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8" r:id="rId2"/>
    <p:sldId id="293" r:id="rId3"/>
    <p:sldId id="294" r:id="rId4"/>
    <p:sldId id="259" r:id="rId5"/>
    <p:sldId id="260" r:id="rId6"/>
    <p:sldId id="262" r:id="rId7"/>
    <p:sldId id="261" r:id="rId8"/>
    <p:sldId id="295" r:id="rId9"/>
    <p:sldId id="265" r:id="rId10"/>
    <p:sldId id="266" r:id="rId11"/>
    <p:sldId id="268" r:id="rId12"/>
    <p:sldId id="296" r:id="rId13"/>
    <p:sldId id="269" r:id="rId14"/>
    <p:sldId id="270" r:id="rId15"/>
    <p:sldId id="273" r:id="rId16"/>
    <p:sldId id="275" r:id="rId17"/>
    <p:sldId id="274" r:id="rId18"/>
    <p:sldId id="276" r:id="rId19"/>
    <p:sldId id="297" r:id="rId20"/>
    <p:sldId id="277" r:id="rId21"/>
    <p:sldId id="278" r:id="rId22"/>
    <p:sldId id="267" r:id="rId23"/>
    <p:sldId id="285" r:id="rId24"/>
    <p:sldId id="298"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232">
          <p15:clr>
            <a:srgbClr val="A4A3A4"/>
          </p15:clr>
        </p15:guide>
        <p15:guide id="3" pos="3840">
          <p15:clr>
            <a:srgbClr val="A4A3A4"/>
          </p15:clr>
        </p15:guide>
        <p15:guide id="4" pos="6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21E"/>
    <a:srgbClr val="F16046"/>
    <a:srgbClr val="1C615C"/>
    <a:srgbClr val="329673"/>
    <a:srgbClr val="EF4241"/>
    <a:srgbClr val="DFDFDF"/>
    <a:srgbClr val="DFE3F5"/>
    <a:srgbClr val="F3F3F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19" autoAdjust="0"/>
    <p:restoredTop sz="96314" autoAdjust="0"/>
  </p:normalViewPr>
  <p:slideViewPr>
    <p:cSldViewPr snapToGrid="0">
      <p:cViewPr varScale="1">
        <p:scale>
          <a:sx n="110" d="100"/>
          <a:sy n="110" d="100"/>
        </p:scale>
        <p:origin x="-654" y="-78"/>
      </p:cViewPr>
      <p:guideLst>
        <p:guide orient="horz" pos="2160"/>
        <p:guide orient="horz" pos="232"/>
        <p:guide pos="3840"/>
        <p:guide pos="68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5273D1-41A0-49ED-9A06-315C84145EA0}"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A955B1-FCEF-4FB2-A7C7-5C87A3BC0BF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标题幻灯片">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62" y="0"/>
            <a:ext cx="12187076"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标题幻灯片">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62" y="0"/>
            <a:ext cx="12187076" cy="6858000"/>
          </a:xfrm>
          <a:prstGeom prst="rect">
            <a:avLst/>
          </a:prstGeom>
        </p:spPr>
      </p:pic>
      <p:sp>
        <p:nvSpPr>
          <p:cNvPr id="6" name="文本框 5"/>
          <p:cNvSpPr txBox="1"/>
          <p:nvPr userDrawn="1"/>
        </p:nvSpPr>
        <p:spPr>
          <a:xfrm>
            <a:off x="10971604" y="409337"/>
            <a:ext cx="476412" cy="369332"/>
          </a:xfrm>
          <a:prstGeom prst="rect">
            <a:avLst/>
          </a:prstGeom>
          <a:noFill/>
        </p:spPr>
        <p:txBody>
          <a:bodyPr wrap="none" rtlCol="0">
            <a:spAutoFit/>
          </a:bodyPr>
          <a:lstStyle/>
          <a:p>
            <a:pPr algn="ctr"/>
            <a:fld id="{8E62D075-8F6E-4CFB-8FF1-BCE3A2BE9C97}" type="slidenum">
              <a:rPr lang="zh-CN" altLang="en-US" smtClean="0">
                <a:solidFill>
                  <a:schemeClr val="accent3"/>
                </a:solidFill>
                <a:latin typeface="+mn-lt"/>
              </a:rPr>
              <a:t>‹#›</a:t>
            </a:fld>
            <a:endParaRPr lang="zh-CN" altLang="en-US" dirty="0">
              <a:solidFill>
                <a:schemeClr val="accent3"/>
              </a:solidFill>
              <a:latin typeface="+mn-lt"/>
            </a:endParaRPr>
          </a:p>
        </p:txBody>
      </p:sp>
      <p:pic>
        <p:nvPicPr>
          <p:cNvPr id="4" name="图片 3"/>
          <p:cNvPicPr>
            <a:picLocks noChangeAspect="1"/>
          </p:cNvPicPr>
          <p:nvPr userDrawn="1"/>
        </p:nvPicPr>
        <p:blipFill rotWithShape="1">
          <a:blip r:embed="rId3" cstate="print">
            <a:extLst>
              <a:ext uri="{28A0092B-C50C-407E-A947-70E740481C1C}">
                <a14:useLocalDpi xmlns:a14="http://schemas.microsoft.com/office/drawing/2010/main" val="0"/>
              </a:ext>
            </a:extLst>
          </a:blip>
          <a:srcRect l="48268"/>
          <a:stretch>
            <a:fillRect/>
          </a:stretch>
        </p:blipFill>
        <p:spPr>
          <a:xfrm>
            <a:off x="0" y="0"/>
            <a:ext cx="1108532" cy="2631301"/>
          </a:xfrm>
          <a:prstGeom prst="rect">
            <a:avLst/>
          </a:prstGeom>
        </p:spPr>
      </p:pic>
      <p:pic>
        <p:nvPicPr>
          <p:cNvPr id="5" name="图片 4"/>
          <p:cNvPicPr>
            <a:picLocks noChangeAspect="1"/>
          </p:cNvPicPr>
          <p:nvPr userDrawn="1"/>
        </p:nvPicPr>
        <p:blipFill rotWithShape="1">
          <a:blip r:embed="rId4" cstate="print">
            <a:extLst>
              <a:ext uri="{28A0092B-C50C-407E-A947-70E740481C1C}">
                <a14:useLocalDpi xmlns:a14="http://schemas.microsoft.com/office/drawing/2010/main" val="0"/>
              </a:ext>
            </a:extLst>
          </a:blip>
          <a:srcRect l="53426"/>
          <a:stretch>
            <a:fillRect/>
          </a:stretch>
        </p:blipFill>
        <p:spPr>
          <a:xfrm>
            <a:off x="0" y="0"/>
            <a:ext cx="1036349" cy="263130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decel="100000" fill="hold" nodeType="withEffect">
                                  <p:stCondLst>
                                    <p:cond delay="30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0-#ppt_w/2"/>
                                          </p:val>
                                        </p:tav>
                                        <p:tav tm="100000">
                                          <p:val>
                                            <p:strVal val="#ppt_x"/>
                                          </p:val>
                                        </p:tav>
                                      </p:tavLst>
                                    </p:anim>
                                    <p:anim calcmode="lin" valueType="num">
                                      <p:cBhvr additive="base">
                                        <p:cTn id="12"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文本框 5"/>
          <p:cNvSpPr txBox="1"/>
          <p:nvPr userDrawn="1"/>
        </p:nvSpPr>
        <p:spPr>
          <a:xfrm>
            <a:off x="10971604" y="409337"/>
            <a:ext cx="476412" cy="369332"/>
          </a:xfrm>
          <a:prstGeom prst="rect">
            <a:avLst/>
          </a:prstGeom>
          <a:noFill/>
        </p:spPr>
        <p:txBody>
          <a:bodyPr wrap="none" rtlCol="0">
            <a:spAutoFit/>
          </a:bodyPr>
          <a:lstStyle/>
          <a:p>
            <a:pPr algn="ctr"/>
            <a:fld id="{8E62D075-8F6E-4CFB-8FF1-BCE3A2BE9C97}" type="slidenum">
              <a:rPr lang="zh-CN" altLang="en-US" smtClean="0">
                <a:solidFill>
                  <a:schemeClr val="accent3"/>
                </a:solidFill>
                <a:latin typeface="+mn-lt"/>
              </a:rPr>
              <a:t>‹#›</a:t>
            </a:fld>
            <a:endParaRPr lang="zh-CN" altLang="en-US" dirty="0">
              <a:solidFill>
                <a:schemeClr val="accent3"/>
              </a:solidFill>
              <a:latin typeface="+mn-lt"/>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D1F45A8-224F-4460-8BD8-28ABE147D0F1}"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6F7FDE6-2A4F-4137-80CF-F16D6B480900}"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F45A8-224F-4460-8BD8-28ABE147D0F1}"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7FDE6-2A4F-4137-80CF-F16D6B48090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rotWithShape="1">
          <a:blip r:embed="rId3" cstate="print">
            <a:extLst>
              <a:ext uri="{28A0092B-C50C-407E-A947-70E740481C1C}">
                <a14:useLocalDpi xmlns:a14="http://schemas.microsoft.com/office/drawing/2010/main" val="0"/>
              </a:ext>
            </a:extLst>
          </a:blip>
          <a:srcRect r="21619"/>
          <a:stretch>
            <a:fillRect/>
          </a:stretch>
        </p:blipFill>
        <p:spPr>
          <a:xfrm>
            <a:off x="7810672" y="0"/>
            <a:ext cx="4381328" cy="6858000"/>
          </a:xfrm>
          <a:prstGeom prst="rect">
            <a:avLst/>
          </a:prstGeom>
        </p:spPr>
      </p:pic>
      <p:pic>
        <p:nvPicPr>
          <p:cNvPr id="11" name="图片 10"/>
          <p:cNvPicPr>
            <a:picLocks noChangeAspect="1"/>
          </p:cNvPicPr>
          <p:nvPr/>
        </p:nvPicPr>
        <p:blipFill rotWithShape="1">
          <a:blip r:embed="rId4" cstate="print">
            <a:extLst>
              <a:ext uri="{28A0092B-C50C-407E-A947-70E740481C1C}">
                <a14:useLocalDpi xmlns:a14="http://schemas.microsoft.com/office/drawing/2010/main" val="0"/>
              </a:ext>
            </a:extLst>
          </a:blip>
          <a:srcRect r="1099"/>
          <a:stretch>
            <a:fillRect/>
          </a:stretch>
        </p:blipFill>
        <p:spPr>
          <a:xfrm>
            <a:off x="5906247" y="0"/>
            <a:ext cx="6285753" cy="6858000"/>
          </a:xfrm>
          <a:prstGeom prst="rect">
            <a:avLst/>
          </a:prstGeom>
        </p:spPr>
      </p:pic>
      <p:sp>
        <p:nvSpPr>
          <p:cNvPr id="13" name="文本框 12"/>
          <p:cNvSpPr txBox="1"/>
          <p:nvPr/>
        </p:nvSpPr>
        <p:spPr>
          <a:xfrm>
            <a:off x="1133328" y="1470086"/>
            <a:ext cx="4585038" cy="923330"/>
          </a:xfrm>
          <a:prstGeom prst="rect">
            <a:avLst/>
          </a:prstGeom>
          <a:noFill/>
        </p:spPr>
        <p:txBody>
          <a:bodyPr wrap="none" rtlCol="0">
            <a:spAutoFit/>
          </a:bodyPr>
          <a:lstStyle/>
          <a:p>
            <a:r>
              <a:rPr lang="en-US" altLang="zh-CN" sz="5400" spc="300" dirty="0">
                <a:ln w="25400">
                  <a:solidFill>
                    <a:schemeClr val="bg2">
                      <a:lumMod val="50000"/>
                    </a:schemeClr>
                  </a:solidFill>
                </a:ln>
                <a:noFill/>
                <a:latin typeface="+mj-lt"/>
                <a:ea typeface="+mj-ea"/>
              </a:rPr>
              <a:t>MY RESUNE</a:t>
            </a:r>
            <a:endParaRPr lang="zh-CN" altLang="en-US" sz="5400" spc="300" dirty="0">
              <a:ln w="25400">
                <a:solidFill>
                  <a:schemeClr val="bg2">
                    <a:lumMod val="50000"/>
                  </a:schemeClr>
                </a:solidFill>
              </a:ln>
              <a:noFill/>
              <a:latin typeface="+mj-lt"/>
              <a:ea typeface="+mj-ea"/>
            </a:endParaRPr>
          </a:p>
        </p:txBody>
      </p:sp>
      <p:sp>
        <p:nvSpPr>
          <p:cNvPr id="14" name="文本框 13"/>
          <p:cNvSpPr txBox="1"/>
          <p:nvPr/>
        </p:nvSpPr>
        <p:spPr>
          <a:xfrm>
            <a:off x="1133328" y="3683052"/>
            <a:ext cx="3698448" cy="338554"/>
          </a:xfrm>
          <a:prstGeom prst="rect">
            <a:avLst/>
          </a:prstGeom>
          <a:noFill/>
        </p:spPr>
        <p:txBody>
          <a:bodyPr wrap="none" rtlCol="0">
            <a:spAutoFit/>
          </a:bodyPr>
          <a:lstStyle/>
          <a:p>
            <a:r>
              <a:rPr lang="zh-CN" altLang="en-US" sz="1600" spc="300" dirty="0">
                <a:solidFill>
                  <a:schemeClr val="tx2"/>
                </a:solidFill>
                <a:latin typeface="+mn-ea"/>
              </a:rPr>
              <a:t>个人简历 </a:t>
            </a:r>
            <a:r>
              <a:rPr lang="en-US" altLang="zh-CN" sz="1600" spc="300" dirty="0">
                <a:solidFill>
                  <a:schemeClr val="tx2"/>
                </a:solidFill>
                <a:latin typeface="+mn-ea"/>
              </a:rPr>
              <a:t>| </a:t>
            </a:r>
            <a:r>
              <a:rPr lang="zh-CN" altLang="en-US" sz="1600" spc="300" dirty="0">
                <a:solidFill>
                  <a:schemeClr val="tx2"/>
                </a:solidFill>
                <a:latin typeface="+mn-ea"/>
              </a:rPr>
              <a:t>竞聘求职 </a:t>
            </a:r>
            <a:r>
              <a:rPr lang="en-US" altLang="zh-CN" sz="1600" spc="300" dirty="0">
                <a:solidFill>
                  <a:schemeClr val="tx2"/>
                </a:solidFill>
                <a:latin typeface="+mn-ea"/>
              </a:rPr>
              <a:t>| </a:t>
            </a:r>
            <a:r>
              <a:rPr lang="zh-CN" altLang="en-US" sz="1600" spc="300" dirty="0">
                <a:solidFill>
                  <a:schemeClr val="tx2"/>
                </a:solidFill>
                <a:latin typeface="+mn-ea"/>
              </a:rPr>
              <a:t>应届简历</a:t>
            </a:r>
          </a:p>
        </p:txBody>
      </p:sp>
      <p:grpSp>
        <p:nvGrpSpPr>
          <p:cNvPr id="15" name="组合 14"/>
          <p:cNvGrpSpPr/>
          <p:nvPr/>
        </p:nvGrpSpPr>
        <p:grpSpPr>
          <a:xfrm>
            <a:off x="1253162" y="4810688"/>
            <a:ext cx="599376" cy="600853"/>
            <a:chOff x="4156850" y="5229788"/>
            <a:chExt cx="599376" cy="600853"/>
          </a:xfrm>
          <a:solidFill>
            <a:schemeClr val="accent2"/>
          </a:solidFill>
        </p:grpSpPr>
        <p:sp>
          <p:nvSpPr>
            <p:cNvPr id="16" name="Freeform 423"/>
            <p:cNvSpPr/>
            <p:nvPr/>
          </p:nvSpPr>
          <p:spPr bwMode="auto">
            <a:xfrm>
              <a:off x="4156850" y="5229788"/>
              <a:ext cx="599376" cy="600853"/>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noFill/>
            <a:ln w="9525">
              <a:solidFill>
                <a:schemeClr val="accent2"/>
              </a:solidFill>
              <a:round/>
            </a:ln>
          </p:spPr>
          <p:txBody>
            <a:bodyPr vert="horz" wrap="square" lIns="91440" tIns="45720" rIns="91440" bIns="45720" numCol="1" anchor="t" anchorCtr="0" compatLnSpc="1"/>
            <a:lstStyle/>
            <a:p>
              <a:endParaRPr lang="zh-CN" altLang="en-US" dirty="0"/>
            </a:p>
          </p:txBody>
        </p:sp>
        <p:sp>
          <p:nvSpPr>
            <p:cNvPr id="17" name="Rectangle 425"/>
            <p:cNvSpPr>
              <a:spLocks noChangeArrowheads="1"/>
            </p:cNvSpPr>
            <p:nvPr/>
          </p:nvSpPr>
          <p:spPr bwMode="auto">
            <a:xfrm>
              <a:off x="4278206" y="5632330"/>
              <a:ext cx="356665" cy="3995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8" name="自由: 形状 17"/>
            <p:cNvSpPr/>
            <p:nvPr/>
          </p:nvSpPr>
          <p:spPr bwMode="auto">
            <a:xfrm>
              <a:off x="4301885" y="5413300"/>
              <a:ext cx="309307" cy="190912"/>
            </a:xfrm>
            <a:custGeom>
              <a:avLst/>
              <a:gdLst>
                <a:gd name="connsiteX0" fmla="*/ 25158 w 309307"/>
                <a:gd name="connsiteY0" fmla="*/ 26639 h 190912"/>
                <a:gd name="connsiteX1" fmla="*/ 25158 w 309307"/>
                <a:gd name="connsiteY1" fmla="*/ 162793 h 190912"/>
                <a:gd name="connsiteX2" fmla="*/ 284147 w 309307"/>
                <a:gd name="connsiteY2" fmla="*/ 162793 h 190912"/>
                <a:gd name="connsiteX3" fmla="*/ 284147 w 309307"/>
                <a:gd name="connsiteY3" fmla="*/ 26639 h 190912"/>
                <a:gd name="connsiteX4" fmla="*/ 23433 w 309307"/>
                <a:gd name="connsiteY4" fmla="*/ 0 h 190912"/>
                <a:gd name="connsiteX5" fmla="*/ 285875 w 309307"/>
                <a:gd name="connsiteY5" fmla="*/ 0 h 190912"/>
                <a:gd name="connsiteX6" fmla="*/ 309307 w 309307"/>
                <a:gd name="connsiteY6" fmla="*/ 25927 h 190912"/>
                <a:gd name="connsiteX7" fmla="*/ 309307 w 309307"/>
                <a:gd name="connsiteY7" fmla="*/ 190912 h 190912"/>
                <a:gd name="connsiteX8" fmla="*/ 0 w 309307"/>
                <a:gd name="connsiteY8" fmla="*/ 190912 h 190912"/>
                <a:gd name="connsiteX9" fmla="*/ 0 w 309307"/>
                <a:gd name="connsiteY9" fmla="*/ 25927 h 190912"/>
                <a:gd name="connsiteX10" fmla="*/ 23433 w 309307"/>
                <a:gd name="connsiteY10" fmla="*/ 0 h 190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9307" h="190912">
                  <a:moveTo>
                    <a:pt x="25158" y="26639"/>
                  </a:moveTo>
                  <a:lnTo>
                    <a:pt x="25158" y="162793"/>
                  </a:lnTo>
                  <a:lnTo>
                    <a:pt x="284147" y="162793"/>
                  </a:lnTo>
                  <a:lnTo>
                    <a:pt x="284147" y="26639"/>
                  </a:lnTo>
                  <a:close/>
                  <a:moveTo>
                    <a:pt x="23433" y="0"/>
                  </a:moveTo>
                  <a:cubicBezTo>
                    <a:pt x="23433" y="0"/>
                    <a:pt x="23433" y="0"/>
                    <a:pt x="285875" y="0"/>
                  </a:cubicBezTo>
                  <a:cubicBezTo>
                    <a:pt x="297591" y="0"/>
                    <a:pt x="309307" y="11785"/>
                    <a:pt x="309307" y="25927"/>
                  </a:cubicBezTo>
                  <a:cubicBezTo>
                    <a:pt x="309307" y="25927"/>
                    <a:pt x="309307" y="25927"/>
                    <a:pt x="309307" y="190912"/>
                  </a:cubicBezTo>
                  <a:lnTo>
                    <a:pt x="0" y="190912"/>
                  </a:lnTo>
                  <a:cubicBezTo>
                    <a:pt x="0" y="190912"/>
                    <a:pt x="0" y="190912"/>
                    <a:pt x="0" y="25927"/>
                  </a:cubicBezTo>
                  <a:cubicBezTo>
                    <a:pt x="0" y="11785"/>
                    <a:pt x="11716" y="0"/>
                    <a:pt x="234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zh-CN" altLang="en-US"/>
            </a:p>
          </p:txBody>
        </p:sp>
        <p:sp>
          <p:nvSpPr>
            <p:cNvPr id="19" name="Freeform 428"/>
            <p:cNvSpPr/>
            <p:nvPr/>
          </p:nvSpPr>
          <p:spPr bwMode="auto">
            <a:xfrm>
              <a:off x="4278206" y="5604212"/>
              <a:ext cx="356665" cy="28119"/>
            </a:xfrm>
            <a:custGeom>
              <a:avLst/>
              <a:gdLst>
                <a:gd name="T0" fmla="*/ 225 w 241"/>
                <a:gd name="T1" fmla="*/ 0 h 19"/>
                <a:gd name="T2" fmla="*/ 16 w 241"/>
                <a:gd name="T3" fmla="*/ 0 h 19"/>
                <a:gd name="T4" fmla="*/ 0 w 241"/>
                <a:gd name="T5" fmla="*/ 19 h 19"/>
                <a:gd name="T6" fmla="*/ 241 w 241"/>
                <a:gd name="T7" fmla="*/ 19 h 19"/>
                <a:gd name="T8" fmla="*/ 225 w 241"/>
                <a:gd name="T9" fmla="*/ 0 h 19"/>
              </a:gdLst>
              <a:ahLst/>
              <a:cxnLst>
                <a:cxn ang="0">
                  <a:pos x="T0" y="T1"/>
                </a:cxn>
                <a:cxn ang="0">
                  <a:pos x="T2" y="T3"/>
                </a:cxn>
                <a:cxn ang="0">
                  <a:pos x="T4" y="T5"/>
                </a:cxn>
                <a:cxn ang="0">
                  <a:pos x="T6" y="T7"/>
                </a:cxn>
                <a:cxn ang="0">
                  <a:pos x="T8" y="T9"/>
                </a:cxn>
              </a:cxnLst>
              <a:rect l="0" t="0" r="r" b="b"/>
              <a:pathLst>
                <a:path w="241" h="19">
                  <a:moveTo>
                    <a:pt x="225" y="0"/>
                  </a:moveTo>
                  <a:lnTo>
                    <a:pt x="16" y="0"/>
                  </a:lnTo>
                  <a:lnTo>
                    <a:pt x="0" y="19"/>
                  </a:lnTo>
                  <a:lnTo>
                    <a:pt x="241" y="19"/>
                  </a:lnTo>
                  <a:lnTo>
                    <a:pt x="22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0" name="组合 19"/>
          <p:cNvGrpSpPr/>
          <p:nvPr/>
        </p:nvGrpSpPr>
        <p:grpSpPr>
          <a:xfrm>
            <a:off x="2348426" y="4810688"/>
            <a:ext cx="600854" cy="600853"/>
            <a:chOff x="246063" y="3608388"/>
            <a:chExt cx="642938" cy="642938"/>
          </a:xfrm>
          <a:solidFill>
            <a:schemeClr val="accent2"/>
          </a:solidFill>
        </p:grpSpPr>
        <p:sp>
          <p:nvSpPr>
            <p:cNvPr id="30" name="Freeform 163"/>
            <p:cNvSpPr/>
            <p:nvPr/>
          </p:nvSpPr>
          <p:spPr bwMode="auto">
            <a:xfrm>
              <a:off x="246063" y="3608388"/>
              <a:ext cx="642938" cy="642938"/>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noFill/>
            <a:ln w="9525">
              <a:solidFill>
                <a:schemeClr val="accent2"/>
              </a:solidFill>
              <a:round/>
            </a:ln>
          </p:spPr>
          <p:txBody>
            <a:bodyPr vert="horz" wrap="square" lIns="91440" tIns="45720" rIns="91440" bIns="45720" numCol="1" anchor="t" anchorCtr="0" compatLnSpc="1"/>
            <a:lstStyle/>
            <a:p>
              <a:endParaRPr lang="zh-CN" altLang="en-US"/>
            </a:p>
          </p:txBody>
        </p:sp>
        <p:sp>
          <p:nvSpPr>
            <p:cNvPr id="31" name="Freeform 165"/>
            <p:cNvSpPr>
              <a:spLocks noEditPoints="1"/>
            </p:cNvSpPr>
            <p:nvPr/>
          </p:nvSpPr>
          <p:spPr bwMode="auto">
            <a:xfrm>
              <a:off x="376238" y="3738563"/>
              <a:ext cx="382588" cy="382588"/>
            </a:xfrm>
            <a:custGeom>
              <a:avLst/>
              <a:gdLst>
                <a:gd name="T0" fmla="*/ 152 w 152"/>
                <a:gd name="T1" fmla="*/ 88 h 152"/>
                <a:gd name="T2" fmla="*/ 152 w 152"/>
                <a:gd name="T3" fmla="*/ 64 h 152"/>
                <a:gd name="T4" fmla="*/ 152 w 152"/>
                <a:gd name="T5" fmla="*/ 64 h 152"/>
                <a:gd name="T6" fmla="*/ 151 w 152"/>
                <a:gd name="T7" fmla="*/ 64 h 152"/>
                <a:gd name="T8" fmla="*/ 130 w 152"/>
                <a:gd name="T9" fmla="*/ 46 h 152"/>
                <a:gd name="T10" fmla="*/ 138 w 152"/>
                <a:gd name="T11" fmla="*/ 31 h 152"/>
                <a:gd name="T12" fmla="*/ 138 w 152"/>
                <a:gd name="T13" fmla="*/ 31 h 152"/>
                <a:gd name="T14" fmla="*/ 138 w 152"/>
                <a:gd name="T15" fmla="*/ 31 h 152"/>
                <a:gd name="T16" fmla="*/ 121 w 152"/>
                <a:gd name="T17" fmla="*/ 14 h 152"/>
                <a:gd name="T18" fmla="*/ 121 w 152"/>
                <a:gd name="T19" fmla="*/ 14 h 152"/>
                <a:gd name="T20" fmla="*/ 93 w 152"/>
                <a:gd name="T21" fmla="*/ 16 h 152"/>
                <a:gd name="T22" fmla="*/ 88 w 152"/>
                <a:gd name="T23" fmla="*/ 0 h 152"/>
                <a:gd name="T24" fmla="*/ 88 w 152"/>
                <a:gd name="T25" fmla="*/ 0 h 152"/>
                <a:gd name="T26" fmla="*/ 64 w 152"/>
                <a:gd name="T27" fmla="*/ 0 h 152"/>
                <a:gd name="T28" fmla="*/ 64 w 152"/>
                <a:gd name="T29" fmla="*/ 0 h 152"/>
                <a:gd name="T30" fmla="*/ 64 w 152"/>
                <a:gd name="T31" fmla="*/ 0 h 152"/>
                <a:gd name="T32" fmla="*/ 64 w 152"/>
                <a:gd name="T33" fmla="*/ 7 h 152"/>
                <a:gd name="T34" fmla="*/ 36 w 152"/>
                <a:gd name="T35" fmla="*/ 19 h 152"/>
                <a:gd name="T36" fmla="*/ 31 w 152"/>
                <a:gd name="T37" fmla="*/ 14 h 152"/>
                <a:gd name="T38" fmla="*/ 31 w 152"/>
                <a:gd name="T39" fmla="*/ 14 h 152"/>
                <a:gd name="T40" fmla="*/ 14 w 152"/>
                <a:gd name="T41" fmla="*/ 31 h 152"/>
                <a:gd name="T42" fmla="*/ 14 w 152"/>
                <a:gd name="T43" fmla="*/ 31 h 152"/>
                <a:gd name="T44" fmla="*/ 18 w 152"/>
                <a:gd name="T45" fmla="*/ 36 h 152"/>
                <a:gd name="T46" fmla="*/ 7 w 152"/>
                <a:gd name="T47" fmla="*/ 64 h 152"/>
                <a:gd name="T48" fmla="*/ 0 w 152"/>
                <a:gd name="T49" fmla="*/ 64 h 152"/>
                <a:gd name="T50" fmla="*/ 0 w 152"/>
                <a:gd name="T51" fmla="*/ 64 h 152"/>
                <a:gd name="T52" fmla="*/ 0 w 152"/>
                <a:gd name="T53" fmla="*/ 88 h 152"/>
                <a:gd name="T54" fmla="*/ 0 w 152"/>
                <a:gd name="T55" fmla="*/ 88 h 152"/>
                <a:gd name="T56" fmla="*/ 1 w 152"/>
                <a:gd name="T57" fmla="*/ 88 h 152"/>
                <a:gd name="T58" fmla="*/ 22 w 152"/>
                <a:gd name="T59" fmla="*/ 106 h 152"/>
                <a:gd name="T60" fmla="*/ 14 w 152"/>
                <a:gd name="T61" fmla="*/ 121 h 152"/>
                <a:gd name="T62" fmla="*/ 14 w 152"/>
                <a:gd name="T63" fmla="*/ 121 h 152"/>
                <a:gd name="T64" fmla="*/ 14 w 152"/>
                <a:gd name="T65" fmla="*/ 121 h 152"/>
                <a:gd name="T66" fmla="*/ 31 w 152"/>
                <a:gd name="T67" fmla="*/ 138 h 152"/>
                <a:gd name="T68" fmla="*/ 31 w 152"/>
                <a:gd name="T69" fmla="*/ 138 h 152"/>
                <a:gd name="T70" fmla="*/ 59 w 152"/>
                <a:gd name="T71" fmla="*/ 136 h 152"/>
                <a:gd name="T72" fmla="*/ 64 w 152"/>
                <a:gd name="T73" fmla="*/ 152 h 152"/>
                <a:gd name="T74" fmla="*/ 64 w 152"/>
                <a:gd name="T75" fmla="*/ 152 h 152"/>
                <a:gd name="T76" fmla="*/ 88 w 152"/>
                <a:gd name="T77" fmla="*/ 152 h 152"/>
                <a:gd name="T78" fmla="*/ 88 w 152"/>
                <a:gd name="T79" fmla="*/ 152 h 152"/>
                <a:gd name="T80" fmla="*/ 88 w 152"/>
                <a:gd name="T81" fmla="*/ 152 h 152"/>
                <a:gd name="T82" fmla="*/ 88 w 152"/>
                <a:gd name="T83" fmla="*/ 145 h 152"/>
                <a:gd name="T84" fmla="*/ 116 w 152"/>
                <a:gd name="T85" fmla="*/ 133 h 152"/>
                <a:gd name="T86" fmla="*/ 121 w 152"/>
                <a:gd name="T87" fmla="*/ 138 h 152"/>
                <a:gd name="T88" fmla="*/ 121 w 152"/>
                <a:gd name="T89" fmla="*/ 138 h 152"/>
                <a:gd name="T90" fmla="*/ 138 w 152"/>
                <a:gd name="T91" fmla="*/ 121 h 152"/>
                <a:gd name="T92" fmla="*/ 138 w 152"/>
                <a:gd name="T93" fmla="*/ 121 h 152"/>
                <a:gd name="T94" fmla="*/ 134 w 152"/>
                <a:gd name="T95" fmla="*/ 116 h 152"/>
                <a:gd name="T96" fmla="*/ 145 w 152"/>
                <a:gd name="T97" fmla="*/ 88 h 152"/>
                <a:gd name="T98" fmla="*/ 152 w 152"/>
                <a:gd name="T99" fmla="*/ 88 h 152"/>
                <a:gd name="T100" fmla="*/ 47 w 152"/>
                <a:gd name="T101" fmla="*/ 76 h 152"/>
                <a:gd name="T102" fmla="*/ 105 w 152"/>
                <a:gd name="T103"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2" h="152">
                  <a:moveTo>
                    <a:pt x="152" y="88"/>
                  </a:moveTo>
                  <a:cubicBezTo>
                    <a:pt x="152" y="88"/>
                    <a:pt x="152" y="88"/>
                    <a:pt x="152" y="88"/>
                  </a:cubicBezTo>
                  <a:cubicBezTo>
                    <a:pt x="152" y="64"/>
                    <a:pt x="152" y="64"/>
                    <a:pt x="152" y="64"/>
                  </a:cubicBezTo>
                  <a:cubicBezTo>
                    <a:pt x="152" y="64"/>
                    <a:pt x="152" y="64"/>
                    <a:pt x="152" y="64"/>
                  </a:cubicBezTo>
                  <a:cubicBezTo>
                    <a:pt x="152" y="64"/>
                    <a:pt x="152" y="64"/>
                    <a:pt x="152" y="64"/>
                  </a:cubicBezTo>
                  <a:cubicBezTo>
                    <a:pt x="152" y="64"/>
                    <a:pt x="152" y="64"/>
                    <a:pt x="152" y="64"/>
                  </a:cubicBezTo>
                  <a:cubicBezTo>
                    <a:pt x="152" y="64"/>
                    <a:pt x="152" y="64"/>
                    <a:pt x="152" y="64"/>
                  </a:cubicBezTo>
                  <a:cubicBezTo>
                    <a:pt x="152" y="64"/>
                    <a:pt x="152" y="64"/>
                    <a:pt x="151" y="64"/>
                  </a:cubicBezTo>
                  <a:cubicBezTo>
                    <a:pt x="145" y="64"/>
                    <a:pt x="145" y="64"/>
                    <a:pt x="145" y="64"/>
                  </a:cubicBezTo>
                  <a:cubicBezTo>
                    <a:pt x="137" y="62"/>
                    <a:pt x="130" y="55"/>
                    <a:pt x="130" y="46"/>
                  </a:cubicBezTo>
                  <a:cubicBezTo>
                    <a:pt x="130" y="42"/>
                    <a:pt x="131" y="39"/>
                    <a:pt x="133" y="36"/>
                  </a:cubicBezTo>
                  <a:cubicBezTo>
                    <a:pt x="138" y="31"/>
                    <a:pt x="138" y="31"/>
                    <a:pt x="138" y="31"/>
                  </a:cubicBezTo>
                  <a:cubicBezTo>
                    <a:pt x="138" y="31"/>
                    <a:pt x="138" y="31"/>
                    <a:pt x="138" y="31"/>
                  </a:cubicBezTo>
                  <a:cubicBezTo>
                    <a:pt x="138" y="31"/>
                    <a:pt x="138" y="31"/>
                    <a:pt x="138" y="31"/>
                  </a:cubicBezTo>
                  <a:cubicBezTo>
                    <a:pt x="138" y="31"/>
                    <a:pt x="138" y="31"/>
                    <a:pt x="138" y="31"/>
                  </a:cubicBezTo>
                  <a:cubicBezTo>
                    <a:pt x="138" y="31"/>
                    <a:pt x="138" y="31"/>
                    <a:pt x="138" y="31"/>
                  </a:cubicBezTo>
                  <a:cubicBezTo>
                    <a:pt x="121" y="14"/>
                    <a:pt x="121" y="14"/>
                    <a:pt x="121" y="14"/>
                  </a:cubicBezTo>
                  <a:cubicBezTo>
                    <a:pt x="121" y="14"/>
                    <a:pt x="121" y="14"/>
                    <a:pt x="121" y="14"/>
                  </a:cubicBezTo>
                  <a:cubicBezTo>
                    <a:pt x="121" y="14"/>
                    <a:pt x="121" y="14"/>
                    <a:pt x="121" y="14"/>
                  </a:cubicBezTo>
                  <a:cubicBezTo>
                    <a:pt x="121" y="14"/>
                    <a:pt x="121" y="14"/>
                    <a:pt x="121" y="14"/>
                  </a:cubicBezTo>
                  <a:cubicBezTo>
                    <a:pt x="116" y="18"/>
                    <a:pt x="116" y="18"/>
                    <a:pt x="116" y="18"/>
                  </a:cubicBezTo>
                  <a:cubicBezTo>
                    <a:pt x="109" y="23"/>
                    <a:pt x="99" y="23"/>
                    <a:pt x="93" y="16"/>
                  </a:cubicBezTo>
                  <a:cubicBezTo>
                    <a:pt x="90" y="14"/>
                    <a:pt x="89" y="10"/>
                    <a:pt x="88" y="7"/>
                  </a:cubicBezTo>
                  <a:cubicBezTo>
                    <a:pt x="88" y="0"/>
                    <a:pt x="88" y="0"/>
                    <a:pt x="88" y="0"/>
                  </a:cubicBezTo>
                  <a:cubicBezTo>
                    <a:pt x="88" y="0"/>
                    <a:pt x="88" y="0"/>
                    <a:pt x="88" y="0"/>
                  </a:cubicBezTo>
                  <a:cubicBezTo>
                    <a:pt x="88" y="0"/>
                    <a:pt x="88" y="0"/>
                    <a:pt x="88" y="0"/>
                  </a:cubicBezTo>
                  <a:cubicBezTo>
                    <a:pt x="88" y="0"/>
                    <a:pt x="88" y="0"/>
                    <a:pt x="88"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1"/>
                  </a:cubicBezTo>
                  <a:cubicBezTo>
                    <a:pt x="64" y="7"/>
                    <a:pt x="64" y="7"/>
                    <a:pt x="64" y="7"/>
                  </a:cubicBezTo>
                  <a:cubicBezTo>
                    <a:pt x="62" y="15"/>
                    <a:pt x="55" y="22"/>
                    <a:pt x="46" y="22"/>
                  </a:cubicBezTo>
                  <a:cubicBezTo>
                    <a:pt x="42" y="22"/>
                    <a:pt x="39" y="21"/>
                    <a:pt x="36" y="19"/>
                  </a:cubicBezTo>
                  <a:cubicBezTo>
                    <a:pt x="31" y="14"/>
                    <a:pt x="31" y="14"/>
                    <a:pt x="31" y="14"/>
                  </a:cubicBezTo>
                  <a:cubicBezTo>
                    <a:pt x="31" y="14"/>
                    <a:pt x="31" y="14"/>
                    <a:pt x="31" y="14"/>
                  </a:cubicBezTo>
                  <a:cubicBezTo>
                    <a:pt x="31" y="14"/>
                    <a:pt x="31" y="14"/>
                    <a:pt x="31" y="14"/>
                  </a:cubicBezTo>
                  <a:cubicBezTo>
                    <a:pt x="31" y="14"/>
                    <a:pt x="31" y="14"/>
                    <a:pt x="31" y="14"/>
                  </a:cubicBezTo>
                  <a:cubicBezTo>
                    <a:pt x="31" y="14"/>
                    <a:pt x="31" y="14"/>
                    <a:pt x="31" y="14"/>
                  </a:cubicBezTo>
                  <a:cubicBezTo>
                    <a:pt x="14" y="31"/>
                    <a:pt x="14" y="31"/>
                    <a:pt x="14" y="31"/>
                  </a:cubicBezTo>
                  <a:cubicBezTo>
                    <a:pt x="14" y="31"/>
                    <a:pt x="14" y="31"/>
                    <a:pt x="14" y="31"/>
                  </a:cubicBezTo>
                  <a:cubicBezTo>
                    <a:pt x="14" y="31"/>
                    <a:pt x="14" y="31"/>
                    <a:pt x="14" y="31"/>
                  </a:cubicBezTo>
                  <a:cubicBezTo>
                    <a:pt x="14" y="31"/>
                    <a:pt x="14" y="31"/>
                    <a:pt x="14" y="31"/>
                  </a:cubicBezTo>
                  <a:cubicBezTo>
                    <a:pt x="18" y="36"/>
                    <a:pt x="18" y="36"/>
                    <a:pt x="18" y="36"/>
                  </a:cubicBezTo>
                  <a:cubicBezTo>
                    <a:pt x="23" y="43"/>
                    <a:pt x="23" y="53"/>
                    <a:pt x="16" y="59"/>
                  </a:cubicBezTo>
                  <a:cubicBezTo>
                    <a:pt x="14" y="62"/>
                    <a:pt x="10" y="63"/>
                    <a:pt x="7" y="64"/>
                  </a:cubicBezTo>
                  <a:cubicBezTo>
                    <a:pt x="0" y="64"/>
                    <a:pt x="0" y="64"/>
                    <a:pt x="0" y="64"/>
                  </a:cubicBezTo>
                  <a:cubicBezTo>
                    <a:pt x="0" y="64"/>
                    <a:pt x="0" y="64"/>
                    <a:pt x="0" y="64"/>
                  </a:cubicBezTo>
                  <a:cubicBezTo>
                    <a:pt x="0" y="64"/>
                    <a:pt x="0" y="64"/>
                    <a:pt x="0" y="64"/>
                  </a:cubicBezTo>
                  <a:cubicBezTo>
                    <a:pt x="0" y="64"/>
                    <a:pt x="0" y="64"/>
                    <a:pt x="0" y="64"/>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1" y="88"/>
                  </a:cubicBezTo>
                  <a:cubicBezTo>
                    <a:pt x="7" y="88"/>
                    <a:pt x="7" y="88"/>
                    <a:pt x="7" y="88"/>
                  </a:cubicBezTo>
                  <a:cubicBezTo>
                    <a:pt x="15" y="90"/>
                    <a:pt x="22" y="97"/>
                    <a:pt x="22" y="106"/>
                  </a:cubicBezTo>
                  <a:cubicBezTo>
                    <a:pt x="22" y="110"/>
                    <a:pt x="21" y="113"/>
                    <a:pt x="19" y="116"/>
                  </a:cubicBezTo>
                  <a:cubicBezTo>
                    <a:pt x="14" y="121"/>
                    <a:pt x="14" y="121"/>
                    <a:pt x="14" y="121"/>
                  </a:cubicBezTo>
                  <a:cubicBezTo>
                    <a:pt x="14" y="121"/>
                    <a:pt x="14" y="121"/>
                    <a:pt x="14" y="121"/>
                  </a:cubicBezTo>
                  <a:cubicBezTo>
                    <a:pt x="14" y="121"/>
                    <a:pt x="14" y="121"/>
                    <a:pt x="14" y="121"/>
                  </a:cubicBezTo>
                  <a:cubicBezTo>
                    <a:pt x="14" y="121"/>
                    <a:pt x="14" y="121"/>
                    <a:pt x="14" y="121"/>
                  </a:cubicBezTo>
                  <a:cubicBezTo>
                    <a:pt x="14" y="121"/>
                    <a:pt x="14" y="121"/>
                    <a:pt x="14" y="121"/>
                  </a:cubicBezTo>
                  <a:cubicBezTo>
                    <a:pt x="31" y="138"/>
                    <a:pt x="31" y="138"/>
                    <a:pt x="31" y="138"/>
                  </a:cubicBezTo>
                  <a:cubicBezTo>
                    <a:pt x="31" y="138"/>
                    <a:pt x="31" y="138"/>
                    <a:pt x="31" y="138"/>
                  </a:cubicBezTo>
                  <a:cubicBezTo>
                    <a:pt x="31" y="138"/>
                    <a:pt x="31" y="138"/>
                    <a:pt x="31" y="138"/>
                  </a:cubicBezTo>
                  <a:cubicBezTo>
                    <a:pt x="31" y="138"/>
                    <a:pt x="31" y="138"/>
                    <a:pt x="31" y="138"/>
                  </a:cubicBezTo>
                  <a:cubicBezTo>
                    <a:pt x="36" y="134"/>
                    <a:pt x="36" y="134"/>
                    <a:pt x="36" y="134"/>
                  </a:cubicBezTo>
                  <a:cubicBezTo>
                    <a:pt x="43" y="129"/>
                    <a:pt x="53" y="129"/>
                    <a:pt x="59" y="136"/>
                  </a:cubicBezTo>
                  <a:cubicBezTo>
                    <a:pt x="62" y="138"/>
                    <a:pt x="63" y="142"/>
                    <a:pt x="64" y="145"/>
                  </a:cubicBezTo>
                  <a:cubicBezTo>
                    <a:pt x="64" y="152"/>
                    <a:pt x="64" y="152"/>
                    <a:pt x="64" y="152"/>
                  </a:cubicBezTo>
                  <a:cubicBezTo>
                    <a:pt x="64" y="152"/>
                    <a:pt x="64" y="152"/>
                    <a:pt x="64" y="152"/>
                  </a:cubicBezTo>
                  <a:cubicBezTo>
                    <a:pt x="64" y="152"/>
                    <a:pt x="64" y="152"/>
                    <a:pt x="64" y="152"/>
                  </a:cubicBezTo>
                  <a:cubicBezTo>
                    <a:pt x="64" y="152"/>
                    <a:pt x="64" y="152"/>
                    <a:pt x="64" y="152"/>
                  </a:cubicBezTo>
                  <a:cubicBezTo>
                    <a:pt x="88" y="152"/>
                    <a:pt x="88" y="152"/>
                    <a:pt x="88" y="152"/>
                  </a:cubicBezTo>
                  <a:cubicBezTo>
                    <a:pt x="88" y="152"/>
                    <a:pt x="88" y="152"/>
                    <a:pt x="88" y="152"/>
                  </a:cubicBezTo>
                  <a:cubicBezTo>
                    <a:pt x="88" y="152"/>
                    <a:pt x="88" y="152"/>
                    <a:pt x="88" y="152"/>
                  </a:cubicBezTo>
                  <a:cubicBezTo>
                    <a:pt x="88" y="152"/>
                    <a:pt x="88" y="152"/>
                    <a:pt x="88" y="152"/>
                  </a:cubicBezTo>
                  <a:cubicBezTo>
                    <a:pt x="88" y="152"/>
                    <a:pt x="88" y="152"/>
                    <a:pt x="88" y="152"/>
                  </a:cubicBezTo>
                  <a:cubicBezTo>
                    <a:pt x="88" y="152"/>
                    <a:pt x="88" y="152"/>
                    <a:pt x="88" y="151"/>
                  </a:cubicBezTo>
                  <a:cubicBezTo>
                    <a:pt x="88" y="145"/>
                    <a:pt x="88" y="145"/>
                    <a:pt x="88" y="145"/>
                  </a:cubicBezTo>
                  <a:cubicBezTo>
                    <a:pt x="90" y="137"/>
                    <a:pt x="97" y="130"/>
                    <a:pt x="106" y="130"/>
                  </a:cubicBezTo>
                  <a:cubicBezTo>
                    <a:pt x="110" y="130"/>
                    <a:pt x="113" y="131"/>
                    <a:pt x="116" y="133"/>
                  </a:cubicBezTo>
                  <a:cubicBezTo>
                    <a:pt x="121" y="138"/>
                    <a:pt x="121" y="138"/>
                    <a:pt x="121" y="138"/>
                  </a:cubicBezTo>
                  <a:cubicBezTo>
                    <a:pt x="121" y="138"/>
                    <a:pt x="121" y="138"/>
                    <a:pt x="121" y="138"/>
                  </a:cubicBezTo>
                  <a:cubicBezTo>
                    <a:pt x="121" y="138"/>
                    <a:pt x="121" y="138"/>
                    <a:pt x="121" y="138"/>
                  </a:cubicBezTo>
                  <a:cubicBezTo>
                    <a:pt x="121" y="138"/>
                    <a:pt x="121" y="138"/>
                    <a:pt x="121" y="138"/>
                  </a:cubicBezTo>
                  <a:cubicBezTo>
                    <a:pt x="121" y="138"/>
                    <a:pt x="121" y="138"/>
                    <a:pt x="121" y="138"/>
                  </a:cubicBezTo>
                  <a:cubicBezTo>
                    <a:pt x="138" y="121"/>
                    <a:pt x="138" y="121"/>
                    <a:pt x="138" y="121"/>
                  </a:cubicBezTo>
                  <a:cubicBezTo>
                    <a:pt x="138" y="121"/>
                    <a:pt x="138" y="121"/>
                    <a:pt x="138" y="121"/>
                  </a:cubicBezTo>
                  <a:cubicBezTo>
                    <a:pt x="138" y="121"/>
                    <a:pt x="138" y="121"/>
                    <a:pt x="138" y="121"/>
                  </a:cubicBezTo>
                  <a:cubicBezTo>
                    <a:pt x="138" y="121"/>
                    <a:pt x="138" y="121"/>
                    <a:pt x="138" y="121"/>
                  </a:cubicBezTo>
                  <a:cubicBezTo>
                    <a:pt x="134" y="116"/>
                    <a:pt x="134" y="116"/>
                    <a:pt x="134" y="116"/>
                  </a:cubicBezTo>
                  <a:cubicBezTo>
                    <a:pt x="129" y="109"/>
                    <a:pt x="129" y="99"/>
                    <a:pt x="136" y="93"/>
                  </a:cubicBezTo>
                  <a:cubicBezTo>
                    <a:pt x="138" y="90"/>
                    <a:pt x="142" y="89"/>
                    <a:pt x="145" y="88"/>
                  </a:cubicBezTo>
                  <a:cubicBezTo>
                    <a:pt x="152" y="88"/>
                    <a:pt x="152" y="88"/>
                    <a:pt x="152" y="88"/>
                  </a:cubicBezTo>
                  <a:cubicBezTo>
                    <a:pt x="152" y="88"/>
                    <a:pt x="152" y="88"/>
                    <a:pt x="152" y="88"/>
                  </a:cubicBezTo>
                  <a:close/>
                  <a:moveTo>
                    <a:pt x="76" y="105"/>
                  </a:moveTo>
                  <a:cubicBezTo>
                    <a:pt x="60" y="105"/>
                    <a:pt x="47" y="92"/>
                    <a:pt x="47" y="76"/>
                  </a:cubicBezTo>
                  <a:cubicBezTo>
                    <a:pt x="47" y="60"/>
                    <a:pt x="60" y="47"/>
                    <a:pt x="76" y="47"/>
                  </a:cubicBezTo>
                  <a:cubicBezTo>
                    <a:pt x="92" y="47"/>
                    <a:pt x="105" y="60"/>
                    <a:pt x="105" y="76"/>
                  </a:cubicBezTo>
                  <a:cubicBezTo>
                    <a:pt x="105" y="92"/>
                    <a:pt x="92" y="105"/>
                    <a:pt x="76"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2" name="组合 31"/>
          <p:cNvGrpSpPr/>
          <p:nvPr/>
        </p:nvGrpSpPr>
        <p:grpSpPr>
          <a:xfrm>
            <a:off x="3438373" y="4810688"/>
            <a:ext cx="600854" cy="600852"/>
            <a:chOff x="9296401" y="587375"/>
            <a:chExt cx="644525" cy="644525"/>
          </a:xfrm>
          <a:solidFill>
            <a:schemeClr val="accent2"/>
          </a:solidFill>
        </p:grpSpPr>
        <p:sp>
          <p:nvSpPr>
            <p:cNvPr id="33" name="Freeform 281"/>
            <p:cNvSpPr/>
            <p:nvPr/>
          </p:nvSpPr>
          <p:spPr bwMode="auto">
            <a:xfrm>
              <a:off x="9296401" y="587375"/>
              <a:ext cx="644525" cy="644525"/>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noFill/>
            <a:ln w="9525">
              <a:solidFill>
                <a:schemeClr val="accent2"/>
              </a:solidFill>
              <a:round/>
            </a:ln>
          </p:spPr>
          <p:txBody>
            <a:bodyPr vert="horz" wrap="square" lIns="91440" tIns="45720" rIns="91440" bIns="45720" numCol="1" anchor="t" anchorCtr="0" compatLnSpc="1"/>
            <a:lstStyle/>
            <a:p>
              <a:endParaRPr lang="zh-CN" altLang="en-US"/>
            </a:p>
          </p:txBody>
        </p:sp>
        <p:sp>
          <p:nvSpPr>
            <p:cNvPr id="34" name="Rectangle 283"/>
            <p:cNvSpPr>
              <a:spLocks noChangeArrowheads="1"/>
            </p:cNvSpPr>
            <p:nvPr/>
          </p:nvSpPr>
          <p:spPr bwMode="auto">
            <a:xfrm>
              <a:off x="9451976" y="754063"/>
              <a:ext cx="146050"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5" name="Rectangle 284"/>
            <p:cNvSpPr>
              <a:spLocks noChangeArrowheads="1"/>
            </p:cNvSpPr>
            <p:nvPr/>
          </p:nvSpPr>
          <p:spPr bwMode="auto">
            <a:xfrm>
              <a:off x="9639301" y="754063"/>
              <a:ext cx="144463"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p>
          </p:txBody>
        </p:sp>
        <p:sp>
          <p:nvSpPr>
            <p:cNvPr id="36" name="Rectangle 285"/>
            <p:cNvSpPr>
              <a:spLocks noChangeArrowheads="1"/>
            </p:cNvSpPr>
            <p:nvPr/>
          </p:nvSpPr>
          <p:spPr bwMode="auto">
            <a:xfrm>
              <a:off x="9451976" y="939800"/>
              <a:ext cx="146050"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7" name="Rectangle 286"/>
            <p:cNvSpPr>
              <a:spLocks noChangeArrowheads="1"/>
            </p:cNvSpPr>
            <p:nvPr/>
          </p:nvSpPr>
          <p:spPr bwMode="auto">
            <a:xfrm>
              <a:off x="9639301" y="939800"/>
              <a:ext cx="144463"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grpSp>
        <p:nvGrpSpPr>
          <p:cNvPr id="38" name="组合 37"/>
          <p:cNvGrpSpPr/>
          <p:nvPr/>
        </p:nvGrpSpPr>
        <p:grpSpPr>
          <a:xfrm>
            <a:off x="4532089" y="4810688"/>
            <a:ext cx="599373" cy="600851"/>
            <a:chOff x="8291513" y="587375"/>
            <a:chExt cx="642938" cy="644525"/>
          </a:xfrm>
          <a:solidFill>
            <a:schemeClr val="accent2"/>
          </a:solidFill>
        </p:grpSpPr>
        <p:sp>
          <p:nvSpPr>
            <p:cNvPr id="39" name="Freeform 287"/>
            <p:cNvSpPr/>
            <p:nvPr/>
          </p:nvSpPr>
          <p:spPr bwMode="auto">
            <a:xfrm>
              <a:off x="8291513" y="587375"/>
              <a:ext cx="642938" cy="644525"/>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noFill/>
            <a:ln w="9525">
              <a:solidFill>
                <a:schemeClr val="accent2"/>
              </a:solidFill>
              <a:round/>
            </a:ln>
          </p:spPr>
          <p:txBody>
            <a:bodyPr vert="horz" wrap="square" lIns="91440" tIns="45720" rIns="91440" bIns="45720" numCol="1" anchor="t" anchorCtr="0" compatLnSpc="1"/>
            <a:lstStyle/>
            <a:p>
              <a:endParaRPr lang="zh-CN" altLang="en-US"/>
            </a:p>
          </p:txBody>
        </p:sp>
        <p:sp>
          <p:nvSpPr>
            <p:cNvPr id="40" name="Rectangle 289"/>
            <p:cNvSpPr>
              <a:spLocks noChangeArrowheads="1"/>
            </p:cNvSpPr>
            <p:nvPr/>
          </p:nvSpPr>
          <p:spPr bwMode="auto">
            <a:xfrm>
              <a:off x="8447088" y="1003300"/>
              <a:ext cx="52388"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1" name="Rectangle 290"/>
            <p:cNvSpPr>
              <a:spLocks noChangeArrowheads="1"/>
            </p:cNvSpPr>
            <p:nvPr/>
          </p:nvSpPr>
          <p:spPr bwMode="auto">
            <a:xfrm>
              <a:off x="8537576" y="1003300"/>
              <a:ext cx="241300"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2" name="Rectangle 291"/>
            <p:cNvSpPr>
              <a:spLocks noChangeArrowheads="1"/>
            </p:cNvSpPr>
            <p:nvPr/>
          </p:nvSpPr>
          <p:spPr bwMode="auto">
            <a:xfrm>
              <a:off x="8447088" y="895350"/>
              <a:ext cx="52388"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3" name="Rectangle 292"/>
            <p:cNvSpPr>
              <a:spLocks noChangeArrowheads="1"/>
            </p:cNvSpPr>
            <p:nvPr/>
          </p:nvSpPr>
          <p:spPr bwMode="auto">
            <a:xfrm>
              <a:off x="8537576" y="895350"/>
              <a:ext cx="241300"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4" name="Rectangle 293"/>
            <p:cNvSpPr>
              <a:spLocks noChangeArrowheads="1"/>
            </p:cNvSpPr>
            <p:nvPr/>
          </p:nvSpPr>
          <p:spPr bwMode="auto">
            <a:xfrm>
              <a:off x="8447088" y="788988"/>
              <a:ext cx="52388" cy="53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5" name="Rectangle 294"/>
            <p:cNvSpPr>
              <a:spLocks noChangeArrowheads="1"/>
            </p:cNvSpPr>
            <p:nvPr/>
          </p:nvSpPr>
          <p:spPr bwMode="auto">
            <a:xfrm>
              <a:off x="8537576" y="788988"/>
              <a:ext cx="241300" cy="53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46" name="文本框 45"/>
          <p:cNvSpPr txBox="1"/>
          <p:nvPr/>
        </p:nvSpPr>
        <p:spPr>
          <a:xfrm>
            <a:off x="1082528" y="2471112"/>
            <a:ext cx="5724644" cy="1200329"/>
          </a:xfrm>
          <a:prstGeom prst="rect">
            <a:avLst/>
          </a:prstGeom>
          <a:noFill/>
        </p:spPr>
        <p:txBody>
          <a:bodyPr wrap="none" rtlCol="0">
            <a:spAutoFit/>
          </a:bodyPr>
          <a:lstStyle/>
          <a:p>
            <a:pPr algn="ctr"/>
            <a:r>
              <a:rPr lang="zh-CN" altLang="en-US" sz="7200" dirty="0">
                <a:solidFill>
                  <a:schemeClr val="tx2"/>
                </a:solidFill>
              </a:rPr>
              <a:t>竞聘</a:t>
            </a:r>
            <a:r>
              <a:rPr lang="zh-CN" altLang="en-US" sz="7200" dirty="0">
                <a:solidFill>
                  <a:schemeClr val="tx2"/>
                </a:solidFill>
                <a:ea typeface="+mj-ea"/>
              </a:rPr>
              <a:t>求职简历</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1+#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1+#ppt_w/2"/>
                                              </p:val>
                                            </p:tav>
                                            <p:tav tm="100000">
                                              <p:val>
                                                <p:strVal val="#ppt_x"/>
                                              </p:val>
                                            </p:tav>
                                          </p:tavLst>
                                        </p:anim>
                                        <p:anim calcmode="lin" valueType="num">
                                          <p:cBhvr additive="base">
                                            <p:cTn id="12" dur="1000" fill="hold"/>
                                            <p:tgtEl>
                                              <p:spTgt spid="1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3"/>
                                            </p:tgtEl>
                                            <p:attrNameLst>
                                              <p:attrName>style.visibility</p:attrName>
                                            </p:attrNameLst>
                                          </p:cBhvr>
                                          <p:to>
                                            <p:strVal val="visible"/>
                                          </p:to>
                                        </p:set>
                                        <p:animEffect transition="in" filter="fade">
                                          <p:cBhvr>
                                            <p:cTn id="16" dur="800"/>
                                            <p:tgtEl>
                                              <p:spTgt spid="13"/>
                                            </p:tgtEl>
                                          </p:cBhvr>
                                        </p:animEffect>
                                      </p:childTnLst>
                                    </p:cTn>
                                  </p:par>
                                </p:childTnLst>
                              </p:cTn>
                            </p:par>
                            <p:par>
                              <p:cTn id="17" fill="hold">
                                <p:stCondLst>
                                  <p:cond delay="2740"/>
                                </p:stCondLst>
                                <p:childTnLst>
                                  <p:par>
                                    <p:cTn id="18" presetID="2" presetClass="entr" presetSubtype="1" accel="60000" fill="hold" grpId="0" nodeType="afterEffect" p14:presetBounceEnd="60000">
                                      <p:stCondLst>
                                        <p:cond delay="0"/>
                                      </p:stCondLst>
                                      <p:iterate type="lt">
                                        <p:tmPct val="10000"/>
                                      </p:iterate>
                                      <p:childTnLst>
                                        <p:set>
                                          <p:cBhvr>
                                            <p:cTn id="19" dur="1" fill="hold">
                                              <p:stCondLst>
                                                <p:cond delay="0"/>
                                              </p:stCondLst>
                                            </p:cTn>
                                            <p:tgtEl>
                                              <p:spTgt spid="46"/>
                                            </p:tgtEl>
                                            <p:attrNameLst>
                                              <p:attrName>style.visibility</p:attrName>
                                            </p:attrNameLst>
                                          </p:cBhvr>
                                          <p:to>
                                            <p:strVal val="visible"/>
                                          </p:to>
                                        </p:set>
                                        <p:anim calcmode="lin" valueType="num" p14:bounceEnd="60000">
                                          <p:cBhvr additive="base">
                                            <p:cTn id="20" dur="1500" fill="hold"/>
                                            <p:tgtEl>
                                              <p:spTgt spid="46"/>
                                            </p:tgtEl>
                                            <p:attrNameLst>
                                              <p:attrName>ppt_x</p:attrName>
                                            </p:attrNameLst>
                                          </p:cBhvr>
                                          <p:tavLst>
                                            <p:tav tm="0">
                                              <p:val>
                                                <p:strVal val="#ppt_x"/>
                                              </p:val>
                                            </p:tav>
                                            <p:tav tm="100000">
                                              <p:val>
                                                <p:strVal val="#ppt_x"/>
                                              </p:val>
                                            </p:tav>
                                          </p:tavLst>
                                        </p:anim>
                                        <p:anim calcmode="lin" valueType="num" p14:bounceEnd="60000">
                                          <p:cBhvr additive="base">
                                            <p:cTn id="21" dur="1500" fill="hold"/>
                                            <p:tgtEl>
                                              <p:spTgt spid="46"/>
                                            </p:tgtEl>
                                            <p:attrNameLst>
                                              <p:attrName>ppt_y</p:attrName>
                                            </p:attrNameLst>
                                          </p:cBhvr>
                                          <p:tavLst>
                                            <p:tav tm="0">
                                              <p:val>
                                                <p:strVal val="0-#ppt_h/2"/>
                                              </p:val>
                                            </p:tav>
                                            <p:tav tm="100000">
                                              <p:val>
                                                <p:strVal val="#ppt_y"/>
                                              </p:val>
                                            </p:tav>
                                          </p:tavLst>
                                        </p:anim>
                                      </p:childTnLst>
                                    </p:cTn>
                                  </p:par>
                                </p:childTnLst>
                              </p:cTn>
                            </p:par>
                            <p:par>
                              <p:cTn id="22" fill="hold">
                                <p:stCondLst>
                                  <p:cond delay="4989"/>
                                </p:stCondLst>
                                <p:childTnLst>
                                  <p:par>
                                    <p:cTn id="23" presetID="10"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000"/>
                                            <p:tgtEl>
                                              <p:spTgt spid="14"/>
                                            </p:tgtEl>
                                          </p:cBhvr>
                                        </p:animEffect>
                                      </p:childTnLst>
                                    </p:cTn>
                                  </p:par>
                                  <p:par>
                                    <p:cTn id="26" presetID="64" presetClass="path" presetSubtype="0" decel="100000" fill="hold" grpId="1" nodeType="withEffect">
                                      <p:stCondLst>
                                        <p:cond delay="0"/>
                                      </p:stCondLst>
                                      <p:childTnLst>
                                        <p:animMotion origin="layout" path="M 0 2.59259E-6 L 0 0.05 " pathEditMode="relative" rAng="0" ptsTypes="AA">
                                          <p:cBhvr>
                                            <p:cTn id="27" dur="2000" spd="-100000" fill="hold"/>
                                            <p:tgtEl>
                                              <p:spTgt spid="14"/>
                                            </p:tgtEl>
                                            <p:attrNameLst>
                                              <p:attrName>ppt_x</p:attrName>
                                              <p:attrName>ppt_y</p:attrName>
                                            </p:attrNameLst>
                                          </p:cBhvr>
                                          <p:rCtr x="0" y="2500"/>
                                        </p:animMotion>
                                      </p:childTnLst>
                                    </p:cTn>
                                  </p:par>
                                </p:childTnLst>
                              </p:cTn>
                            </p:par>
                            <p:par>
                              <p:cTn id="28" fill="hold">
                                <p:stCondLst>
                                  <p:cond delay="6989"/>
                                </p:stCondLst>
                                <p:childTnLst>
                                  <p:par>
                                    <p:cTn id="29" presetID="10"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childTnLst>
                                    </p:cTn>
                                  </p:par>
                                  <p:par>
                                    <p:cTn id="32" presetID="64" presetClass="path" presetSubtype="0" decel="100000" fill="hold" nodeType="withEffect">
                                      <p:stCondLst>
                                        <p:cond delay="0"/>
                                      </p:stCondLst>
                                      <p:childTnLst>
                                        <p:animMotion origin="layout" path="M 0 2.59259E-6 L 0 0.05 " pathEditMode="relative" rAng="0" ptsTypes="AA">
                                          <p:cBhvr>
                                            <p:cTn id="33" dur="1000" spd="-100000" fill="hold"/>
                                            <p:tgtEl>
                                              <p:spTgt spid="15"/>
                                            </p:tgtEl>
                                            <p:attrNameLst>
                                              <p:attrName>ppt_x</p:attrName>
                                              <p:attrName>ppt_y</p:attrName>
                                            </p:attrNameLst>
                                          </p:cBhvr>
                                          <p:rCtr x="0" y="2500"/>
                                        </p:animMotion>
                                      </p:childTnLst>
                                    </p:cTn>
                                  </p:par>
                                  <p:par>
                                    <p:cTn id="34" presetID="10" presetClass="entr" presetSubtype="0" fill="hold" nodeType="withEffect">
                                      <p:stCondLst>
                                        <p:cond delay="20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childTnLst>
                                    </p:cTn>
                                  </p:par>
                                  <p:par>
                                    <p:cTn id="37" presetID="64" presetClass="path" presetSubtype="0" decel="100000" fill="hold" nodeType="withEffect">
                                      <p:stCondLst>
                                        <p:cond delay="200"/>
                                      </p:stCondLst>
                                      <p:childTnLst>
                                        <p:animMotion origin="layout" path="M 0 2.59259E-6 L 0 0.05 " pathEditMode="relative" rAng="0" ptsTypes="AA">
                                          <p:cBhvr>
                                            <p:cTn id="38" dur="1000" spd="-100000" fill="hold"/>
                                            <p:tgtEl>
                                              <p:spTgt spid="20"/>
                                            </p:tgtEl>
                                            <p:attrNameLst>
                                              <p:attrName>ppt_x</p:attrName>
                                              <p:attrName>ppt_y</p:attrName>
                                            </p:attrNameLst>
                                          </p:cBhvr>
                                          <p:rCtr x="0" y="2500"/>
                                        </p:animMotion>
                                      </p:childTnLst>
                                    </p:cTn>
                                  </p:par>
                                  <p:par>
                                    <p:cTn id="39" presetID="10" presetClass="entr" presetSubtype="0" fill="hold" nodeType="withEffect">
                                      <p:stCondLst>
                                        <p:cond delay="40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1000"/>
                                            <p:tgtEl>
                                              <p:spTgt spid="32"/>
                                            </p:tgtEl>
                                          </p:cBhvr>
                                        </p:animEffect>
                                      </p:childTnLst>
                                    </p:cTn>
                                  </p:par>
                                  <p:par>
                                    <p:cTn id="42" presetID="64" presetClass="path" presetSubtype="0" decel="100000" fill="hold" nodeType="withEffect">
                                      <p:stCondLst>
                                        <p:cond delay="400"/>
                                      </p:stCondLst>
                                      <p:childTnLst>
                                        <p:animMotion origin="layout" path="M 0 2.59259E-6 L 0 0.05 " pathEditMode="relative" rAng="0" ptsTypes="AA">
                                          <p:cBhvr>
                                            <p:cTn id="43" dur="1000" spd="-100000" fill="hold"/>
                                            <p:tgtEl>
                                              <p:spTgt spid="32"/>
                                            </p:tgtEl>
                                            <p:attrNameLst>
                                              <p:attrName>ppt_x</p:attrName>
                                              <p:attrName>ppt_y</p:attrName>
                                            </p:attrNameLst>
                                          </p:cBhvr>
                                          <p:rCtr x="0" y="2500"/>
                                        </p:animMotion>
                                      </p:childTnLst>
                                    </p:cTn>
                                  </p:par>
                                  <p:par>
                                    <p:cTn id="44" presetID="10" presetClass="entr" presetSubtype="0" fill="hold" nodeType="withEffect">
                                      <p:stCondLst>
                                        <p:cond delay="60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1000"/>
                                            <p:tgtEl>
                                              <p:spTgt spid="38"/>
                                            </p:tgtEl>
                                          </p:cBhvr>
                                        </p:animEffect>
                                      </p:childTnLst>
                                    </p:cTn>
                                  </p:par>
                                  <p:par>
                                    <p:cTn id="47" presetID="64" presetClass="path" presetSubtype="0" decel="100000" fill="hold" nodeType="withEffect">
                                      <p:stCondLst>
                                        <p:cond delay="600"/>
                                      </p:stCondLst>
                                      <p:childTnLst>
                                        <p:animMotion origin="layout" path="M 0 2.59259E-6 L 0 0.05 " pathEditMode="relative" rAng="0" ptsTypes="AA">
                                          <p:cBhvr>
                                            <p:cTn id="48" dur="1000" spd="-100000" fill="hold"/>
                                            <p:tgtEl>
                                              <p:spTgt spid="38"/>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4" grpId="1"/>
          <p:bldP spid="4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1+#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1+#ppt_w/2"/>
                                              </p:val>
                                            </p:tav>
                                            <p:tav tm="100000">
                                              <p:val>
                                                <p:strVal val="#ppt_x"/>
                                              </p:val>
                                            </p:tav>
                                          </p:tavLst>
                                        </p:anim>
                                        <p:anim calcmode="lin" valueType="num">
                                          <p:cBhvr additive="base">
                                            <p:cTn id="12" dur="1000" fill="hold"/>
                                            <p:tgtEl>
                                              <p:spTgt spid="1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3"/>
                                            </p:tgtEl>
                                            <p:attrNameLst>
                                              <p:attrName>style.visibility</p:attrName>
                                            </p:attrNameLst>
                                          </p:cBhvr>
                                          <p:to>
                                            <p:strVal val="visible"/>
                                          </p:to>
                                        </p:set>
                                        <p:animEffect transition="in" filter="fade">
                                          <p:cBhvr>
                                            <p:cTn id="16" dur="800"/>
                                            <p:tgtEl>
                                              <p:spTgt spid="13"/>
                                            </p:tgtEl>
                                          </p:cBhvr>
                                        </p:animEffect>
                                      </p:childTnLst>
                                    </p:cTn>
                                  </p:par>
                                </p:childTnLst>
                              </p:cTn>
                            </p:par>
                            <p:par>
                              <p:cTn id="17" fill="hold">
                                <p:stCondLst>
                                  <p:cond delay="2740"/>
                                </p:stCondLst>
                                <p:childTnLst>
                                  <p:par>
                                    <p:cTn id="18" presetID="2" presetClass="entr" presetSubtype="1" accel="60000" fill="hold" grpId="0" nodeType="afterEffect">
                                      <p:stCondLst>
                                        <p:cond delay="0"/>
                                      </p:stCondLst>
                                      <p:iterate type="lt">
                                        <p:tmPct val="10000"/>
                                      </p:iterate>
                                      <p:childTnLst>
                                        <p:set>
                                          <p:cBhvr>
                                            <p:cTn id="19" dur="1" fill="hold">
                                              <p:stCondLst>
                                                <p:cond delay="0"/>
                                              </p:stCondLst>
                                            </p:cTn>
                                            <p:tgtEl>
                                              <p:spTgt spid="46"/>
                                            </p:tgtEl>
                                            <p:attrNameLst>
                                              <p:attrName>style.visibility</p:attrName>
                                            </p:attrNameLst>
                                          </p:cBhvr>
                                          <p:to>
                                            <p:strVal val="visible"/>
                                          </p:to>
                                        </p:set>
                                        <p:anim calcmode="lin" valueType="num">
                                          <p:cBhvr additive="base">
                                            <p:cTn id="20" dur="1500" fill="hold"/>
                                            <p:tgtEl>
                                              <p:spTgt spid="46"/>
                                            </p:tgtEl>
                                            <p:attrNameLst>
                                              <p:attrName>ppt_x</p:attrName>
                                            </p:attrNameLst>
                                          </p:cBhvr>
                                          <p:tavLst>
                                            <p:tav tm="0">
                                              <p:val>
                                                <p:strVal val="#ppt_x"/>
                                              </p:val>
                                            </p:tav>
                                            <p:tav tm="100000">
                                              <p:val>
                                                <p:strVal val="#ppt_x"/>
                                              </p:val>
                                            </p:tav>
                                          </p:tavLst>
                                        </p:anim>
                                        <p:anim calcmode="lin" valueType="num">
                                          <p:cBhvr additive="base">
                                            <p:cTn id="21" dur="1500" fill="hold"/>
                                            <p:tgtEl>
                                              <p:spTgt spid="46"/>
                                            </p:tgtEl>
                                            <p:attrNameLst>
                                              <p:attrName>ppt_y</p:attrName>
                                            </p:attrNameLst>
                                          </p:cBhvr>
                                          <p:tavLst>
                                            <p:tav tm="0">
                                              <p:val>
                                                <p:strVal val="0-#ppt_h/2"/>
                                              </p:val>
                                            </p:tav>
                                            <p:tav tm="100000">
                                              <p:val>
                                                <p:strVal val="#ppt_y"/>
                                              </p:val>
                                            </p:tav>
                                          </p:tavLst>
                                        </p:anim>
                                      </p:childTnLst>
                                    </p:cTn>
                                  </p:par>
                                </p:childTnLst>
                              </p:cTn>
                            </p:par>
                            <p:par>
                              <p:cTn id="22" fill="hold">
                                <p:stCondLst>
                                  <p:cond delay="4989"/>
                                </p:stCondLst>
                                <p:childTnLst>
                                  <p:par>
                                    <p:cTn id="23" presetID="10"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000"/>
                                            <p:tgtEl>
                                              <p:spTgt spid="14"/>
                                            </p:tgtEl>
                                          </p:cBhvr>
                                        </p:animEffect>
                                      </p:childTnLst>
                                    </p:cTn>
                                  </p:par>
                                  <p:par>
                                    <p:cTn id="26" presetID="64" presetClass="path" presetSubtype="0" decel="100000" fill="hold" grpId="1" nodeType="withEffect">
                                      <p:stCondLst>
                                        <p:cond delay="0"/>
                                      </p:stCondLst>
                                      <p:childTnLst>
                                        <p:animMotion origin="layout" path="M 0 2.59259E-6 L 0 0.05 " pathEditMode="relative" rAng="0" ptsTypes="AA">
                                          <p:cBhvr>
                                            <p:cTn id="27" dur="2000" spd="-100000" fill="hold"/>
                                            <p:tgtEl>
                                              <p:spTgt spid="14"/>
                                            </p:tgtEl>
                                            <p:attrNameLst>
                                              <p:attrName>ppt_x</p:attrName>
                                              <p:attrName>ppt_y</p:attrName>
                                            </p:attrNameLst>
                                          </p:cBhvr>
                                          <p:rCtr x="0" y="2500"/>
                                        </p:animMotion>
                                      </p:childTnLst>
                                    </p:cTn>
                                  </p:par>
                                </p:childTnLst>
                              </p:cTn>
                            </p:par>
                            <p:par>
                              <p:cTn id="28" fill="hold">
                                <p:stCondLst>
                                  <p:cond delay="6989"/>
                                </p:stCondLst>
                                <p:childTnLst>
                                  <p:par>
                                    <p:cTn id="29" presetID="10"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childTnLst>
                                    </p:cTn>
                                  </p:par>
                                  <p:par>
                                    <p:cTn id="32" presetID="64" presetClass="path" presetSubtype="0" decel="100000" fill="hold" nodeType="withEffect">
                                      <p:stCondLst>
                                        <p:cond delay="0"/>
                                      </p:stCondLst>
                                      <p:childTnLst>
                                        <p:animMotion origin="layout" path="M 0 2.59259E-6 L 0 0.05 " pathEditMode="relative" rAng="0" ptsTypes="AA">
                                          <p:cBhvr>
                                            <p:cTn id="33" dur="1000" spd="-100000" fill="hold"/>
                                            <p:tgtEl>
                                              <p:spTgt spid="15"/>
                                            </p:tgtEl>
                                            <p:attrNameLst>
                                              <p:attrName>ppt_x</p:attrName>
                                              <p:attrName>ppt_y</p:attrName>
                                            </p:attrNameLst>
                                          </p:cBhvr>
                                          <p:rCtr x="0" y="2500"/>
                                        </p:animMotion>
                                      </p:childTnLst>
                                    </p:cTn>
                                  </p:par>
                                  <p:par>
                                    <p:cTn id="34" presetID="10" presetClass="entr" presetSubtype="0" fill="hold" nodeType="withEffect">
                                      <p:stCondLst>
                                        <p:cond delay="20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childTnLst>
                                    </p:cTn>
                                  </p:par>
                                  <p:par>
                                    <p:cTn id="37" presetID="64" presetClass="path" presetSubtype="0" decel="100000" fill="hold" nodeType="withEffect">
                                      <p:stCondLst>
                                        <p:cond delay="200"/>
                                      </p:stCondLst>
                                      <p:childTnLst>
                                        <p:animMotion origin="layout" path="M 0 2.59259E-6 L 0 0.05 " pathEditMode="relative" rAng="0" ptsTypes="AA">
                                          <p:cBhvr>
                                            <p:cTn id="38" dur="1000" spd="-100000" fill="hold"/>
                                            <p:tgtEl>
                                              <p:spTgt spid="20"/>
                                            </p:tgtEl>
                                            <p:attrNameLst>
                                              <p:attrName>ppt_x</p:attrName>
                                              <p:attrName>ppt_y</p:attrName>
                                            </p:attrNameLst>
                                          </p:cBhvr>
                                          <p:rCtr x="0" y="2500"/>
                                        </p:animMotion>
                                      </p:childTnLst>
                                    </p:cTn>
                                  </p:par>
                                  <p:par>
                                    <p:cTn id="39" presetID="10" presetClass="entr" presetSubtype="0" fill="hold" nodeType="withEffect">
                                      <p:stCondLst>
                                        <p:cond delay="40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1000"/>
                                            <p:tgtEl>
                                              <p:spTgt spid="32"/>
                                            </p:tgtEl>
                                          </p:cBhvr>
                                        </p:animEffect>
                                      </p:childTnLst>
                                    </p:cTn>
                                  </p:par>
                                  <p:par>
                                    <p:cTn id="42" presetID="64" presetClass="path" presetSubtype="0" decel="100000" fill="hold" nodeType="withEffect">
                                      <p:stCondLst>
                                        <p:cond delay="400"/>
                                      </p:stCondLst>
                                      <p:childTnLst>
                                        <p:animMotion origin="layout" path="M 0 2.59259E-6 L 0 0.05 " pathEditMode="relative" rAng="0" ptsTypes="AA">
                                          <p:cBhvr>
                                            <p:cTn id="43" dur="1000" spd="-100000" fill="hold"/>
                                            <p:tgtEl>
                                              <p:spTgt spid="32"/>
                                            </p:tgtEl>
                                            <p:attrNameLst>
                                              <p:attrName>ppt_x</p:attrName>
                                              <p:attrName>ppt_y</p:attrName>
                                            </p:attrNameLst>
                                          </p:cBhvr>
                                          <p:rCtr x="0" y="2500"/>
                                        </p:animMotion>
                                      </p:childTnLst>
                                    </p:cTn>
                                  </p:par>
                                  <p:par>
                                    <p:cTn id="44" presetID="10" presetClass="entr" presetSubtype="0" fill="hold" nodeType="withEffect">
                                      <p:stCondLst>
                                        <p:cond delay="60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1000"/>
                                            <p:tgtEl>
                                              <p:spTgt spid="38"/>
                                            </p:tgtEl>
                                          </p:cBhvr>
                                        </p:animEffect>
                                      </p:childTnLst>
                                    </p:cTn>
                                  </p:par>
                                  <p:par>
                                    <p:cTn id="47" presetID="64" presetClass="path" presetSubtype="0" decel="100000" fill="hold" nodeType="withEffect">
                                      <p:stCondLst>
                                        <p:cond delay="600"/>
                                      </p:stCondLst>
                                      <p:childTnLst>
                                        <p:animMotion origin="layout" path="M 0 2.59259E-6 L 0 0.05 " pathEditMode="relative" rAng="0" ptsTypes="AA">
                                          <p:cBhvr>
                                            <p:cTn id="48" dur="1000" spd="-100000" fill="hold"/>
                                            <p:tgtEl>
                                              <p:spTgt spid="38"/>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4" grpId="1"/>
          <p:bldP spid="46"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889449" y="3443841"/>
            <a:ext cx="1245545" cy="1754326"/>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8" name="文本框 7"/>
          <p:cNvSpPr txBox="1"/>
          <p:nvPr/>
        </p:nvSpPr>
        <p:spPr>
          <a:xfrm>
            <a:off x="1958223" y="2912534"/>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2" name="矩形 1"/>
          <p:cNvSpPr/>
          <p:nvPr/>
        </p:nvSpPr>
        <p:spPr>
          <a:xfrm>
            <a:off x="1464471" y="2530700"/>
            <a:ext cx="2095500" cy="3009900"/>
          </a:xfrm>
          <a:prstGeom prst="rect">
            <a:avLst/>
          </a:pr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algn="ctr"/>
            <a:endParaRPr lang="zh-CN" altLang="en-US">
              <a:solidFill>
                <a:schemeClr val="tx1"/>
              </a:solidFill>
            </a:endParaRPr>
          </a:p>
        </p:txBody>
      </p:sp>
      <p:sp>
        <p:nvSpPr>
          <p:cNvPr id="10" name="矩形 9"/>
          <p:cNvSpPr/>
          <p:nvPr/>
        </p:nvSpPr>
        <p:spPr>
          <a:xfrm>
            <a:off x="3853657" y="2530700"/>
            <a:ext cx="2095500" cy="3009900"/>
          </a:xfrm>
          <a:prstGeom prst="rect">
            <a:avLst/>
          </a:pr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algn="ctr"/>
            <a:endParaRPr lang="zh-CN" altLang="en-US">
              <a:solidFill>
                <a:schemeClr val="tx1"/>
              </a:solidFill>
            </a:endParaRPr>
          </a:p>
        </p:txBody>
      </p:sp>
      <p:sp>
        <p:nvSpPr>
          <p:cNvPr id="11" name="矩形 10"/>
          <p:cNvSpPr/>
          <p:nvPr/>
        </p:nvSpPr>
        <p:spPr>
          <a:xfrm>
            <a:off x="6242843" y="2530700"/>
            <a:ext cx="2095500" cy="3009900"/>
          </a:xfrm>
          <a:prstGeom prst="rect">
            <a:avLst/>
          </a:pr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algn="ctr"/>
            <a:endParaRPr lang="zh-CN" altLang="en-US">
              <a:solidFill>
                <a:schemeClr val="tx1"/>
              </a:solidFill>
            </a:endParaRPr>
          </a:p>
        </p:txBody>
      </p:sp>
      <p:sp>
        <p:nvSpPr>
          <p:cNvPr id="14" name="矩形 13"/>
          <p:cNvSpPr/>
          <p:nvPr/>
        </p:nvSpPr>
        <p:spPr>
          <a:xfrm>
            <a:off x="8632029" y="2530700"/>
            <a:ext cx="2095500" cy="3009900"/>
          </a:xfrm>
          <a:prstGeom prst="rect">
            <a:avLst/>
          </a:pr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algn="ctr"/>
            <a:endParaRPr lang="zh-CN" altLang="en-US">
              <a:solidFill>
                <a:schemeClr val="tx1"/>
              </a:solidFill>
            </a:endParaRPr>
          </a:p>
        </p:txBody>
      </p:sp>
      <p:grpSp>
        <p:nvGrpSpPr>
          <p:cNvPr id="6" name="组合 5"/>
          <p:cNvGrpSpPr/>
          <p:nvPr/>
        </p:nvGrpSpPr>
        <p:grpSpPr>
          <a:xfrm>
            <a:off x="5645150" y="3583213"/>
            <a:ext cx="901700" cy="901700"/>
            <a:chOff x="5645150" y="3049813"/>
            <a:chExt cx="901700" cy="901700"/>
          </a:xfrm>
        </p:grpSpPr>
        <p:sp>
          <p:nvSpPr>
            <p:cNvPr id="15" name="椭圆 14"/>
            <p:cNvSpPr/>
            <p:nvPr/>
          </p:nvSpPr>
          <p:spPr>
            <a:xfrm>
              <a:off x="5645150" y="3049813"/>
              <a:ext cx="901700" cy="9017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组合 17"/>
            <p:cNvGrpSpPr/>
            <p:nvPr/>
          </p:nvGrpSpPr>
          <p:grpSpPr>
            <a:xfrm>
              <a:off x="5895975" y="3300639"/>
              <a:ext cx="400052" cy="400050"/>
              <a:chOff x="9529613" y="4708625"/>
              <a:chExt cx="327371" cy="327371"/>
            </a:xfrm>
            <a:solidFill>
              <a:schemeClr val="bg1"/>
            </a:solidFill>
          </p:grpSpPr>
          <p:sp>
            <p:nvSpPr>
              <p:cNvPr id="19" name="Rectangle 34"/>
              <p:cNvSpPr>
                <a:spLocks noChangeArrowheads="1"/>
              </p:cNvSpPr>
              <p:nvPr/>
            </p:nvSpPr>
            <p:spPr bwMode="auto">
              <a:xfrm>
                <a:off x="9752182" y="4708625"/>
                <a:ext cx="38896" cy="5402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0" name="Rectangle 35"/>
              <p:cNvSpPr>
                <a:spLocks noChangeArrowheads="1"/>
              </p:cNvSpPr>
              <p:nvPr/>
            </p:nvSpPr>
            <p:spPr bwMode="auto">
              <a:xfrm>
                <a:off x="9596600" y="4708625"/>
                <a:ext cx="37815" cy="5402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 name="Freeform 36"/>
              <p:cNvSpPr>
                <a:spLocks noEditPoints="1"/>
              </p:cNvSpPr>
              <p:nvPr/>
            </p:nvSpPr>
            <p:spPr bwMode="auto">
              <a:xfrm>
                <a:off x="9529613" y="4736716"/>
                <a:ext cx="327371" cy="299280"/>
              </a:xfrm>
              <a:custGeom>
                <a:avLst/>
                <a:gdLst>
                  <a:gd name="T0" fmla="*/ 253 w 303"/>
                  <a:gd name="T1" fmla="*/ 0 h 277"/>
                  <a:gd name="T2" fmla="*/ 253 w 303"/>
                  <a:gd name="T3" fmla="*/ 36 h 277"/>
                  <a:gd name="T4" fmla="*/ 194 w 303"/>
                  <a:gd name="T5" fmla="*/ 36 h 277"/>
                  <a:gd name="T6" fmla="*/ 194 w 303"/>
                  <a:gd name="T7" fmla="*/ 0 h 277"/>
                  <a:gd name="T8" fmla="*/ 111 w 303"/>
                  <a:gd name="T9" fmla="*/ 0 h 277"/>
                  <a:gd name="T10" fmla="*/ 111 w 303"/>
                  <a:gd name="T11" fmla="*/ 36 h 277"/>
                  <a:gd name="T12" fmla="*/ 50 w 303"/>
                  <a:gd name="T13" fmla="*/ 36 h 277"/>
                  <a:gd name="T14" fmla="*/ 50 w 303"/>
                  <a:gd name="T15" fmla="*/ 0 h 277"/>
                  <a:gd name="T16" fmla="*/ 0 w 303"/>
                  <a:gd name="T17" fmla="*/ 0 h 277"/>
                  <a:gd name="T18" fmla="*/ 0 w 303"/>
                  <a:gd name="T19" fmla="*/ 41 h 277"/>
                  <a:gd name="T20" fmla="*/ 0 w 303"/>
                  <a:gd name="T21" fmla="*/ 277 h 277"/>
                  <a:gd name="T22" fmla="*/ 303 w 303"/>
                  <a:gd name="T23" fmla="*/ 277 h 277"/>
                  <a:gd name="T24" fmla="*/ 303 w 303"/>
                  <a:gd name="T25" fmla="*/ 0 h 277"/>
                  <a:gd name="T26" fmla="*/ 253 w 303"/>
                  <a:gd name="T27" fmla="*/ 0 h 277"/>
                  <a:gd name="T28" fmla="*/ 268 w 303"/>
                  <a:gd name="T29" fmla="*/ 242 h 277"/>
                  <a:gd name="T30" fmla="*/ 36 w 303"/>
                  <a:gd name="T31" fmla="*/ 242 h 277"/>
                  <a:gd name="T32" fmla="*/ 36 w 303"/>
                  <a:gd name="T33" fmla="*/ 71 h 277"/>
                  <a:gd name="T34" fmla="*/ 268 w 303"/>
                  <a:gd name="T35" fmla="*/ 71 h 277"/>
                  <a:gd name="T36" fmla="*/ 268 w 303"/>
                  <a:gd name="T37" fmla="*/ 242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3" h="277">
                    <a:moveTo>
                      <a:pt x="253" y="0"/>
                    </a:moveTo>
                    <a:lnTo>
                      <a:pt x="253" y="36"/>
                    </a:lnTo>
                    <a:lnTo>
                      <a:pt x="194" y="36"/>
                    </a:lnTo>
                    <a:lnTo>
                      <a:pt x="194" y="0"/>
                    </a:lnTo>
                    <a:lnTo>
                      <a:pt x="111" y="0"/>
                    </a:lnTo>
                    <a:lnTo>
                      <a:pt x="111" y="36"/>
                    </a:lnTo>
                    <a:lnTo>
                      <a:pt x="50" y="36"/>
                    </a:lnTo>
                    <a:lnTo>
                      <a:pt x="50" y="0"/>
                    </a:lnTo>
                    <a:lnTo>
                      <a:pt x="0" y="0"/>
                    </a:lnTo>
                    <a:lnTo>
                      <a:pt x="0" y="41"/>
                    </a:lnTo>
                    <a:lnTo>
                      <a:pt x="0" y="277"/>
                    </a:lnTo>
                    <a:lnTo>
                      <a:pt x="303" y="277"/>
                    </a:lnTo>
                    <a:lnTo>
                      <a:pt x="303" y="0"/>
                    </a:lnTo>
                    <a:lnTo>
                      <a:pt x="253" y="0"/>
                    </a:lnTo>
                    <a:close/>
                    <a:moveTo>
                      <a:pt x="268" y="242"/>
                    </a:moveTo>
                    <a:lnTo>
                      <a:pt x="36" y="242"/>
                    </a:lnTo>
                    <a:lnTo>
                      <a:pt x="36" y="71"/>
                    </a:lnTo>
                    <a:lnTo>
                      <a:pt x="268" y="71"/>
                    </a:lnTo>
                    <a:lnTo>
                      <a:pt x="268" y="2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37"/>
              <p:cNvSpPr/>
              <p:nvPr/>
            </p:nvSpPr>
            <p:spPr bwMode="auto">
              <a:xfrm>
                <a:off x="9604162" y="4854483"/>
                <a:ext cx="84274" cy="104802"/>
              </a:xfrm>
              <a:custGeom>
                <a:avLst/>
                <a:gdLst>
                  <a:gd name="T0" fmla="*/ 14 w 33"/>
                  <a:gd name="T1" fmla="*/ 21 h 41"/>
                  <a:gd name="T2" fmla="*/ 3 w 33"/>
                  <a:gd name="T3" fmla="*/ 31 h 41"/>
                  <a:gd name="T4" fmla="*/ 0 w 33"/>
                  <a:gd name="T5" fmla="*/ 41 h 41"/>
                  <a:gd name="T6" fmla="*/ 33 w 33"/>
                  <a:gd name="T7" fmla="*/ 41 h 41"/>
                  <a:gd name="T8" fmla="*/ 33 w 33"/>
                  <a:gd name="T9" fmla="*/ 32 h 41"/>
                  <a:gd name="T10" fmla="*/ 16 w 33"/>
                  <a:gd name="T11" fmla="*/ 32 h 41"/>
                  <a:gd name="T12" fmla="*/ 18 w 33"/>
                  <a:gd name="T13" fmla="*/ 29 h 41"/>
                  <a:gd name="T14" fmla="*/ 23 w 33"/>
                  <a:gd name="T15" fmla="*/ 26 h 41"/>
                  <a:gd name="T16" fmla="*/ 31 w 33"/>
                  <a:gd name="T17" fmla="*/ 19 h 41"/>
                  <a:gd name="T18" fmla="*/ 33 w 33"/>
                  <a:gd name="T19" fmla="*/ 12 h 41"/>
                  <a:gd name="T20" fmla="*/ 31 w 33"/>
                  <a:gd name="T21" fmla="*/ 6 h 41"/>
                  <a:gd name="T22" fmla="*/ 26 w 33"/>
                  <a:gd name="T23" fmla="*/ 2 h 41"/>
                  <a:gd name="T24" fmla="*/ 17 w 33"/>
                  <a:gd name="T25" fmla="*/ 0 h 41"/>
                  <a:gd name="T26" fmla="*/ 8 w 33"/>
                  <a:gd name="T27" fmla="*/ 2 h 41"/>
                  <a:gd name="T28" fmla="*/ 3 w 33"/>
                  <a:gd name="T29" fmla="*/ 6 h 41"/>
                  <a:gd name="T30" fmla="*/ 1 w 33"/>
                  <a:gd name="T31" fmla="*/ 13 h 41"/>
                  <a:gd name="T32" fmla="*/ 12 w 33"/>
                  <a:gd name="T33" fmla="*/ 14 h 41"/>
                  <a:gd name="T34" fmla="*/ 14 w 33"/>
                  <a:gd name="T35" fmla="*/ 9 h 41"/>
                  <a:gd name="T36" fmla="*/ 17 w 33"/>
                  <a:gd name="T37" fmla="*/ 8 h 41"/>
                  <a:gd name="T38" fmla="*/ 20 w 33"/>
                  <a:gd name="T39" fmla="*/ 9 h 41"/>
                  <a:gd name="T40" fmla="*/ 22 w 33"/>
                  <a:gd name="T41" fmla="*/ 12 h 41"/>
                  <a:gd name="T42" fmla="*/ 20 w 33"/>
                  <a:gd name="T43" fmla="*/ 16 h 41"/>
                  <a:gd name="T44" fmla="*/ 14 w 33"/>
                  <a:gd name="T45" fmla="*/ 2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41">
                    <a:moveTo>
                      <a:pt x="14" y="21"/>
                    </a:moveTo>
                    <a:cubicBezTo>
                      <a:pt x="9" y="25"/>
                      <a:pt x="5" y="29"/>
                      <a:pt x="3" y="31"/>
                    </a:cubicBezTo>
                    <a:cubicBezTo>
                      <a:pt x="1" y="34"/>
                      <a:pt x="0" y="37"/>
                      <a:pt x="0" y="41"/>
                    </a:cubicBezTo>
                    <a:cubicBezTo>
                      <a:pt x="33" y="41"/>
                      <a:pt x="33" y="41"/>
                      <a:pt x="33" y="41"/>
                    </a:cubicBezTo>
                    <a:cubicBezTo>
                      <a:pt x="33" y="32"/>
                      <a:pt x="33" y="32"/>
                      <a:pt x="33" y="32"/>
                    </a:cubicBezTo>
                    <a:cubicBezTo>
                      <a:pt x="16" y="32"/>
                      <a:pt x="16" y="32"/>
                      <a:pt x="16" y="32"/>
                    </a:cubicBezTo>
                    <a:cubicBezTo>
                      <a:pt x="17" y="31"/>
                      <a:pt x="18" y="30"/>
                      <a:pt x="18" y="29"/>
                    </a:cubicBezTo>
                    <a:cubicBezTo>
                      <a:pt x="19" y="29"/>
                      <a:pt x="21" y="28"/>
                      <a:pt x="23" y="26"/>
                    </a:cubicBezTo>
                    <a:cubicBezTo>
                      <a:pt x="27" y="23"/>
                      <a:pt x="29" y="21"/>
                      <a:pt x="31" y="19"/>
                    </a:cubicBezTo>
                    <a:cubicBezTo>
                      <a:pt x="32" y="17"/>
                      <a:pt x="33" y="14"/>
                      <a:pt x="33" y="12"/>
                    </a:cubicBezTo>
                    <a:cubicBezTo>
                      <a:pt x="33" y="9"/>
                      <a:pt x="32" y="7"/>
                      <a:pt x="31" y="6"/>
                    </a:cubicBezTo>
                    <a:cubicBezTo>
                      <a:pt x="30" y="4"/>
                      <a:pt x="28" y="2"/>
                      <a:pt x="26" y="2"/>
                    </a:cubicBezTo>
                    <a:cubicBezTo>
                      <a:pt x="24" y="1"/>
                      <a:pt x="21" y="0"/>
                      <a:pt x="17" y="0"/>
                    </a:cubicBezTo>
                    <a:cubicBezTo>
                      <a:pt x="13" y="0"/>
                      <a:pt x="10" y="1"/>
                      <a:pt x="8" y="2"/>
                    </a:cubicBezTo>
                    <a:cubicBezTo>
                      <a:pt x="6" y="3"/>
                      <a:pt x="4" y="4"/>
                      <a:pt x="3" y="6"/>
                    </a:cubicBezTo>
                    <a:cubicBezTo>
                      <a:pt x="2" y="7"/>
                      <a:pt x="1" y="10"/>
                      <a:pt x="1" y="13"/>
                    </a:cubicBezTo>
                    <a:cubicBezTo>
                      <a:pt x="12" y="14"/>
                      <a:pt x="12" y="14"/>
                      <a:pt x="12" y="14"/>
                    </a:cubicBezTo>
                    <a:cubicBezTo>
                      <a:pt x="12" y="12"/>
                      <a:pt x="13" y="10"/>
                      <a:pt x="14" y="9"/>
                    </a:cubicBezTo>
                    <a:cubicBezTo>
                      <a:pt x="14" y="8"/>
                      <a:pt x="16" y="8"/>
                      <a:pt x="17" y="8"/>
                    </a:cubicBezTo>
                    <a:cubicBezTo>
                      <a:pt x="18" y="8"/>
                      <a:pt x="19" y="8"/>
                      <a:pt x="20" y="9"/>
                    </a:cubicBezTo>
                    <a:cubicBezTo>
                      <a:pt x="21" y="10"/>
                      <a:pt x="22" y="11"/>
                      <a:pt x="22" y="12"/>
                    </a:cubicBezTo>
                    <a:cubicBezTo>
                      <a:pt x="22" y="13"/>
                      <a:pt x="21" y="14"/>
                      <a:pt x="20" y="16"/>
                    </a:cubicBezTo>
                    <a:cubicBezTo>
                      <a:pt x="19" y="17"/>
                      <a:pt x="17" y="19"/>
                      <a:pt x="14"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38"/>
              <p:cNvSpPr/>
              <p:nvPr/>
            </p:nvSpPr>
            <p:spPr bwMode="auto">
              <a:xfrm>
                <a:off x="9698160" y="4854483"/>
                <a:ext cx="84274" cy="104802"/>
              </a:xfrm>
              <a:custGeom>
                <a:avLst/>
                <a:gdLst>
                  <a:gd name="T0" fmla="*/ 17 w 33"/>
                  <a:gd name="T1" fmla="*/ 35 h 41"/>
                  <a:gd name="T2" fmla="*/ 13 w 33"/>
                  <a:gd name="T3" fmla="*/ 33 h 41"/>
                  <a:gd name="T4" fmla="*/ 11 w 33"/>
                  <a:gd name="T5" fmla="*/ 29 h 41"/>
                  <a:gd name="T6" fmla="*/ 0 w 33"/>
                  <a:gd name="T7" fmla="*/ 30 h 41"/>
                  <a:gd name="T8" fmla="*/ 3 w 33"/>
                  <a:gd name="T9" fmla="*/ 36 h 41"/>
                  <a:gd name="T10" fmla="*/ 9 w 33"/>
                  <a:gd name="T11" fmla="*/ 40 h 41"/>
                  <a:gd name="T12" fmla="*/ 17 w 33"/>
                  <a:gd name="T13" fmla="*/ 41 h 41"/>
                  <a:gd name="T14" fmla="*/ 26 w 33"/>
                  <a:gd name="T15" fmla="*/ 40 h 41"/>
                  <a:gd name="T16" fmla="*/ 31 w 33"/>
                  <a:gd name="T17" fmla="*/ 35 h 41"/>
                  <a:gd name="T18" fmla="*/ 33 w 33"/>
                  <a:gd name="T19" fmla="*/ 28 h 41"/>
                  <a:gd name="T20" fmla="*/ 32 w 33"/>
                  <a:gd name="T21" fmla="*/ 23 h 41"/>
                  <a:gd name="T22" fmla="*/ 29 w 33"/>
                  <a:gd name="T23" fmla="*/ 20 h 41"/>
                  <a:gd name="T24" fmla="*/ 25 w 33"/>
                  <a:gd name="T25" fmla="*/ 19 h 41"/>
                  <a:gd name="T26" fmla="*/ 30 w 33"/>
                  <a:gd name="T27" fmla="*/ 15 h 41"/>
                  <a:gd name="T28" fmla="*/ 31 w 33"/>
                  <a:gd name="T29" fmla="*/ 10 h 41"/>
                  <a:gd name="T30" fmla="*/ 28 w 33"/>
                  <a:gd name="T31" fmla="*/ 3 h 41"/>
                  <a:gd name="T32" fmla="*/ 16 w 33"/>
                  <a:gd name="T33" fmla="*/ 0 h 41"/>
                  <a:gd name="T34" fmla="*/ 6 w 33"/>
                  <a:gd name="T35" fmla="*/ 3 h 41"/>
                  <a:gd name="T36" fmla="*/ 1 w 33"/>
                  <a:gd name="T37" fmla="*/ 10 h 41"/>
                  <a:gd name="T38" fmla="*/ 11 w 33"/>
                  <a:gd name="T39" fmla="*/ 12 h 41"/>
                  <a:gd name="T40" fmla="*/ 13 w 33"/>
                  <a:gd name="T41" fmla="*/ 8 h 41"/>
                  <a:gd name="T42" fmla="*/ 16 w 33"/>
                  <a:gd name="T43" fmla="*/ 7 h 41"/>
                  <a:gd name="T44" fmla="*/ 19 w 33"/>
                  <a:gd name="T45" fmla="*/ 8 h 41"/>
                  <a:gd name="T46" fmla="*/ 20 w 33"/>
                  <a:gd name="T47" fmla="*/ 11 h 41"/>
                  <a:gd name="T48" fmla="*/ 19 w 33"/>
                  <a:gd name="T49" fmla="*/ 14 h 41"/>
                  <a:gd name="T50" fmla="*/ 15 w 33"/>
                  <a:gd name="T51" fmla="*/ 16 h 41"/>
                  <a:gd name="T52" fmla="*/ 14 w 33"/>
                  <a:gd name="T53" fmla="*/ 16 h 41"/>
                  <a:gd name="T54" fmla="*/ 13 w 33"/>
                  <a:gd name="T55" fmla="*/ 23 h 41"/>
                  <a:gd name="T56" fmla="*/ 17 w 33"/>
                  <a:gd name="T57" fmla="*/ 23 h 41"/>
                  <a:gd name="T58" fmla="*/ 21 w 33"/>
                  <a:gd name="T59" fmla="*/ 24 h 41"/>
                  <a:gd name="T60" fmla="*/ 22 w 33"/>
                  <a:gd name="T61" fmla="*/ 29 h 41"/>
                  <a:gd name="T62" fmla="*/ 21 w 33"/>
                  <a:gd name="T63" fmla="*/ 33 h 41"/>
                  <a:gd name="T64" fmla="*/ 17 w 33"/>
                  <a:gd name="T65"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3" h="41">
                    <a:moveTo>
                      <a:pt x="17" y="35"/>
                    </a:moveTo>
                    <a:cubicBezTo>
                      <a:pt x="15" y="35"/>
                      <a:pt x="14" y="34"/>
                      <a:pt x="13" y="33"/>
                    </a:cubicBezTo>
                    <a:cubicBezTo>
                      <a:pt x="12" y="32"/>
                      <a:pt x="12" y="31"/>
                      <a:pt x="11" y="29"/>
                    </a:cubicBezTo>
                    <a:cubicBezTo>
                      <a:pt x="0" y="30"/>
                      <a:pt x="0" y="30"/>
                      <a:pt x="0" y="30"/>
                    </a:cubicBezTo>
                    <a:cubicBezTo>
                      <a:pt x="1" y="33"/>
                      <a:pt x="2" y="35"/>
                      <a:pt x="3" y="36"/>
                    </a:cubicBezTo>
                    <a:cubicBezTo>
                      <a:pt x="5" y="38"/>
                      <a:pt x="7" y="39"/>
                      <a:pt x="9" y="40"/>
                    </a:cubicBezTo>
                    <a:cubicBezTo>
                      <a:pt x="11" y="41"/>
                      <a:pt x="14" y="41"/>
                      <a:pt x="17" y="41"/>
                    </a:cubicBezTo>
                    <a:cubicBezTo>
                      <a:pt x="21" y="41"/>
                      <a:pt x="24" y="41"/>
                      <a:pt x="26" y="40"/>
                    </a:cubicBezTo>
                    <a:cubicBezTo>
                      <a:pt x="28" y="38"/>
                      <a:pt x="30" y="37"/>
                      <a:pt x="31" y="35"/>
                    </a:cubicBezTo>
                    <a:cubicBezTo>
                      <a:pt x="33" y="33"/>
                      <a:pt x="33" y="30"/>
                      <a:pt x="33" y="28"/>
                    </a:cubicBezTo>
                    <a:cubicBezTo>
                      <a:pt x="33" y="26"/>
                      <a:pt x="33" y="25"/>
                      <a:pt x="32" y="23"/>
                    </a:cubicBezTo>
                    <a:cubicBezTo>
                      <a:pt x="31" y="22"/>
                      <a:pt x="30" y="21"/>
                      <a:pt x="29" y="20"/>
                    </a:cubicBezTo>
                    <a:cubicBezTo>
                      <a:pt x="28" y="20"/>
                      <a:pt x="27" y="19"/>
                      <a:pt x="25" y="19"/>
                    </a:cubicBezTo>
                    <a:cubicBezTo>
                      <a:pt x="27" y="18"/>
                      <a:pt x="29" y="16"/>
                      <a:pt x="30" y="15"/>
                    </a:cubicBezTo>
                    <a:cubicBezTo>
                      <a:pt x="31" y="14"/>
                      <a:pt x="31" y="12"/>
                      <a:pt x="31" y="10"/>
                    </a:cubicBezTo>
                    <a:cubicBezTo>
                      <a:pt x="31" y="7"/>
                      <a:pt x="30" y="5"/>
                      <a:pt x="28" y="3"/>
                    </a:cubicBezTo>
                    <a:cubicBezTo>
                      <a:pt x="25" y="1"/>
                      <a:pt x="22" y="0"/>
                      <a:pt x="16" y="0"/>
                    </a:cubicBezTo>
                    <a:cubicBezTo>
                      <a:pt x="12" y="0"/>
                      <a:pt x="8" y="1"/>
                      <a:pt x="6" y="3"/>
                    </a:cubicBezTo>
                    <a:cubicBezTo>
                      <a:pt x="3" y="5"/>
                      <a:pt x="2" y="7"/>
                      <a:pt x="1" y="10"/>
                    </a:cubicBezTo>
                    <a:cubicBezTo>
                      <a:pt x="11" y="12"/>
                      <a:pt x="11" y="12"/>
                      <a:pt x="11" y="12"/>
                    </a:cubicBezTo>
                    <a:cubicBezTo>
                      <a:pt x="12" y="10"/>
                      <a:pt x="12" y="9"/>
                      <a:pt x="13" y="8"/>
                    </a:cubicBezTo>
                    <a:cubicBezTo>
                      <a:pt x="14" y="7"/>
                      <a:pt x="15" y="7"/>
                      <a:pt x="16" y="7"/>
                    </a:cubicBezTo>
                    <a:cubicBezTo>
                      <a:pt x="17" y="7"/>
                      <a:pt x="18" y="7"/>
                      <a:pt x="19" y="8"/>
                    </a:cubicBezTo>
                    <a:cubicBezTo>
                      <a:pt x="20" y="9"/>
                      <a:pt x="20" y="10"/>
                      <a:pt x="20" y="11"/>
                    </a:cubicBezTo>
                    <a:cubicBezTo>
                      <a:pt x="20" y="12"/>
                      <a:pt x="20" y="13"/>
                      <a:pt x="19" y="14"/>
                    </a:cubicBezTo>
                    <a:cubicBezTo>
                      <a:pt x="18" y="15"/>
                      <a:pt x="17" y="16"/>
                      <a:pt x="15" y="16"/>
                    </a:cubicBezTo>
                    <a:cubicBezTo>
                      <a:pt x="15" y="16"/>
                      <a:pt x="14" y="16"/>
                      <a:pt x="14" y="16"/>
                    </a:cubicBezTo>
                    <a:cubicBezTo>
                      <a:pt x="13" y="23"/>
                      <a:pt x="13" y="23"/>
                      <a:pt x="13" y="23"/>
                    </a:cubicBezTo>
                    <a:cubicBezTo>
                      <a:pt x="15" y="23"/>
                      <a:pt x="16" y="23"/>
                      <a:pt x="17" y="23"/>
                    </a:cubicBezTo>
                    <a:cubicBezTo>
                      <a:pt x="18" y="23"/>
                      <a:pt x="20" y="23"/>
                      <a:pt x="21" y="24"/>
                    </a:cubicBezTo>
                    <a:cubicBezTo>
                      <a:pt x="22" y="25"/>
                      <a:pt x="22" y="27"/>
                      <a:pt x="22" y="29"/>
                    </a:cubicBezTo>
                    <a:cubicBezTo>
                      <a:pt x="22" y="30"/>
                      <a:pt x="22" y="32"/>
                      <a:pt x="21" y="33"/>
                    </a:cubicBezTo>
                    <a:cubicBezTo>
                      <a:pt x="20" y="34"/>
                      <a:pt x="18" y="35"/>
                      <a:pt x="17"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5" name="组合 4"/>
          <p:cNvGrpSpPr/>
          <p:nvPr/>
        </p:nvGrpSpPr>
        <p:grpSpPr>
          <a:xfrm>
            <a:off x="3255964" y="3583213"/>
            <a:ext cx="901700" cy="901700"/>
            <a:chOff x="3255964" y="3049813"/>
            <a:chExt cx="901700" cy="901700"/>
          </a:xfrm>
        </p:grpSpPr>
        <p:sp>
          <p:nvSpPr>
            <p:cNvPr id="3" name="椭圆 2"/>
            <p:cNvSpPr/>
            <p:nvPr/>
          </p:nvSpPr>
          <p:spPr>
            <a:xfrm>
              <a:off x="3255964" y="3049813"/>
              <a:ext cx="901700" cy="9017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4" name="组合 23"/>
            <p:cNvGrpSpPr/>
            <p:nvPr/>
          </p:nvGrpSpPr>
          <p:grpSpPr>
            <a:xfrm>
              <a:off x="3506789" y="3300637"/>
              <a:ext cx="400052" cy="400052"/>
              <a:chOff x="8221209" y="4708625"/>
              <a:chExt cx="327371" cy="327372"/>
            </a:xfrm>
            <a:solidFill>
              <a:schemeClr val="bg1"/>
            </a:solidFill>
          </p:grpSpPr>
          <p:sp>
            <p:nvSpPr>
              <p:cNvPr id="25" name="Freeform 48"/>
              <p:cNvSpPr/>
              <p:nvPr/>
            </p:nvSpPr>
            <p:spPr bwMode="auto">
              <a:xfrm>
                <a:off x="8221209" y="4708625"/>
                <a:ext cx="110204" cy="110204"/>
              </a:xfrm>
              <a:custGeom>
                <a:avLst/>
                <a:gdLst>
                  <a:gd name="T0" fmla="*/ 41 w 43"/>
                  <a:gd name="T1" fmla="*/ 10 h 43"/>
                  <a:gd name="T2" fmla="*/ 43 w 43"/>
                  <a:gd name="T3" fmla="*/ 9 h 43"/>
                  <a:gd name="T4" fmla="*/ 25 w 43"/>
                  <a:gd name="T5" fmla="*/ 0 h 43"/>
                  <a:gd name="T6" fmla="*/ 0 w 43"/>
                  <a:gd name="T7" fmla="*/ 25 h 43"/>
                  <a:gd name="T8" fmla="*/ 9 w 43"/>
                  <a:gd name="T9" fmla="*/ 43 h 43"/>
                  <a:gd name="T10" fmla="*/ 10 w 43"/>
                  <a:gd name="T11" fmla="*/ 41 h 43"/>
                  <a:gd name="T12" fmla="*/ 22 w 43"/>
                  <a:gd name="T13" fmla="*/ 22 h 43"/>
                  <a:gd name="T14" fmla="*/ 41 w 43"/>
                  <a:gd name="T15" fmla="*/ 10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3">
                    <a:moveTo>
                      <a:pt x="41" y="10"/>
                    </a:moveTo>
                    <a:cubicBezTo>
                      <a:pt x="42" y="9"/>
                      <a:pt x="43" y="9"/>
                      <a:pt x="43" y="9"/>
                    </a:cubicBezTo>
                    <a:cubicBezTo>
                      <a:pt x="39" y="3"/>
                      <a:pt x="32" y="0"/>
                      <a:pt x="25" y="0"/>
                    </a:cubicBezTo>
                    <a:cubicBezTo>
                      <a:pt x="11" y="0"/>
                      <a:pt x="0" y="11"/>
                      <a:pt x="0" y="25"/>
                    </a:cubicBezTo>
                    <a:cubicBezTo>
                      <a:pt x="0" y="32"/>
                      <a:pt x="3" y="39"/>
                      <a:pt x="9" y="43"/>
                    </a:cubicBezTo>
                    <a:cubicBezTo>
                      <a:pt x="9" y="43"/>
                      <a:pt x="9" y="42"/>
                      <a:pt x="10" y="41"/>
                    </a:cubicBezTo>
                    <a:cubicBezTo>
                      <a:pt x="13" y="34"/>
                      <a:pt x="17" y="28"/>
                      <a:pt x="22" y="22"/>
                    </a:cubicBezTo>
                    <a:cubicBezTo>
                      <a:pt x="28" y="17"/>
                      <a:pt x="34" y="13"/>
                      <a:pt x="41"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49"/>
              <p:cNvSpPr/>
              <p:nvPr/>
            </p:nvSpPr>
            <p:spPr bwMode="auto">
              <a:xfrm>
                <a:off x="8438376" y="4708625"/>
                <a:ext cx="110204" cy="110204"/>
              </a:xfrm>
              <a:custGeom>
                <a:avLst/>
                <a:gdLst>
                  <a:gd name="T0" fmla="*/ 18 w 43"/>
                  <a:gd name="T1" fmla="*/ 0 h 43"/>
                  <a:gd name="T2" fmla="*/ 0 w 43"/>
                  <a:gd name="T3" fmla="*/ 9 h 43"/>
                  <a:gd name="T4" fmla="*/ 2 w 43"/>
                  <a:gd name="T5" fmla="*/ 10 h 43"/>
                  <a:gd name="T6" fmla="*/ 21 w 43"/>
                  <a:gd name="T7" fmla="*/ 22 h 43"/>
                  <a:gd name="T8" fmla="*/ 33 w 43"/>
                  <a:gd name="T9" fmla="*/ 41 h 43"/>
                  <a:gd name="T10" fmla="*/ 34 w 43"/>
                  <a:gd name="T11" fmla="*/ 43 h 43"/>
                  <a:gd name="T12" fmla="*/ 43 w 43"/>
                  <a:gd name="T13" fmla="*/ 25 h 43"/>
                  <a:gd name="T14" fmla="*/ 18 w 43"/>
                  <a:gd name="T15" fmla="*/ 0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3">
                    <a:moveTo>
                      <a:pt x="18" y="0"/>
                    </a:moveTo>
                    <a:cubicBezTo>
                      <a:pt x="11" y="0"/>
                      <a:pt x="4" y="3"/>
                      <a:pt x="0" y="9"/>
                    </a:cubicBezTo>
                    <a:cubicBezTo>
                      <a:pt x="0" y="9"/>
                      <a:pt x="1" y="9"/>
                      <a:pt x="2" y="10"/>
                    </a:cubicBezTo>
                    <a:cubicBezTo>
                      <a:pt x="9" y="13"/>
                      <a:pt x="15" y="17"/>
                      <a:pt x="21" y="22"/>
                    </a:cubicBezTo>
                    <a:cubicBezTo>
                      <a:pt x="26" y="28"/>
                      <a:pt x="30" y="34"/>
                      <a:pt x="33" y="41"/>
                    </a:cubicBezTo>
                    <a:cubicBezTo>
                      <a:pt x="34" y="42"/>
                      <a:pt x="34" y="43"/>
                      <a:pt x="34" y="43"/>
                    </a:cubicBezTo>
                    <a:cubicBezTo>
                      <a:pt x="40" y="39"/>
                      <a:pt x="43" y="32"/>
                      <a:pt x="43" y="25"/>
                    </a:cubicBezTo>
                    <a:cubicBezTo>
                      <a:pt x="43" y="11"/>
                      <a:pt x="32" y="0"/>
                      <a:pt x="1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50"/>
              <p:cNvSpPr>
                <a:spLocks noEditPoints="1"/>
              </p:cNvSpPr>
              <p:nvPr/>
            </p:nvSpPr>
            <p:spPr bwMode="auto">
              <a:xfrm>
                <a:off x="8260105" y="4747521"/>
                <a:ext cx="250660" cy="288476"/>
              </a:xfrm>
              <a:custGeom>
                <a:avLst/>
                <a:gdLst>
                  <a:gd name="T0" fmla="*/ 98 w 98"/>
                  <a:gd name="T1" fmla="*/ 49 h 113"/>
                  <a:gd name="T2" fmla="*/ 49 w 98"/>
                  <a:gd name="T3" fmla="*/ 0 h 113"/>
                  <a:gd name="T4" fmla="*/ 0 w 98"/>
                  <a:gd name="T5" fmla="*/ 49 h 113"/>
                  <a:gd name="T6" fmla="*/ 17 w 98"/>
                  <a:gd name="T7" fmla="*/ 86 h 113"/>
                  <a:gd name="T8" fmla="*/ 0 w 98"/>
                  <a:gd name="T9" fmla="*/ 103 h 113"/>
                  <a:gd name="T10" fmla="*/ 10 w 98"/>
                  <a:gd name="T11" fmla="*/ 113 h 113"/>
                  <a:gd name="T12" fmla="*/ 29 w 98"/>
                  <a:gd name="T13" fmla="*/ 94 h 113"/>
                  <a:gd name="T14" fmla="*/ 49 w 98"/>
                  <a:gd name="T15" fmla="*/ 98 h 113"/>
                  <a:gd name="T16" fmla="*/ 69 w 98"/>
                  <a:gd name="T17" fmla="*/ 94 h 113"/>
                  <a:gd name="T18" fmla="*/ 88 w 98"/>
                  <a:gd name="T19" fmla="*/ 113 h 113"/>
                  <a:gd name="T20" fmla="*/ 98 w 98"/>
                  <a:gd name="T21" fmla="*/ 103 h 113"/>
                  <a:gd name="T22" fmla="*/ 81 w 98"/>
                  <a:gd name="T23" fmla="*/ 86 h 113"/>
                  <a:gd name="T24" fmla="*/ 98 w 98"/>
                  <a:gd name="T25" fmla="*/ 49 h 113"/>
                  <a:gd name="T26" fmla="*/ 49 w 98"/>
                  <a:gd name="T27" fmla="*/ 84 h 113"/>
                  <a:gd name="T28" fmla="*/ 14 w 98"/>
                  <a:gd name="T29" fmla="*/ 49 h 113"/>
                  <a:gd name="T30" fmla="*/ 49 w 98"/>
                  <a:gd name="T31" fmla="*/ 15 h 113"/>
                  <a:gd name="T32" fmla="*/ 84 w 98"/>
                  <a:gd name="T33" fmla="*/ 49 h 113"/>
                  <a:gd name="T34" fmla="*/ 49 w 98"/>
                  <a:gd name="T35" fmla="*/ 8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113">
                    <a:moveTo>
                      <a:pt x="98" y="49"/>
                    </a:moveTo>
                    <a:cubicBezTo>
                      <a:pt x="98" y="22"/>
                      <a:pt x="76" y="0"/>
                      <a:pt x="49" y="0"/>
                    </a:cubicBezTo>
                    <a:cubicBezTo>
                      <a:pt x="22" y="0"/>
                      <a:pt x="0" y="22"/>
                      <a:pt x="0" y="49"/>
                    </a:cubicBezTo>
                    <a:cubicBezTo>
                      <a:pt x="0" y="64"/>
                      <a:pt x="6" y="77"/>
                      <a:pt x="17" y="86"/>
                    </a:cubicBezTo>
                    <a:cubicBezTo>
                      <a:pt x="0" y="103"/>
                      <a:pt x="0" y="103"/>
                      <a:pt x="0" y="103"/>
                    </a:cubicBezTo>
                    <a:cubicBezTo>
                      <a:pt x="10" y="113"/>
                      <a:pt x="10" y="113"/>
                      <a:pt x="10" y="113"/>
                    </a:cubicBezTo>
                    <a:cubicBezTo>
                      <a:pt x="29" y="94"/>
                      <a:pt x="29" y="94"/>
                      <a:pt x="29" y="94"/>
                    </a:cubicBezTo>
                    <a:cubicBezTo>
                      <a:pt x="35" y="97"/>
                      <a:pt x="42" y="98"/>
                      <a:pt x="49" y="98"/>
                    </a:cubicBezTo>
                    <a:cubicBezTo>
                      <a:pt x="56" y="98"/>
                      <a:pt x="63" y="97"/>
                      <a:pt x="69" y="94"/>
                    </a:cubicBezTo>
                    <a:cubicBezTo>
                      <a:pt x="88" y="113"/>
                      <a:pt x="88" y="113"/>
                      <a:pt x="88" y="113"/>
                    </a:cubicBezTo>
                    <a:cubicBezTo>
                      <a:pt x="98" y="103"/>
                      <a:pt x="98" y="103"/>
                      <a:pt x="98" y="103"/>
                    </a:cubicBezTo>
                    <a:cubicBezTo>
                      <a:pt x="81" y="86"/>
                      <a:pt x="81" y="86"/>
                      <a:pt x="81" y="86"/>
                    </a:cubicBezTo>
                    <a:cubicBezTo>
                      <a:pt x="92" y="77"/>
                      <a:pt x="98" y="64"/>
                      <a:pt x="98" y="49"/>
                    </a:cubicBezTo>
                    <a:close/>
                    <a:moveTo>
                      <a:pt x="49" y="84"/>
                    </a:moveTo>
                    <a:cubicBezTo>
                      <a:pt x="30" y="84"/>
                      <a:pt x="14" y="68"/>
                      <a:pt x="14" y="49"/>
                    </a:cubicBezTo>
                    <a:cubicBezTo>
                      <a:pt x="14" y="30"/>
                      <a:pt x="30" y="15"/>
                      <a:pt x="49" y="15"/>
                    </a:cubicBezTo>
                    <a:cubicBezTo>
                      <a:pt x="68" y="15"/>
                      <a:pt x="84" y="30"/>
                      <a:pt x="84" y="49"/>
                    </a:cubicBezTo>
                    <a:cubicBezTo>
                      <a:pt x="84" y="68"/>
                      <a:pt x="68" y="84"/>
                      <a:pt x="49"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51"/>
              <p:cNvSpPr/>
              <p:nvPr/>
            </p:nvSpPr>
            <p:spPr bwMode="auto">
              <a:xfrm>
                <a:off x="8372470" y="4811266"/>
                <a:ext cx="74550" cy="99400"/>
              </a:xfrm>
              <a:custGeom>
                <a:avLst/>
                <a:gdLst>
                  <a:gd name="T0" fmla="*/ 24 w 69"/>
                  <a:gd name="T1" fmla="*/ 0 h 92"/>
                  <a:gd name="T2" fmla="*/ 0 w 69"/>
                  <a:gd name="T3" fmla="*/ 0 h 92"/>
                  <a:gd name="T4" fmla="*/ 0 w 69"/>
                  <a:gd name="T5" fmla="*/ 69 h 92"/>
                  <a:gd name="T6" fmla="*/ 59 w 69"/>
                  <a:gd name="T7" fmla="*/ 92 h 92"/>
                  <a:gd name="T8" fmla="*/ 69 w 69"/>
                  <a:gd name="T9" fmla="*/ 71 h 92"/>
                  <a:gd name="T10" fmla="*/ 24 w 69"/>
                  <a:gd name="T11" fmla="*/ 52 h 92"/>
                  <a:gd name="T12" fmla="*/ 24 w 69"/>
                  <a:gd name="T13" fmla="*/ 0 h 92"/>
                </a:gdLst>
                <a:ahLst/>
                <a:cxnLst>
                  <a:cxn ang="0">
                    <a:pos x="T0" y="T1"/>
                  </a:cxn>
                  <a:cxn ang="0">
                    <a:pos x="T2" y="T3"/>
                  </a:cxn>
                  <a:cxn ang="0">
                    <a:pos x="T4" y="T5"/>
                  </a:cxn>
                  <a:cxn ang="0">
                    <a:pos x="T6" y="T7"/>
                  </a:cxn>
                  <a:cxn ang="0">
                    <a:pos x="T8" y="T9"/>
                  </a:cxn>
                  <a:cxn ang="0">
                    <a:pos x="T10" y="T11"/>
                  </a:cxn>
                  <a:cxn ang="0">
                    <a:pos x="T12" y="T13"/>
                  </a:cxn>
                </a:cxnLst>
                <a:rect l="0" t="0" r="r" b="b"/>
                <a:pathLst>
                  <a:path w="69" h="92">
                    <a:moveTo>
                      <a:pt x="24" y="0"/>
                    </a:moveTo>
                    <a:lnTo>
                      <a:pt x="0" y="0"/>
                    </a:lnTo>
                    <a:lnTo>
                      <a:pt x="0" y="69"/>
                    </a:lnTo>
                    <a:lnTo>
                      <a:pt x="59" y="92"/>
                    </a:lnTo>
                    <a:lnTo>
                      <a:pt x="69" y="71"/>
                    </a:lnTo>
                    <a:lnTo>
                      <a:pt x="24" y="52"/>
                    </a:lnTo>
                    <a:lnTo>
                      <a:pt x="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9" name="组合 8"/>
          <p:cNvGrpSpPr/>
          <p:nvPr/>
        </p:nvGrpSpPr>
        <p:grpSpPr>
          <a:xfrm>
            <a:off x="8034336" y="3583213"/>
            <a:ext cx="901700" cy="901700"/>
            <a:chOff x="8034336" y="3049813"/>
            <a:chExt cx="901700" cy="901700"/>
          </a:xfrm>
        </p:grpSpPr>
        <p:sp>
          <p:nvSpPr>
            <p:cNvPr id="16" name="椭圆 15"/>
            <p:cNvSpPr/>
            <p:nvPr/>
          </p:nvSpPr>
          <p:spPr>
            <a:xfrm>
              <a:off x="8034336" y="3049813"/>
              <a:ext cx="901700" cy="9017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9" name="组合 28"/>
            <p:cNvGrpSpPr/>
            <p:nvPr/>
          </p:nvGrpSpPr>
          <p:grpSpPr>
            <a:xfrm>
              <a:off x="8332031" y="3301298"/>
              <a:ext cx="306310" cy="398730"/>
              <a:chOff x="8260105" y="3400222"/>
              <a:chExt cx="250660" cy="326290"/>
            </a:xfrm>
            <a:solidFill>
              <a:schemeClr val="bg1"/>
            </a:solidFill>
          </p:grpSpPr>
          <p:sp>
            <p:nvSpPr>
              <p:cNvPr id="30" name="Oval 98"/>
              <p:cNvSpPr>
                <a:spLocks noChangeArrowheads="1"/>
              </p:cNvSpPr>
              <p:nvPr/>
            </p:nvSpPr>
            <p:spPr bwMode="auto">
              <a:xfrm>
                <a:off x="8359505" y="3505024"/>
                <a:ext cx="50781" cy="4862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99"/>
              <p:cNvSpPr>
                <a:spLocks noEditPoints="1"/>
              </p:cNvSpPr>
              <p:nvPr/>
            </p:nvSpPr>
            <p:spPr bwMode="auto">
              <a:xfrm>
                <a:off x="8260105" y="3400222"/>
                <a:ext cx="250660" cy="326290"/>
              </a:xfrm>
              <a:custGeom>
                <a:avLst/>
                <a:gdLst>
                  <a:gd name="T0" fmla="*/ 59 w 98"/>
                  <a:gd name="T1" fmla="*/ 114 h 128"/>
                  <a:gd name="T2" fmla="*/ 59 w 98"/>
                  <a:gd name="T3" fmla="*/ 97 h 128"/>
                  <a:gd name="T4" fmla="*/ 98 w 98"/>
                  <a:gd name="T5" fmla="*/ 49 h 128"/>
                  <a:gd name="T6" fmla="*/ 49 w 98"/>
                  <a:gd name="T7" fmla="*/ 0 h 128"/>
                  <a:gd name="T8" fmla="*/ 0 w 98"/>
                  <a:gd name="T9" fmla="*/ 49 h 128"/>
                  <a:gd name="T10" fmla="*/ 39 w 98"/>
                  <a:gd name="T11" fmla="*/ 97 h 128"/>
                  <a:gd name="T12" fmla="*/ 39 w 98"/>
                  <a:gd name="T13" fmla="*/ 114 h 128"/>
                  <a:gd name="T14" fmla="*/ 24 w 98"/>
                  <a:gd name="T15" fmla="*/ 114 h 128"/>
                  <a:gd name="T16" fmla="*/ 5 w 98"/>
                  <a:gd name="T17" fmla="*/ 128 h 128"/>
                  <a:gd name="T18" fmla="*/ 39 w 98"/>
                  <a:gd name="T19" fmla="*/ 128 h 128"/>
                  <a:gd name="T20" fmla="*/ 59 w 98"/>
                  <a:gd name="T21" fmla="*/ 128 h 128"/>
                  <a:gd name="T22" fmla="*/ 93 w 98"/>
                  <a:gd name="T23" fmla="*/ 128 h 128"/>
                  <a:gd name="T24" fmla="*/ 74 w 98"/>
                  <a:gd name="T25" fmla="*/ 114 h 128"/>
                  <a:gd name="T26" fmla="*/ 59 w 98"/>
                  <a:gd name="T27" fmla="*/ 114 h 128"/>
                  <a:gd name="T28" fmla="*/ 49 w 98"/>
                  <a:gd name="T29" fmla="*/ 75 h 128"/>
                  <a:gd name="T30" fmla="*/ 24 w 98"/>
                  <a:gd name="T31" fmla="*/ 50 h 128"/>
                  <a:gd name="T32" fmla="*/ 49 w 98"/>
                  <a:gd name="T33" fmla="*/ 26 h 128"/>
                  <a:gd name="T34" fmla="*/ 74 w 98"/>
                  <a:gd name="T35" fmla="*/ 50 h 128"/>
                  <a:gd name="T36" fmla="*/ 49 w 98"/>
                  <a:gd name="T37" fmla="*/ 7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8">
                    <a:moveTo>
                      <a:pt x="59" y="114"/>
                    </a:moveTo>
                    <a:cubicBezTo>
                      <a:pt x="59" y="97"/>
                      <a:pt x="59" y="97"/>
                      <a:pt x="59" y="97"/>
                    </a:cubicBezTo>
                    <a:cubicBezTo>
                      <a:pt x="81" y="93"/>
                      <a:pt x="98" y="73"/>
                      <a:pt x="98" y="49"/>
                    </a:cubicBezTo>
                    <a:cubicBezTo>
                      <a:pt x="98" y="22"/>
                      <a:pt x="76" y="0"/>
                      <a:pt x="49" y="0"/>
                    </a:cubicBezTo>
                    <a:cubicBezTo>
                      <a:pt x="22" y="0"/>
                      <a:pt x="0" y="22"/>
                      <a:pt x="0" y="49"/>
                    </a:cubicBezTo>
                    <a:cubicBezTo>
                      <a:pt x="0" y="73"/>
                      <a:pt x="17" y="93"/>
                      <a:pt x="39" y="97"/>
                    </a:cubicBezTo>
                    <a:cubicBezTo>
                      <a:pt x="39" y="114"/>
                      <a:pt x="39" y="114"/>
                      <a:pt x="39" y="114"/>
                    </a:cubicBezTo>
                    <a:cubicBezTo>
                      <a:pt x="24" y="114"/>
                      <a:pt x="24" y="114"/>
                      <a:pt x="24" y="114"/>
                    </a:cubicBezTo>
                    <a:cubicBezTo>
                      <a:pt x="5" y="128"/>
                      <a:pt x="5" y="128"/>
                      <a:pt x="5" y="128"/>
                    </a:cubicBezTo>
                    <a:cubicBezTo>
                      <a:pt x="39" y="128"/>
                      <a:pt x="39" y="128"/>
                      <a:pt x="39" y="128"/>
                    </a:cubicBezTo>
                    <a:cubicBezTo>
                      <a:pt x="59" y="128"/>
                      <a:pt x="59" y="128"/>
                      <a:pt x="59" y="128"/>
                    </a:cubicBezTo>
                    <a:cubicBezTo>
                      <a:pt x="93" y="128"/>
                      <a:pt x="93" y="128"/>
                      <a:pt x="93" y="128"/>
                    </a:cubicBezTo>
                    <a:cubicBezTo>
                      <a:pt x="74" y="114"/>
                      <a:pt x="74" y="114"/>
                      <a:pt x="74" y="114"/>
                    </a:cubicBezTo>
                    <a:lnTo>
                      <a:pt x="59" y="114"/>
                    </a:lnTo>
                    <a:close/>
                    <a:moveTo>
                      <a:pt x="49" y="75"/>
                    </a:moveTo>
                    <a:cubicBezTo>
                      <a:pt x="35" y="75"/>
                      <a:pt x="24" y="64"/>
                      <a:pt x="24" y="50"/>
                    </a:cubicBezTo>
                    <a:cubicBezTo>
                      <a:pt x="24" y="37"/>
                      <a:pt x="35" y="26"/>
                      <a:pt x="49" y="26"/>
                    </a:cubicBezTo>
                    <a:cubicBezTo>
                      <a:pt x="63" y="26"/>
                      <a:pt x="74" y="37"/>
                      <a:pt x="74" y="50"/>
                    </a:cubicBezTo>
                    <a:cubicBezTo>
                      <a:pt x="74" y="64"/>
                      <a:pt x="63" y="75"/>
                      <a:pt x="49" y="7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32" name="矩形 31"/>
          <p:cNvSpPr/>
          <p:nvPr/>
        </p:nvSpPr>
        <p:spPr>
          <a:xfrm>
            <a:off x="4278635" y="3443841"/>
            <a:ext cx="1245545" cy="1754326"/>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33" name="文本框 32"/>
          <p:cNvSpPr txBox="1"/>
          <p:nvPr/>
        </p:nvSpPr>
        <p:spPr>
          <a:xfrm>
            <a:off x="4347409" y="2912534"/>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34" name="矩形 33"/>
          <p:cNvSpPr/>
          <p:nvPr/>
        </p:nvSpPr>
        <p:spPr>
          <a:xfrm>
            <a:off x="6667821" y="3443841"/>
            <a:ext cx="1245545" cy="1754326"/>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35" name="文本框 34"/>
          <p:cNvSpPr txBox="1"/>
          <p:nvPr/>
        </p:nvSpPr>
        <p:spPr>
          <a:xfrm>
            <a:off x="6736595" y="2912534"/>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36" name="矩形 35"/>
          <p:cNvSpPr/>
          <p:nvPr/>
        </p:nvSpPr>
        <p:spPr>
          <a:xfrm>
            <a:off x="9057007" y="3443841"/>
            <a:ext cx="1245545" cy="1754326"/>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37" name="文本框 36"/>
          <p:cNvSpPr txBox="1"/>
          <p:nvPr/>
        </p:nvSpPr>
        <p:spPr>
          <a:xfrm>
            <a:off x="9125781" y="2912534"/>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55" name="文本框 54"/>
          <p:cNvSpPr txBox="1"/>
          <p:nvPr/>
        </p:nvSpPr>
        <p:spPr>
          <a:xfrm>
            <a:off x="1099820" y="633817"/>
            <a:ext cx="2646878"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处理问题能力</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55">
                                            <p:txEl>
                                              <p:pRg st="0" end="0"/>
                                            </p:txEl>
                                          </p:spTgt>
                                        </p:tgtEl>
                                        <p:attrNameLst>
                                          <p:attrName>style.visibility</p:attrName>
                                        </p:attrNameLst>
                                      </p:cBhvr>
                                      <p:to>
                                        <p:strVal val="visible"/>
                                      </p:to>
                                    </p:set>
                                    <p:anim calcmode="lin" valueType="num">
                                      <p:cBhvr>
                                        <p:cTn id="7" dur="500" fill="hold"/>
                                        <p:tgtEl>
                                          <p:spTgt spid="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530845" y="3958717"/>
            <a:ext cx="2373428" cy="923330"/>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5" name="文本框 4"/>
          <p:cNvSpPr txBox="1"/>
          <p:nvPr/>
        </p:nvSpPr>
        <p:spPr>
          <a:xfrm>
            <a:off x="1855785" y="3467100"/>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pPr algn="ctr"/>
            <a:r>
              <a:rPr lang="zh-CN" altLang="en-US" spc="0" dirty="0"/>
              <a:t>制定发展规划</a:t>
            </a:r>
          </a:p>
        </p:txBody>
      </p:sp>
      <p:sp>
        <p:nvSpPr>
          <p:cNvPr id="17" name="矩形 16"/>
          <p:cNvSpPr/>
          <p:nvPr/>
        </p:nvSpPr>
        <p:spPr>
          <a:xfrm>
            <a:off x="4909286" y="3958717"/>
            <a:ext cx="2373428" cy="923330"/>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8" name="文本框 17"/>
          <p:cNvSpPr txBox="1"/>
          <p:nvPr/>
        </p:nvSpPr>
        <p:spPr>
          <a:xfrm>
            <a:off x="5105985" y="3467100"/>
            <a:ext cx="198002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pPr algn="ctr"/>
            <a:r>
              <a:rPr lang="zh-CN" altLang="en-US" spc="0" dirty="0"/>
              <a:t>管理销售与市场</a:t>
            </a:r>
          </a:p>
        </p:txBody>
      </p:sp>
      <p:sp>
        <p:nvSpPr>
          <p:cNvPr id="22" name="矩形 21"/>
          <p:cNvSpPr/>
          <p:nvPr/>
        </p:nvSpPr>
        <p:spPr>
          <a:xfrm>
            <a:off x="8287728" y="3958717"/>
            <a:ext cx="2373428" cy="923330"/>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3" name="文本框 22"/>
          <p:cNvSpPr txBox="1"/>
          <p:nvPr/>
        </p:nvSpPr>
        <p:spPr>
          <a:xfrm>
            <a:off x="8612668" y="3467100"/>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pPr algn="ctr"/>
            <a:r>
              <a:rPr lang="zh-CN" altLang="en-US" spc="0" dirty="0"/>
              <a:t>执行公司文化</a:t>
            </a:r>
          </a:p>
        </p:txBody>
      </p:sp>
      <p:sp>
        <p:nvSpPr>
          <p:cNvPr id="35" name="矩形: 圆角 34"/>
          <p:cNvSpPr/>
          <p:nvPr/>
        </p:nvSpPr>
        <p:spPr>
          <a:xfrm>
            <a:off x="1968734" y="5101455"/>
            <a:ext cx="1497650" cy="508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统筹力</a:t>
            </a:r>
          </a:p>
        </p:txBody>
      </p:sp>
      <p:sp>
        <p:nvSpPr>
          <p:cNvPr id="37" name="矩形: 圆角 36"/>
          <p:cNvSpPr/>
          <p:nvPr/>
        </p:nvSpPr>
        <p:spPr>
          <a:xfrm>
            <a:off x="5347174" y="5101455"/>
            <a:ext cx="1497650" cy="508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协调力</a:t>
            </a:r>
          </a:p>
        </p:txBody>
      </p:sp>
      <p:sp>
        <p:nvSpPr>
          <p:cNvPr id="38" name="矩形: 圆角 37"/>
          <p:cNvSpPr/>
          <p:nvPr/>
        </p:nvSpPr>
        <p:spPr>
          <a:xfrm>
            <a:off x="8725617" y="5101455"/>
            <a:ext cx="1497650" cy="508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向心力</a:t>
            </a:r>
          </a:p>
        </p:txBody>
      </p:sp>
      <p:grpSp>
        <p:nvGrpSpPr>
          <p:cNvPr id="39" name="组合 38"/>
          <p:cNvGrpSpPr/>
          <p:nvPr/>
        </p:nvGrpSpPr>
        <p:grpSpPr>
          <a:xfrm>
            <a:off x="2334491" y="2234415"/>
            <a:ext cx="741218" cy="875982"/>
            <a:chOff x="3125322" y="189000"/>
            <a:chExt cx="422003" cy="498729"/>
          </a:xfrm>
        </p:grpSpPr>
        <p:sp>
          <p:nvSpPr>
            <p:cNvPr id="40" name="Line 580"/>
            <p:cNvSpPr>
              <a:spLocks noChangeShapeType="1"/>
            </p:cNvSpPr>
            <p:nvPr/>
          </p:nvSpPr>
          <p:spPr bwMode="auto">
            <a:xfrm>
              <a:off x="3338066" y="499397"/>
              <a:ext cx="0" cy="188332"/>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1" name="Line 581"/>
            <p:cNvSpPr>
              <a:spLocks noChangeShapeType="1"/>
            </p:cNvSpPr>
            <p:nvPr/>
          </p:nvSpPr>
          <p:spPr bwMode="auto">
            <a:xfrm>
              <a:off x="3338066" y="189000"/>
              <a:ext cx="0" cy="184845"/>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2" name="Line 582"/>
            <p:cNvSpPr>
              <a:spLocks noChangeShapeType="1"/>
            </p:cNvSpPr>
            <p:nvPr/>
          </p:nvSpPr>
          <p:spPr bwMode="auto">
            <a:xfrm>
              <a:off x="3383406" y="474985"/>
              <a:ext cx="163919" cy="132530"/>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3" name="Line 583"/>
            <p:cNvSpPr>
              <a:spLocks noChangeShapeType="1"/>
            </p:cNvSpPr>
            <p:nvPr/>
          </p:nvSpPr>
          <p:spPr bwMode="auto">
            <a:xfrm>
              <a:off x="3125322" y="265728"/>
              <a:ext cx="163919" cy="132530"/>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4" name="Line 584"/>
            <p:cNvSpPr>
              <a:spLocks noChangeShapeType="1"/>
            </p:cNvSpPr>
            <p:nvPr/>
          </p:nvSpPr>
          <p:spPr bwMode="auto">
            <a:xfrm flipV="1">
              <a:off x="3383406" y="272703"/>
              <a:ext cx="163919" cy="125554"/>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5" name="Line 585"/>
            <p:cNvSpPr>
              <a:spLocks noChangeShapeType="1"/>
            </p:cNvSpPr>
            <p:nvPr/>
          </p:nvSpPr>
          <p:spPr bwMode="auto">
            <a:xfrm flipV="1">
              <a:off x="3125322" y="474985"/>
              <a:ext cx="163919" cy="125554"/>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6" name="Oval 586"/>
            <p:cNvSpPr>
              <a:spLocks noChangeArrowheads="1"/>
            </p:cNvSpPr>
            <p:nvPr/>
          </p:nvSpPr>
          <p:spPr bwMode="auto">
            <a:xfrm>
              <a:off x="3275289" y="373843"/>
              <a:ext cx="125554" cy="125554"/>
            </a:xfrm>
            <a:prstGeom prst="ellipse">
              <a:avLst/>
            </a:prstGeom>
            <a:noFill/>
            <a:ln w="25400"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7" name="Oval 587"/>
            <p:cNvSpPr>
              <a:spLocks noChangeArrowheads="1"/>
            </p:cNvSpPr>
            <p:nvPr/>
          </p:nvSpPr>
          <p:spPr bwMode="auto">
            <a:xfrm>
              <a:off x="3149735" y="248288"/>
              <a:ext cx="373177" cy="376663"/>
            </a:xfrm>
            <a:prstGeom prst="ellipse">
              <a:avLst/>
            </a:prstGeom>
            <a:noFill/>
            <a:ln w="25400"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nvGrpSpPr>
          <p:cNvPr id="48" name="组合 47"/>
          <p:cNvGrpSpPr/>
          <p:nvPr/>
        </p:nvGrpSpPr>
        <p:grpSpPr>
          <a:xfrm>
            <a:off x="5724395" y="2300801"/>
            <a:ext cx="743210" cy="743210"/>
            <a:chOff x="10083126" y="1193433"/>
            <a:chExt cx="484780" cy="484780"/>
          </a:xfrm>
        </p:grpSpPr>
        <p:sp>
          <p:nvSpPr>
            <p:cNvPr id="49" name="Freeform 662"/>
            <p:cNvSpPr/>
            <p:nvPr/>
          </p:nvSpPr>
          <p:spPr bwMode="auto">
            <a:xfrm>
              <a:off x="10083126" y="1193433"/>
              <a:ext cx="484780" cy="310399"/>
            </a:xfrm>
            <a:custGeom>
              <a:avLst/>
              <a:gdLst>
                <a:gd name="T0" fmla="*/ 0 w 139"/>
                <a:gd name="T1" fmla="*/ 65 h 89"/>
                <a:gd name="T2" fmla="*/ 139 w 139"/>
                <a:gd name="T3" fmla="*/ 0 h 89"/>
                <a:gd name="T4" fmla="*/ 49 w 139"/>
                <a:gd name="T5" fmla="*/ 89 h 89"/>
                <a:gd name="T6" fmla="*/ 0 w 139"/>
                <a:gd name="T7" fmla="*/ 65 h 89"/>
              </a:gdLst>
              <a:ahLst/>
              <a:cxnLst>
                <a:cxn ang="0">
                  <a:pos x="T0" y="T1"/>
                </a:cxn>
                <a:cxn ang="0">
                  <a:pos x="T2" y="T3"/>
                </a:cxn>
                <a:cxn ang="0">
                  <a:pos x="T4" y="T5"/>
                </a:cxn>
                <a:cxn ang="0">
                  <a:pos x="T6" y="T7"/>
                </a:cxn>
              </a:cxnLst>
              <a:rect l="0" t="0" r="r" b="b"/>
              <a:pathLst>
                <a:path w="139" h="89">
                  <a:moveTo>
                    <a:pt x="0" y="65"/>
                  </a:moveTo>
                  <a:lnTo>
                    <a:pt x="139" y="0"/>
                  </a:lnTo>
                  <a:lnTo>
                    <a:pt x="49" y="89"/>
                  </a:lnTo>
                  <a:lnTo>
                    <a:pt x="0" y="65"/>
                  </a:lnTo>
                  <a:close/>
                </a:path>
              </a:pathLst>
            </a:custGeom>
            <a:noFill/>
            <a:ln w="25400" cap="flat">
              <a:solidFill>
                <a:schemeClr val="accent1"/>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0" name="Freeform 663"/>
            <p:cNvSpPr/>
            <p:nvPr/>
          </p:nvSpPr>
          <p:spPr bwMode="auto">
            <a:xfrm>
              <a:off x="10254020" y="1193433"/>
              <a:ext cx="313886" cy="484780"/>
            </a:xfrm>
            <a:custGeom>
              <a:avLst/>
              <a:gdLst>
                <a:gd name="T0" fmla="*/ 25 w 90"/>
                <a:gd name="T1" fmla="*/ 139 h 139"/>
                <a:gd name="T2" fmla="*/ 90 w 90"/>
                <a:gd name="T3" fmla="*/ 0 h 139"/>
                <a:gd name="T4" fmla="*/ 0 w 90"/>
                <a:gd name="T5" fmla="*/ 89 h 139"/>
                <a:gd name="T6" fmla="*/ 25 w 90"/>
                <a:gd name="T7" fmla="*/ 139 h 139"/>
              </a:gdLst>
              <a:ahLst/>
              <a:cxnLst>
                <a:cxn ang="0">
                  <a:pos x="T0" y="T1"/>
                </a:cxn>
                <a:cxn ang="0">
                  <a:pos x="T2" y="T3"/>
                </a:cxn>
                <a:cxn ang="0">
                  <a:pos x="T4" y="T5"/>
                </a:cxn>
                <a:cxn ang="0">
                  <a:pos x="T6" y="T7"/>
                </a:cxn>
              </a:cxnLst>
              <a:rect l="0" t="0" r="r" b="b"/>
              <a:pathLst>
                <a:path w="90" h="139">
                  <a:moveTo>
                    <a:pt x="25" y="139"/>
                  </a:moveTo>
                  <a:lnTo>
                    <a:pt x="90" y="0"/>
                  </a:lnTo>
                  <a:lnTo>
                    <a:pt x="0" y="89"/>
                  </a:lnTo>
                  <a:lnTo>
                    <a:pt x="25" y="139"/>
                  </a:lnTo>
                  <a:close/>
                </a:path>
              </a:pathLst>
            </a:custGeom>
            <a:noFill/>
            <a:ln w="25400" cap="flat">
              <a:solidFill>
                <a:schemeClr val="accent1"/>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nvGrpSpPr>
          <p:cNvPr id="51" name="组合 50"/>
          <p:cNvGrpSpPr/>
          <p:nvPr/>
        </p:nvGrpSpPr>
        <p:grpSpPr>
          <a:xfrm>
            <a:off x="9138683" y="2306652"/>
            <a:ext cx="696434" cy="731508"/>
            <a:chOff x="2096475" y="3188352"/>
            <a:chExt cx="484780" cy="509194"/>
          </a:xfrm>
        </p:grpSpPr>
        <p:sp>
          <p:nvSpPr>
            <p:cNvPr id="52" name="Freeform 8"/>
            <p:cNvSpPr/>
            <p:nvPr/>
          </p:nvSpPr>
          <p:spPr bwMode="auto">
            <a:xfrm>
              <a:off x="2096475" y="3212766"/>
              <a:ext cx="484780" cy="484780"/>
            </a:xfrm>
            <a:custGeom>
              <a:avLst/>
              <a:gdLst>
                <a:gd name="T0" fmla="*/ 204 w 248"/>
                <a:gd name="T1" fmla="*/ 44 h 248"/>
                <a:gd name="T2" fmla="*/ 204 w 248"/>
                <a:gd name="T3" fmla="*/ 204 h 248"/>
                <a:gd name="T4" fmla="*/ 44 w 248"/>
                <a:gd name="T5" fmla="*/ 204 h 248"/>
                <a:gd name="T6" fmla="*/ 44 w 248"/>
                <a:gd name="T7" fmla="*/ 44 h 248"/>
                <a:gd name="T8" fmla="*/ 204 w 248"/>
                <a:gd name="T9" fmla="*/ 44 h 248"/>
              </a:gdLst>
              <a:ahLst/>
              <a:cxnLst>
                <a:cxn ang="0">
                  <a:pos x="T0" y="T1"/>
                </a:cxn>
                <a:cxn ang="0">
                  <a:pos x="T2" y="T3"/>
                </a:cxn>
                <a:cxn ang="0">
                  <a:pos x="T4" y="T5"/>
                </a:cxn>
                <a:cxn ang="0">
                  <a:pos x="T6" y="T7"/>
                </a:cxn>
                <a:cxn ang="0">
                  <a:pos x="T8" y="T9"/>
                </a:cxn>
              </a:cxnLst>
              <a:rect l="0" t="0" r="r" b="b"/>
              <a:pathLst>
                <a:path w="248" h="248">
                  <a:moveTo>
                    <a:pt x="204" y="44"/>
                  </a:moveTo>
                  <a:cubicBezTo>
                    <a:pt x="248" y="88"/>
                    <a:pt x="248" y="160"/>
                    <a:pt x="204" y="204"/>
                  </a:cubicBezTo>
                  <a:cubicBezTo>
                    <a:pt x="160" y="248"/>
                    <a:pt x="88" y="248"/>
                    <a:pt x="44" y="204"/>
                  </a:cubicBezTo>
                  <a:cubicBezTo>
                    <a:pt x="0" y="160"/>
                    <a:pt x="0" y="88"/>
                    <a:pt x="44" y="44"/>
                  </a:cubicBezTo>
                  <a:cubicBezTo>
                    <a:pt x="88" y="0"/>
                    <a:pt x="160" y="0"/>
                    <a:pt x="204" y="44"/>
                  </a:cubicBezTo>
                  <a:close/>
                </a:path>
              </a:pathLst>
            </a:custGeom>
            <a:noFill/>
            <a:ln w="25400"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3" name="Freeform 9"/>
            <p:cNvSpPr/>
            <p:nvPr/>
          </p:nvSpPr>
          <p:spPr bwMode="auto">
            <a:xfrm>
              <a:off x="2235980" y="3345296"/>
              <a:ext cx="205771" cy="202282"/>
            </a:xfrm>
            <a:custGeom>
              <a:avLst/>
              <a:gdLst>
                <a:gd name="T0" fmla="*/ 41 w 59"/>
                <a:gd name="T1" fmla="*/ 43 h 58"/>
                <a:gd name="T2" fmla="*/ 59 w 59"/>
                <a:gd name="T3" fmla="*/ 0 h 58"/>
                <a:gd name="T4" fmla="*/ 16 w 59"/>
                <a:gd name="T5" fmla="*/ 18 h 58"/>
                <a:gd name="T6" fmla="*/ 0 w 59"/>
                <a:gd name="T7" fmla="*/ 58 h 58"/>
                <a:gd name="T8" fmla="*/ 41 w 59"/>
                <a:gd name="T9" fmla="*/ 43 h 58"/>
              </a:gdLst>
              <a:ahLst/>
              <a:cxnLst>
                <a:cxn ang="0">
                  <a:pos x="T0" y="T1"/>
                </a:cxn>
                <a:cxn ang="0">
                  <a:pos x="T2" y="T3"/>
                </a:cxn>
                <a:cxn ang="0">
                  <a:pos x="T4" y="T5"/>
                </a:cxn>
                <a:cxn ang="0">
                  <a:pos x="T6" y="T7"/>
                </a:cxn>
                <a:cxn ang="0">
                  <a:pos x="T8" y="T9"/>
                </a:cxn>
              </a:cxnLst>
              <a:rect l="0" t="0" r="r" b="b"/>
              <a:pathLst>
                <a:path w="59" h="58">
                  <a:moveTo>
                    <a:pt x="41" y="43"/>
                  </a:moveTo>
                  <a:lnTo>
                    <a:pt x="59" y="0"/>
                  </a:lnTo>
                  <a:lnTo>
                    <a:pt x="16" y="18"/>
                  </a:lnTo>
                  <a:lnTo>
                    <a:pt x="0" y="58"/>
                  </a:lnTo>
                  <a:lnTo>
                    <a:pt x="41" y="43"/>
                  </a:lnTo>
                  <a:close/>
                </a:path>
              </a:pathLst>
            </a:custGeom>
            <a:noFill/>
            <a:ln w="25400" cap="flat">
              <a:solidFill>
                <a:schemeClr val="accent1"/>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4" name="Line 10"/>
            <p:cNvSpPr>
              <a:spLocks noChangeShapeType="1"/>
            </p:cNvSpPr>
            <p:nvPr/>
          </p:nvSpPr>
          <p:spPr bwMode="auto">
            <a:xfrm>
              <a:off x="2291782" y="3408073"/>
              <a:ext cx="87192" cy="87192"/>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5" name="Freeform 11"/>
            <p:cNvSpPr/>
            <p:nvPr/>
          </p:nvSpPr>
          <p:spPr bwMode="auto">
            <a:xfrm>
              <a:off x="2298757" y="3188352"/>
              <a:ext cx="80216" cy="48827"/>
            </a:xfrm>
            <a:custGeom>
              <a:avLst/>
              <a:gdLst>
                <a:gd name="T0" fmla="*/ 40 w 40"/>
                <a:gd name="T1" fmla="*/ 24 h 24"/>
                <a:gd name="T2" fmla="*/ 40 w 40"/>
                <a:gd name="T3" fmla="*/ 20 h 24"/>
                <a:gd name="T4" fmla="*/ 20 w 40"/>
                <a:gd name="T5" fmla="*/ 0 h 24"/>
                <a:gd name="T6" fmla="*/ 0 w 40"/>
                <a:gd name="T7" fmla="*/ 20 h 24"/>
                <a:gd name="T8" fmla="*/ 0 w 40"/>
                <a:gd name="T9" fmla="*/ 24 h 24"/>
              </a:gdLst>
              <a:ahLst/>
              <a:cxnLst>
                <a:cxn ang="0">
                  <a:pos x="T0" y="T1"/>
                </a:cxn>
                <a:cxn ang="0">
                  <a:pos x="T2" y="T3"/>
                </a:cxn>
                <a:cxn ang="0">
                  <a:pos x="T4" y="T5"/>
                </a:cxn>
                <a:cxn ang="0">
                  <a:pos x="T6" y="T7"/>
                </a:cxn>
                <a:cxn ang="0">
                  <a:pos x="T8" y="T9"/>
                </a:cxn>
              </a:cxnLst>
              <a:rect l="0" t="0" r="r" b="b"/>
              <a:pathLst>
                <a:path w="40" h="24">
                  <a:moveTo>
                    <a:pt x="40" y="24"/>
                  </a:moveTo>
                  <a:cubicBezTo>
                    <a:pt x="40" y="23"/>
                    <a:pt x="40" y="21"/>
                    <a:pt x="40" y="20"/>
                  </a:cubicBezTo>
                  <a:cubicBezTo>
                    <a:pt x="40" y="9"/>
                    <a:pt x="31" y="0"/>
                    <a:pt x="20" y="0"/>
                  </a:cubicBezTo>
                  <a:cubicBezTo>
                    <a:pt x="9" y="0"/>
                    <a:pt x="0" y="9"/>
                    <a:pt x="0" y="20"/>
                  </a:cubicBezTo>
                  <a:cubicBezTo>
                    <a:pt x="0" y="21"/>
                    <a:pt x="0" y="23"/>
                    <a:pt x="0" y="24"/>
                  </a:cubicBezTo>
                </a:path>
              </a:pathLst>
            </a:custGeom>
            <a:noFill/>
            <a:ln w="25400"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6" name="Line 12"/>
            <p:cNvSpPr>
              <a:spLocks noChangeShapeType="1"/>
            </p:cNvSpPr>
            <p:nvPr/>
          </p:nvSpPr>
          <p:spPr bwMode="auto">
            <a:xfrm>
              <a:off x="2337120" y="3237179"/>
              <a:ext cx="0" cy="38365"/>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7" name="Line 13"/>
            <p:cNvSpPr>
              <a:spLocks noChangeShapeType="1"/>
            </p:cNvSpPr>
            <p:nvPr/>
          </p:nvSpPr>
          <p:spPr bwMode="auto">
            <a:xfrm>
              <a:off x="2337120" y="3634767"/>
              <a:ext cx="0" cy="38365"/>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8" name="Line 14"/>
            <p:cNvSpPr>
              <a:spLocks noChangeShapeType="1"/>
            </p:cNvSpPr>
            <p:nvPr/>
          </p:nvSpPr>
          <p:spPr bwMode="auto">
            <a:xfrm flipH="1">
              <a:off x="2518476" y="3453411"/>
              <a:ext cx="38365" cy="0"/>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9" name="Line 15"/>
            <p:cNvSpPr>
              <a:spLocks noChangeShapeType="1"/>
            </p:cNvSpPr>
            <p:nvPr/>
          </p:nvSpPr>
          <p:spPr bwMode="auto">
            <a:xfrm flipH="1">
              <a:off x="2120887" y="3453411"/>
              <a:ext cx="38365" cy="0"/>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grpSp>
      <p:sp>
        <p:nvSpPr>
          <p:cNvPr id="75" name="文本框 74"/>
          <p:cNvSpPr txBox="1"/>
          <p:nvPr/>
        </p:nvSpPr>
        <p:spPr>
          <a:xfrm>
            <a:off x="1093763"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岗位职责</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75">
                                            <p:txEl>
                                              <p:pRg st="0" end="0"/>
                                            </p:txEl>
                                          </p:spTgt>
                                        </p:tgtEl>
                                        <p:attrNameLst>
                                          <p:attrName>style.visibility</p:attrName>
                                        </p:attrNameLst>
                                      </p:cBhvr>
                                      <p:to>
                                        <p:strVal val="visible"/>
                                      </p:to>
                                    </p:set>
                                    <p:anim calcmode="lin" valueType="num">
                                      <p:cBhvr>
                                        <p:cTn id="7" dur="500" fill="hold"/>
                                        <p:tgtEl>
                                          <p:spTgt spid="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5">
                                            <p:txEl>
                                              <p:pRg st="0" end="0"/>
                                            </p:txEl>
                                          </p:spTgt>
                                        </p:tgtEl>
                                      </p:cBhvr>
                                    </p:animEffect>
                                  </p:childTnLst>
                                </p:cTn>
                              </p:par>
                            </p:childTnLst>
                          </p:cTn>
                        </p:par>
                        <p:par>
                          <p:cTn id="10" fill="hold">
                            <p:stCondLst>
                              <p:cond delay="649"/>
                            </p:stCondLst>
                            <p:childTnLst>
                              <p:par>
                                <p:cTn id="11" presetID="10" presetClass="entr" presetSubtype="0" fill="hold" nodeType="after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fade">
                                      <p:cBhvr>
                                        <p:cTn id="13" dur="1500"/>
                                        <p:tgtEl>
                                          <p:spTgt spid="39"/>
                                        </p:tgtEl>
                                      </p:cBhvr>
                                    </p:animEffect>
                                  </p:childTnLst>
                                </p:cTn>
                              </p:par>
                              <p:par>
                                <p:cTn id="14" presetID="64" presetClass="path" presetSubtype="0" decel="100000" fill="hold" nodeType="withEffect">
                                  <p:stCondLst>
                                    <p:cond delay="0"/>
                                  </p:stCondLst>
                                  <p:childTnLst>
                                    <p:animMotion origin="layout" path="M 5E-6 -1.48148E-6 L 5E-6 0.05 " pathEditMode="relative" rAng="0" ptsTypes="AA">
                                      <p:cBhvr>
                                        <p:cTn id="15" dur="1500" spd="-100000" fill="hold"/>
                                        <p:tgtEl>
                                          <p:spTgt spid="39"/>
                                        </p:tgtEl>
                                        <p:attrNameLst>
                                          <p:attrName>ppt_x</p:attrName>
                                          <p:attrName>ppt_y</p:attrName>
                                        </p:attrNameLst>
                                      </p:cBhvr>
                                      <p:rCtr x="0" y="2500"/>
                                    </p:animMotion>
                                  </p:childTnLst>
                                </p:cTn>
                              </p:par>
                              <p:par>
                                <p:cTn id="16" presetID="10" presetClass="entr" presetSubtype="0" fill="hold" grpId="0" nodeType="withEffect">
                                  <p:stCondLst>
                                    <p:cond delay="20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500"/>
                                        <p:tgtEl>
                                          <p:spTgt spid="5"/>
                                        </p:tgtEl>
                                      </p:cBhvr>
                                    </p:animEffect>
                                  </p:childTnLst>
                                </p:cTn>
                              </p:par>
                              <p:par>
                                <p:cTn id="19" presetID="64" presetClass="path" presetSubtype="0" decel="100000" fill="hold" grpId="1" nodeType="withEffect">
                                  <p:stCondLst>
                                    <p:cond delay="200"/>
                                  </p:stCondLst>
                                  <p:childTnLst>
                                    <p:animMotion origin="layout" path="M 3.33333E-6 -3.7037E-7 L 3.33333E-6 0.05 " pathEditMode="relative" rAng="0" ptsTypes="AA">
                                      <p:cBhvr>
                                        <p:cTn id="20" dur="1500" spd="-100000" fill="hold"/>
                                        <p:tgtEl>
                                          <p:spTgt spid="5"/>
                                        </p:tgtEl>
                                        <p:attrNameLst>
                                          <p:attrName>ppt_x</p:attrName>
                                          <p:attrName>ppt_y</p:attrName>
                                        </p:attrNameLst>
                                      </p:cBhvr>
                                      <p:rCtr x="0" y="2500"/>
                                    </p:animMotion>
                                  </p:childTnLst>
                                </p:cTn>
                              </p:par>
                              <p:par>
                                <p:cTn id="21" presetID="10" presetClass="entr" presetSubtype="0" fill="hold" grpId="0" nodeType="withEffect">
                                  <p:stCondLst>
                                    <p:cond delay="40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1500"/>
                                        <p:tgtEl>
                                          <p:spTgt spid="4"/>
                                        </p:tgtEl>
                                      </p:cBhvr>
                                    </p:animEffect>
                                  </p:childTnLst>
                                </p:cTn>
                              </p:par>
                              <p:par>
                                <p:cTn id="24" presetID="64" presetClass="path" presetSubtype="0" decel="100000" fill="hold" grpId="1" nodeType="withEffect">
                                  <p:stCondLst>
                                    <p:cond delay="400"/>
                                  </p:stCondLst>
                                  <p:childTnLst>
                                    <p:animMotion origin="layout" path="M 3.54167E-6 -2.59259E-6 L 3.54167E-6 0.05 " pathEditMode="relative" rAng="0" ptsTypes="AA">
                                      <p:cBhvr>
                                        <p:cTn id="25" dur="1500" spd="-100000" fill="hold"/>
                                        <p:tgtEl>
                                          <p:spTgt spid="4"/>
                                        </p:tgtEl>
                                        <p:attrNameLst>
                                          <p:attrName>ppt_x</p:attrName>
                                          <p:attrName>ppt_y</p:attrName>
                                        </p:attrNameLst>
                                      </p:cBhvr>
                                      <p:rCtr x="0" y="2500"/>
                                    </p:animMotion>
                                  </p:childTnLst>
                                </p:cTn>
                              </p:par>
                              <p:par>
                                <p:cTn id="26" presetID="10" presetClass="entr" presetSubtype="0" fill="hold" grpId="0" nodeType="withEffect">
                                  <p:stCondLst>
                                    <p:cond delay="60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1500"/>
                                        <p:tgtEl>
                                          <p:spTgt spid="35"/>
                                        </p:tgtEl>
                                      </p:cBhvr>
                                    </p:animEffect>
                                  </p:childTnLst>
                                </p:cTn>
                              </p:par>
                              <p:par>
                                <p:cTn id="29" presetID="64" presetClass="path" presetSubtype="0" decel="100000" fill="hold" grpId="1" nodeType="withEffect">
                                  <p:stCondLst>
                                    <p:cond delay="600"/>
                                  </p:stCondLst>
                                  <p:childTnLst>
                                    <p:animMotion origin="layout" path="M 3.33333E-6 3.33333E-6 L 3.33333E-6 0.05 " pathEditMode="relative" rAng="0" ptsTypes="AA">
                                      <p:cBhvr>
                                        <p:cTn id="30" dur="1500" spd="-100000" fill="hold"/>
                                        <p:tgtEl>
                                          <p:spTgt spid="35"/>
                                        </p:tgtEl>
                                        <p:attrNameLst>
                                          <p:attrName>ppt_x</p:attrName>
                                          <p:attrName>ppt_y</p:attrName>
                                        </p:attrNameLst>
                                      </p:cBhvr>
                                      <p:rCtr x="0" y="2500"/>
                                    </p:animMotion>
                                  </p:childTnLst>
                                </p:cTn>
                              </p:par>
                            </p:childTnLst>
                          </p:cTn>
                        </p:par>
                        <p:par>
                          <p:cTn id="31" fill="hold">
                            <p:stCondLst>
                              <p:cond delay="2149"/>
                            </p:stCondLst>
                            <p:childTnLst>
                              <p:par>
                                <p:cTn id="32" presetID="10" presetClass="entr" presetSubtype="0" fill="hold" nodeType="after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fade">
                                      <p:cBhvr>
                                        <p:cTn id="34" dur="1500"/>
                                        <p:tgtEl>
                                          <p:spTgt spid="48"/>
                                        </p:tgtEl>
                                      </p:cBhvr>
                                    </p:animEffect>
                                  </p:childTnLst>
                                </p:cTn>
                              </p:par>
                              <p:par>
                                <p:cTn id="35" presetID="64" presetClass="path" presetSubtype="0" decel="100000" fill="hold" nodeType="withEffect">
                                  <p:stCondLst>
                                    <p:cond delay="0"/>
                                  </p:stCondLst>
                                  <p:childTnLst>
                                    <p:animMotion origin="layout" path="M 0 -1.48148E-6 L 0 0.05 " pathEditMode="relative" rAng="0" ptsTypes="AA">
                                      <p:cBhvr>
                                        <p:cTn id="36" dur="1500" spd="-100000" fill="hold"/>
                                        <p:tgtEl>
                                          <p:spTgt spid="48"/>
                                        </p:tgtEl>
                                        <p:attrNameLst>
                                          <p:attrName>ppt_x</p:attrName>
                                          <p:attrName>ppt_y</p:attrName>
                                        </p:attrNameLst>
                                      </p:cBhvr>
                                      <p:rCtr x="0" y="2500"/>
                                    </p:animMotion>
                                  </p:childTnLst>
                                </p:cTn>
                              </p:par>
                              <p:par>
                                <p:cTn id="37" presetID="10" presetClass="entr" presetSubtype="0" fill="hold" grpId="0" nodeType="withEffect">
                                  <p:stCondLst>
                                    <p:cond delay="20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1500"/>
                                        <p:tgtEl>
                                          <p:spTgt spid="18"/>
                                        </p:tgtEl>
                                      </p:cBhvr>
                                    </p:animEffect>
                                  </p:childTnLst>
                                </p:cTn>
                              </p:par>
                              <p:par>
                                <p:cTn id="40" presetID="64" presetClass="path" presetSubtype="0" decel="100000" fill="hold" grpId="1" nodeType="withEffect">
                                  <p:stCondLst>
                                    <p:cond delay="200"/>
                                  </p:stCondLst>
                                  <p:childTnLst>
                                    <p:animMotion origin="layout" path="M 0 -3.7037E-7 L 0 0.05 " pathEditMode="relative" rAng="0" ptsTypes="AA">
                                      <p:cBhvr>
                                        <p:cTn id="41" dur="1500" spd="-100000" fill="hold"/>
                                        <p:tgtEl>
                                          <p:spTgt spid="18"/>
                                        </p:tgtEl>
                                        <p:attrNameLst>
                                          <p:attrName>ppt_x</p:attrName>
                                          <p:attrName>ppt_y</p:attrName>
                                        </p:attrNameLst>
                                      </p:cBhvr>
                                      <p:rCtr x="0" y="2500"/>
                                    </p:animMotion>
                                  </p:childTnLst>
                                </p:cTn>
                              </p:par>
                              <p:par>
                                <p:cTn id="42" presetID="10" presetClass="entr" presetSubtype="0" fill="hold" grpId="0" nodeType="withEffect">
                                  <p:stCondLst>
                                    <p:cond delay="40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500"/>
                                        <p:tgtEl>
                                          <p:spTgt spid="17"/>
                                        </p:tgtEl>
                                      </p:cBhvr>
                                    </p:animEffect>
                                  </p:childTnLst>
                                </p:cTn>
                              </p:par>
                              <p:par>
                                <p:cTn id="45" presetID="64" presetClass="path" presetSubtype="0" decel="100000" fill="hold" grpId="1" nodeType="withEffect">
                                  <p:stCondLst>
                                    <p:cond delay="400"/>
                                  </p:stCondLst>
                                  <p:childTnLst>
                                    <p:animMotion origin="layout" path="M 0 -2.59259E-6 L 0 0.05 " pathEditMode="relative" rAng="0" ptsTypes="AA">
                                      <p:cBhvr>
                                        <p:cTn id="46" dur="1500" spd="-100000" fill="hold"/>
                                        <p:tgtEl>
                                          <p:spTgt spid="17"/>
                                        </p:tgtEl>
                                        <p:attrNameLst>
                                          <p:attrName>ppt_x</p:attrName>
                                          <p:attrName>ppt_y</p:attrName>
                                        </p:attrNameLst>
                                      </p:cBhvr>
                                      <p:rCtr x="0" y="2500"/>
                                    </p:animMotion>
                                  </p:childTnLst>
                                </p:cTn>
                              </p:par>
                              <p:par>
                                <p:cTn id="47" presetID="10" presetClass="entr" presetSubtype="0" fill="hold" grpId="0" nodeType="withEffect">
                                  <p:stCondLst>
                                    <p:cond delay="60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1500"/>
                                        <p:tgtEl>
                                          <p:spTgt spid="37"/>
                                        </p:tgtEl>
                                      </p:cBhvr>
                                    </p:animEffect>
                                  </p:childTnLst>
                                </p:cTn>
                              </p:par>
                              <p:par>
                                <p:cTn id="50" presetID="64" presetClass="path" presetSubtype="0" decel="100000" fill="hold" grpId="1" nodeType="withEffect">
                                  <p:stCondLst>
                                    <p:cond delay="600"/>
                                  </p:stCondLst>
                                  <p:childTnLst>
                                    <p:animMotion origin="layout" path="M 0 3.33333E-6 L 0 0.05 " pathEditMode="relative" rAng="0" ptsTypes="AA">
                                      <p:cBhvr>
                                        <p:cTn id="51" dur="1500" spd="-100000" fill="hold"/>
                                        <p:tgtEl>
                                          <p:spTgt spid="37"/>
                                        </p:tgtEl>
                                        <p:attrNameLst>
                                          <p:attrName>ppt_x</p:attrName>
                                          <p:attrName>ppt_y</p:attrName>
                                        </p:attrNameLst>
                                      </p:cBhvr>
                                      <p:rCtr x="0" y="2500"/>
                                    </p:animMotion>
                                  </p:childTnLst>
                                </p:cTn>
                              </p:par>
                            </p:childTnLst>
                          </p:cTn>
                        </p:par>
                        <p:par>
                          <p:cTn id="52" fill="hold">
                            <p:stCondLst>
                              <p:cond delay="3649"/>
                            </p:stCondLst>
                            <p:childTnLst>
                              <p:par>
                                <p:cTn id="53" presetID="10" presetClass="entr" presetSubtype="0" fill="hold" nodeType="after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fade">
                                      <p:cBhvr>
                                        <p:cTn id="55" dur="1500"/>
                                        <p:tgtEl>
                                          <p:spTgt spid="51"/>
                                        </p:tgtEl>
                                      </p:cBhvr>
                                    </p:animEffect>
                                  </p:childTnLst>
                                </p:cTn>
                              </p:par>
                              <p:par>
                                <p:cTn id="56" presetID="64" presetClass="path" presetSubtype="0" decel="100000" fill="hold" nodeType="withEffect">
                                  <p:stCondLst>
                                    <p:cond delay="0"/>
                                  </p:stCondLst>
                                  <p:childTnLst>
                                    <p:animMotion origin="layout" path="M 5E-6 -1.48148E-6 L 5E-6 0.05 " pathEditMode="relative" rAng="0" ptsTypes="AA">
                                      <p:cBhvr>
                                        <p:cTn id="57" dur="1500" spd="-100000" fill="hold"/>
                                        <p:tgtEl>
                                          <p:spTgt spid="51"/>
                                        </p:tgtEl>
                                        <p:attrNameLst>
                                          <p:attrName>ppt_x</p:attrName>
                                          <p:attrName>ppt_y</p:attrName>
                                        </p:attrNameLst>
                                      </p:cBhvr>
                                      <p:rCtr x="0" y="2500"/>
                                    </p:animMotion>
                                  </p:childTnLst>
                                </p:cTn>
                              </p:par>
                              <p:par>
                                <p:cTn id="58" presetID="10" presetClass="entr" presetSubtype="0" fill="hold" grpId="0" nodeType="withEffect">
                                  <p:stCondLst>
                                    <p:cond delay="20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1500"/>
                                        <p:tgtEl>
                                          <p:spTgt spid="23"/>
                                        </p:tgtEl>
                                      </p:cBhvr>
                                    </p:animEffect>
                                  </p:childTnLst>
                                </p:cTn>
                              </p:par>
                              <p:par>
                                <p:cTn id="61" presetID="64" presetClass="path" presetSubtype="0" decel="100000" fill="hold" grpId="1" nodeType="withEffect">
                                  <p:stCondLst>
                                    <p:cond delay="200"/>
                                  </p:stCondLst>
                                  <p:childTnLst>
                                    <p:animMotion origin="layout" path="M -3.33333E-6 -3.7037E-7 L -3.33333E-6 0.05 " pathEditMode="relative" rAng="0" ptsTypes="AA">
                                      <p:cBhvr>
                                        <p:cTn id="62" dur="1500" spd="-100000" fill="hold"/>
                                        <p:tgtEl>
                                          <p:spTgt spid="23"/>
                                        </p:tgtEl>
                                        <p:attrNameLst>
                                          <p:attrName>ppt_x</p:attrName>
                                          <p:attrName>ppt_y</p:attrName>
                                        </p:attrNameLst>
                                      </p:cBhvr>
                                      <p:rCtr x="0" y="2500"/>
                                    </p:animMotion>
                                  </p:childTnLst>
                                </p:cTn>
                              </p:par>
                              <p:par>
                                <p:cTn id="63" presetID="10" presetClass="entr" presetSubtype="0" fill="hold" grpId="0" nodeType="withEffect">
                                  <p:stCondLst>
                                    <p:cond delay="400"/>
                                  </p:stCondLst>
                                  <p:childTnLst>
                                    <p:set>
                                      <p:cBhvr>
                                        <p:cTn id="64" dur="1" fill="hold">
                                          <p:stCondLst>
                                            <p:cond delay="0"/>
                                          </p:stCondLst>
                                        </p:cTn>
                                        <p:tgtEl>
                                          <p:spTgt spid="22"/>
                                        </p:tgtEl>
                                        <p:attrNameLst>
                                          <p:attrName>style.visibility</p:attrName>
                                        </p:attrNameLst>
                                      </p:cBhvr>
                                      <p:to>
                                        <p:strVal val="visible"/>
                                      </p:to>
                                    </p:set>
                                    <p:animEffect transition="in" filter="fade">
                                      <p:cBhvr>
                                        <p:cTn id="65" dur="1500"/>
                                        <p:tgtEl>
                                          <p:spTgt spid="22"/>
                                        </p:tgtEl>
                                      </p:cBhvr>
                                    </p:animEffect>
                                  </p:childTnLst>
                                </p:cTn>
                              </p:par>
                              <p:par>
                                <p:cTn id="66" presetID="64" presetClass="path" presetSubtype="0" decel="100000" fill="hold" grpId="1" nodeType="withEffect">
                                  <p:stCondLst>
                                    <p:cond delay="400"/>
                                  </p:stCondLst>
                                  <p:childTnLst>
                                    <p:animMotion origin="layout" path="M -3.33333E-6 -2.59259E-6 L -3.33333E-6 0.05 " pathEditMode="relative" rAng="0" ptsTypes="AA">
                                      <p:cBhvr>
                                        <p:cTn id="67" dur="1500" spd="-100000" fill="hold"/>
                                        <p:tgtEl>
                                          <p:spTgt spid="22"/>
                                        </p:tgtEl>
                                        <p:attrNameLst>
                                          <p:attrName>ppt_x</p:attrName>
                                          <p:attrName>ppt_y</p:attrName>
                                        </p:attrNameLst>
                                      </p:cBhvr>
                                      <p:rCtr x="0" y="2500"/>
                                    </p:animMotion>
                                  </p:childTnLst>
                                </p:cTn>
                              </p:par>
                              <p:par>
                                <p:cTn id="68" presetID="10" presetClass="entr" presetSubtype="0" fill="hold" grpId="0" nodeType="withEffect">
                                  <p:stCondLst>
                                    <p:cond delay="600"/>
                                  </p:stCondLst>
                                  <p:childTnLst>
                                    <p:set>
                                      <p:cBhvr>
                                        <p:cTn id="69" dur="1" fill="hold">
                                          <p:stCondLst>
                                            <p:cond delay="0"/>
                                          </p:stCondLst>
                                        </p:cTn>
                                        <p:tgtEl>
                                          <p:spTgt spid="38"/>
                                        </p:tgtEl>
                                        <p:attrNameLst>
                                          <p:attrName>style.visibility</p:attrName>
                                        </p:attrNameLst>
                                      </p:cBhvr>
                                      <p:to>
                                        <p:strVal val="visible"/>
                                      </p:to>
                                    </p:set>
                                    <p:animEffect transition="in" filter="fade">
                                      <p:cBhvr>
                                        <p:cTn id="70" dur="1500"/>
                                        <p:tgtEl>
                                          <p:spTgt spid="38"/>
                                        </p:tgtEl>
                                      </p:cBhvr>
                                    </p:animEffect>
                                  </p:childTnLst>
                                </p:cTn>
                              </p:par>
                              <p:par>
                                <p:cTn id="71" presetID="64" presetClass="path" presetSubtype="0" decel="100000" fill="hold" grpId="1" nodeType="withEffect">
                                  <p:stCondLst>
                                    <p:cond delay="600"/>
                                  </p:stCondLst>
                                  <p:childTnLst>
                                    <p:animMotion origin="layout" path="M -3.33333E-6 3.33333E-6 L -3.33333E-6 0.05 " pathEditMode="relative" rAng="0" ptsTypes="AA">
                                      <p:cBhvr>
                                        <p:cTn id="72" dur="1500" spd="-100000" fill="hold"/>
                                        <p:tgtEl>
                                          <p:spTgt spid="38"/>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17" grpId="0"/>
      <p:bldP spid="17" grpId="1"/>
      <p:bldP spid="18" grpId="0"/>
      <p:bldP spid="18" grpId="1"/>
      <p:bldP spid="22" grpId="0"/>
      <p:bldP spid="22" grpId="1"/>
      <p:bldP spid="23" grpId="0"/>
      <p:bldP spid="23" grpId="1"/>
      <p:bldP spid="35" grpId="0" animBg="1"/>
      <p:bldP spid="35" grpId="1" animBg="1"/>
      <p:bldP spid="37" grpId="0" animBg="1"/>
      <p:bldP spid="37" grpId="1" animBg="1"/>
      <p:bldP spid="38" grpId="0" animBg="1"/>
      <p:bldP spid="38"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3" cstate="print">
            <a:extLst>
              <a:ext uri="{28A0092B-C50C-407E-A947-70E740481C1C}">
                <a14:useLocalDpi xmlns:a14="http://schemas.microsoft.com/office/drawing/2010/main" val="0"/>
              </a:ext>
            </a:extLst>
          </a:blip>
          <a:srcRect l="9778"/>
          <a:stretch>
            <a:fillRect/>
          </a:stretch>
        </p:blipFill>
        <p:spPr>
          <a:xfrm rot="10800000">
            <a:off x="7153170" y="0"/>
            <a:ext cx="5038829" cy="6858000"/>
          </a:xfrm>
          <a:prstGeom prst="rect">
            <a:avLst/>
          </a:prstGeom>
        </p:spPr>
      </p:pic>
      <p:pic>
        <p:nvPicPr>
          <p:cNvPr id="3" name="图片 2"/>
          <p:cNvPicPr>
            <a:picLocks noChangeAspect="1"/>
          </p:cNvPicPr>
          <p:nvPr/>
        </p:nvPicPr>
        <p:blipFill rotWithShape="1">
          <a:blip r:embed="rId4" cstate="print">
            <a:extLst>
              <a:ext uri="{28A0092B-C50C-407E-A947-70E740481C1C}">
                <a14:useLocalDpi xmlns:a14="http://schemas.microsoft.com/office/drawing/2010/main" val="0"/>
              </a:ext>
            </a:extLst>
          </a:blip>
          <a:srcRect l="9417"/>
          <a:stretch>
            <a:fillRect/>
          </a:stretch>
        </p:blipFill>
        <p:spPr>
          <a:xfrm rot="10800000">
            <a:off x="6938554" y="0"/>
            <a:ext cx="5253446" cy="6858000"/>
          </a:xfrm>
          <a:prstGeom prst="rect">
            <a:avLst/>
          </a:prstGeom>
        </p:spPr>
      </p:pic>
      <p:sp>
        <p:nvSpPr>
          <p:cNvPr id="14" name="文本框 13"/>
          <p:cNvSpPr txBox="1"/>
          <p:nvPr/>
        </p:nvSpPr>
        <p:spPr>
          <a:xfrm>
            <a:off x="844423" y="2730305"/>
            <a:ext cx="3416320" cy="1015663"/>
          </a:xfrm>
          <a:prstGeom prst="rect">
            <a:avLst/>
          </a:prstGeom>
          <a:noFill/>
        </p:spPr>
        <p:txBody>
          <a:bodyPr wrap="none" rtlCol="0">
            <a:spAutoFit/>
          </a:bodyPr>
          <a:lstStyle>
            <a:defPPr>
              <a:defRPr lang="zh-CN"/>
            </a:defPPr>
            <a:lvl1pPr algn="ctr">
              <a:defRPr sz="7200">
                <a:solidFill>
                  <a:schemeClr val="tx2"/>
                </a:solidFill>
                <a:ea typeface="+mj-ea"/>
              </a:defRPr>
            </a:lvl1pPr>
          </a:lstStyle>
          <a:p>
            <a:pPr algn="l"/>
            <a:r>
              <a:rPr lang="zh-CN" altLang="en-US" sz="6000" spc="300" dirty="0"/>
              <a:t>胜任能力</a:t>
            </a:r>
          </a:p>
        </p:txBody>
      </p:sp>
      <p:sp>
        <p:nvSpPr>
          <p:cNvPr id="15" name="矩形 14"/>
          <p:cNvSpPr/>
          <p:nvPr/>
        </p:nvSpPr>
        <p:spPr>
          <a:xfrm>
            <a:off x="844423" y="3575761"/>
            <a:ext cx="1840440" cy="369332"/>
          </a:xfrm>
          <a:prstGeom prst="rect">
            <a:avLst/>
          </a:prstGeom>
        </p:spPr>
        <p:txBody>
          <a:bodyPr wrap="none">
            <a:spAutoFit/>
          </a:bodyPr>
          <a:lstStyle/>
          <a:p>
            <a:r>
              <a:rPr lang="en-US" altLang="zh-CN" dirty="0">
                <a:solidFill>
                  <a:schemeClr val="bg2"/>
                </a:solidFill>
              </a:rPr>
              <a:t>COMPETENCY</a:t>
            </a:r>
          </a:p>
        </p:txBody>
      </p:sp>
      <p:sp>
        <p:nvSpPr>
          <p:cNvPr id="16" name="矩形 15"/>
          <p:cNvSpPr/>
          <p:nvPr/>
        </p:nvSpPr>
        <p:spPr>
          <a:xfrm>
            <a:off x="844423" y="4513550"/>
            <a:ext cx="5762648" cy="854080"/>
          </a:xfrm>
          <a:prstGeom prst="rect">
            <a:avLst/>
          </a:prstGeom>
        </p:spPr>
        <p:txBody>
          <a:bodyPr wrap="square">
            <a:spAutoFit/>
          </a:bodyPr>
          <a:lstStyle/>
          <a:p>
            <a:pPr>
              <a:lnSpc>
                <a:spcPct val="150000"/>
              </a:lnSpc>
              <a:defRPr/>
            </a:pPr>
            <a:r>
              <a:rPr lang="zh-CN" altLang="en-US" sz="1100" dirty="0">
                <a:solidFill>
                  <a:schemeClr val="bg2">
                    <a:lumMod val="50000"/>
                  </a:schemeClr>
                </a:solidFill>
                <a:latin typeface="+mn-ea"/>
              </a:rPr>
              <a:t>此处添加详细文本描述，建议与标题相关并符合整体语言风格语言描述尽量简洁生动。尽量将每页幻灯片的字数控制在</a:t>
            </a:r>
            <a:r>
              <a:rPr lang="en-US" altLang="zh-CN" sz="1100" dirty="0">
                <a:solidFill>
                  <a:schemeClr val="bg2">
                    <a:lumMod val="50000"/>
                  </a:schemeClr>
                </a:solidFill>
                <a:latin typeface="+mn-ea"/>
              </a:rPr>
              <a:t>200</a:t>
            </a:r>
            <a:r>
              <a:rPr lang="zh-CN" altLang="en-US" sz="1100" dirty="0">
                <a:solidFill>
                  <a:schemeClr val="bg2">
                    <a:lumMod val="50000"/>
                  </a:schemeClr>
                </a:solidFill>
                <a:latin typeface="+mn-ea"/>
              </a:rPr>
              <a:t>字以内。此处添加详细文本描述，建议与标题相关并符合整体语言风格语言描述尽量简洁生动。</a:t>
            </a:r>
          </a:p>
        </p:txBody>
      </p:sp>
      <p:sp>
        <p:nvSpPr>
          <p:cNvPr id="17" name="文本框 16"/>
          <p:cNvSpPr txBox="1"/>
          <p:nvPr/>
        </p:nvSpPr>
        <p:spPr>
          <a:xfrm>
            <a:off x="844423" y="1315137"/>
            <a:ext cx="3275448" cy="923330"/>
          </a:xfrm>
          <a:prstGeom prst="rect">
            <a:avLst/>
          </a:prstGeom>
          <a:noFill/>
        </p:spPr>
        <p:txBody>
          <a:bodyPr wrap="none" rtlCol="0">
            <a:spAutoFit/>
          </a:bodyPr>
          <a:lstStyle>
            <a:defPPr>
              <a:defRPr lang="zh-CN"/>
            </a:defPPr>
            <a:lvl1pPr>
              <a:defRPr sz="5400" spc="300">
                <a:ln w="25400">
                  <a:solidFill>
                    <a:schemeClr val="bg2">
                      <a:lumMod val="50000"/>
                    </a:schemeClr>
                  </a:solidFill>
                </a:ln>
                <a:noFill/>
                <a:latin typeface="+mj-lt"/>
                <a:ea typeface="+mj-ea"/>
              </a:defRPr>
            </a:lvl1pPr>
          </a:lstStyle>
          <a:p>
            <a:r>
              <a:rPr lang="en-US" altLang="zh-CN" dirty="0">
                <a:ln w="25400">
                  <a:solidFill>
                    <a:schemeClr val="accent1"/>
                  </a:solidFill>
                </a:ln>
              </a:rPr>
              <a:t>PART 03</a:t>
            </a:r>
            <a:endParaRPr lang="zh-CN" altLang="en-US" dirty="0">
              <a:ln w="25400">
                <a:solidFill>
                  <a:schemeClr val="accent1"/>
                </a:solidFill>
              </a:ln>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1+#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0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1+#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7"/>
                                        </p:tgtEl>
                                        <p:attrNameLst>
                                          <p:attrName>style.visibility</p:attrName>
                                        </p:attrNameLst>
                                      </p:cBhvr>
                                      <p:to>
                                        <p:strVal val="visible"/>
                                      </p:to>
                                    </p:set>
                                    <p:animEffect transition="in" filter="fade">
                                      <p:cBhvr>
                                        <p:cTn id="16" dur="800"/>
                                        <p:tgtEl>
                                          <p:spTgt spid="17"/>
                                        </p:tgtEl>
                                      </p:cBhvr>
                                    </p:animEffect>
                                  </p:childTnLst>
                                </p:cTn>
                              </p:par>
                            </p:childTnLst>
                          </p:cTn>
                        </p:par>
                        <p:par>
                          <p:cTn id="17" fill="hold">
                            <p:stCondLst>
                              <p:cond delay="2579"/>
                            </p:stCondLst>
                            <p:childTnLst>
                              <p:par>
                                <p:cTn id="18" presetID="53" presetClass="entr" presetSubtype="16" fill="hold" grpId="0" nodeType="afterEffect">
                                  <p:stCondLst>
                                    <p:cond delay="0"/>
                                  </p:stCondLst>
                                  <p:iterate type="lt">
                                    <p:tmPct val="10000"/>
                                  </p:iterate>
                                  <p:childTnLst>
                                    <p:set>
                                      <p:cBhvr>
                                        <p:cTn id="19" dur="1" fill="hold">
                                          <p:stCondLst>
                                            <p:cond delay="0"/>
                                          </p:stCondLst>
                                        </p:cTn>
                                        <p:tgtEl>
                                          <p:spTgt spid="14"/>
                                        </p:tgtEl>
                                        <p:attrNameLst>
                                          <p:attrName>style.visibility</p:attrName>
                                        </p:attrNameLst>
                                      </p:cBhvr>
                                      <p:to>
                                        <p:strVal val="visible"/>
                                      </p:to>
                                    </p:set>
                                    <p:anim calcmode="lin" valueType="num">
                                      <p:cBhvr>
                                        <p:cTn id="20" dur="1000" fill="hold"/>
                                        <p:tgtEl>
                                          <p:spTgt spid="14"/>
                                        </p:tgtEl>
                                        <p:attrNameLst>
                                          <p:attrName>ppt_w</p:attrName>
                                        </p:attrNameLst>
                                      </p:cBhvr>
                                      <p:tavLst>
                                        <p:tav tm="0">
                                          <p:val>
                                            <p:fltVal val="0"/>
                                          </p:val>
                                        </p:tav>
                                        <p:tav tm="100000">
                                          <p:val>
                                            <p:strVal val="#ppt_w"/>
                                          </p:val>
                                        </p:tav>
                                      </p:tavLst>
                                    </p:anim>
                                    <p:anim calcmode="lin" valueType="num">
                                      <p:cBhvr>
                                        <p:cTn id="21" dur="1000" fill="hold"/>
                                        <p:tgtEl>
                                          <p:spTgt spid="14"/>
                                        </p:tgtEl>
                                        <p:attrNameLst>
                                          <p:attrName>ppt_h</p:attrName>
                                        </p:attrNameLst>
                                      </p:cBhvr>
                                      <p:tavLst>
                                        <p:tav tm="0">
                                          <p:val>
                                            <p:fltVal val="0"/>
                                          </p:val>
                                        </p:tav>
                                        <p:tav tm="100000">
                                          <p:val>
                                            <p:strVal val="#ppt_h"/>
                                          </p:val>
                                        </p:tav>
                                      </p:tavLst>
                                    </p:anim>
                                    <p:animEffect transition="in" filter="fade">
                                      <p:cBhvr>
                                        <p:cTn id="22" dur="1000"/>
                                        <p:tgtEl>
                                          <p:spTgt spid="14"/>
                                        </p:tgtEl>
                                      </p:cBhvr>
                                    </p:animEffect>
                                  </p:childTnLst>
                                </p:cTn>
                              </p:par>
                            </p:childTnLst>
                          </p:cTn>
                        </p:par>
                        <p:par>
                          <p:cTn id="23" fill="hold">
                            <p:stCondLst>
                              <p:cond delay="3879"/>
                            </p:stCondLst>
                            <p:childTnLst>
                              <p:par>
                                <p:cTn id="24" presetID="10"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500"/>
                                        <p:tgtEl>
                                          <p:spTgt spid="15"/>
                                        </p:tgtEl>
                                      </p:cBhvr>
                                    </p:animEffect>
                                  </p:childTnLst>
                                </p:cTn>
                              </p:par>
                              <p:par>
                                <p:cTn id="27" presetID="64" presetClass="path" presetSubtype="0" decel="100000" fill="hold" grpId="1" nodeType="withEffect">
                                  <p:stCondLst>
                                    <p:cond delay="0"/>
                                  </p:stCondLst>
                                  <p:childTnLst>
                                    <p:animMotion origin="layout" path="M -1.45833E-6 1.85185E-6 L -1.45833E-6 0.05 " pathEditMode="relative" rAng="0" ptsTypes="AA">
                                      <p:cBhvr>
                                        <p:cTn id="28" dur="1500" spd="-100000" fill="hold"/>
                                        <p:tgtEl>
                                          <p:spTgt spid="15"/>
                                        </p:tgtEl>
                                        <p:attrNameLst>
                                          <p:attrName>ppt_x</p:attrName>
                                          <p:attrName>ppt_y</p:attrName>
                                        </p:attrNameLst>
                                      </p:cBhvr>
                                      <p:rCtr x="0" y="2500"/>
                                    </p:animMotion>
                                  </p:childTnLst>
                                </p:cTn>
                              </p:par>
                              <p:par>
                                <p:cTn id="29" presetID="10" presetClass="entr" presetSubtype="0" fill="hold" grpId="0" nodeType="withEffect">
                                  <p:stCondLst>
                                    <p:cond delay="50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500"/>
                                        <p:tgtEl>
                                          <p:spTgt spid="16"/>
                                        </p:tgtEl>
                                      </p:cBhvr>
                                    </p:animEffect>
                                  </p:childTnLst>
                                </p:cTn>
                              </p:par>
                              <p:par>
                                <p:cTn id="32" presetID="64" presetClass="path" presetSubtype="0" decel="100000" fill="hold" grpId="1" nodeType="withEffect">
                                  <p:stCondLst>
                                    <p:cond delay="500"/>
                                  </p:stCondLst>
                                  <p:childTnLst>
                                    <p:animMotion origin="layout" path="M 0 1.11111E-6 L 0 0.05 " pathEditMode="relative" rAng="0" ptsTypes="AA">
                                      <p:cBhvr>
                                        <p:cTn id="33" dur="1500" spd="-100000" fill="hold"/>
                                        <p:tgtEl>
                                          <p:spTgt spid="16"/>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5" grpId="1"/>
      <p:bldP spid="16" grpId="0"/>
      <p:bldP spid="16" grpId="1"/>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椭圆 148"/>
          <p:cNvSpPr/>
          <p:nvPr/>
        </p:nvSpPr>
        <p:spPr>
          <a:xfrm>
            <a:off x="4129087" y="2004005"/>
            <a:ext cx="3911601" cy="3911600"/>
          </a:xfrm>
          <a:prstGeom prst="ellipse">
            <a:avLst/>
          </a:prstGeom>
          <a:noFill/>
          <a:ln w="15875">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1" name="椭圆 150"/>
          <p:cNvSpPr/>
          <p:nvPr/>
        </p:nvSpPr>
        <p:spPr>
          <a:xfrm>
            <a:off x="4075000" y="2029967"/>
            <a:ext cx="917322" cy="917322"/>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1600" dirty="0">
                <a:solidFill>
                  <a:schemeClr val="bg1"/>
                </a:solidFill>
              </a:rPr>
              <a:t>领导力</a:t>
            </a:r>
          </a:p>
        </p:txBody>
      </p:sp>
      <p:sp>
        <p:nvSpPr>
          <p:cNvPr id="152" name="椭圆 151"/>
          <p:cNvSpPr/>
          <p:nvPr/>
        </p:nvSpPr>
        <p:spPr>
          <a:xfrm>
            <a:off x="4075000" y="4972321"/>
            <a:ext cx="917322" cy="917322"/>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zh-CN" altLang="en-US" sz="1600" dirty="0">
                <a:solidFill>
                  <a:schemeClr val="bg1"/>
                </a:solidFill>
              </a:rPr>
              <a:t>协调力</a:t>
            </a:r>
          </a:p>
        </p:txBody>
      </p:sp>
      <p:sp>
        <p:nvSpPr>
          <p:cNvPr id="153" name="椭圆 152"/>
          <p:cNvSpPr/>
          <p:nvPr/>
        </p:nvSpPr>
        <p:spPr>
          <a:xfrm>
            <a:off x="7177454" y="2029967"/>
            <a:ext cx="917322" cy="917322"/>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zh-CN" altLang="en-US" sz="1600" dirty="0">
                <a:solidFill>
                  <a:schemeClr val="bg1"/>
                </a:solidFill>
              </a:rPr>
              <a:t>执行力</a:t>
            </a:r>
          </a:p>
        </p:txBody>
      </p:sp>
      <p:sp>
        <p:nvSpPr>
          <p:cNvPr id="154" name="椭圆 153"/>
          <p:cNvSpPr/>
          <p:nvPr/>
        </p:nvSpPr>
        <p:spPr>
          <a:xfrm>
            <a:off x="7177454" y="4972321"/>
            <a:ext cx="917322" cy="917322"/>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zh-CN" altLang="en-US" sz="1600" dirty="0">
                <a:solidFill>
                  <a:schemeClr val="bg1"/>
                </a:solidFill>
              </a:rPr>
              <a:t>创新力</a:t>
            </a:r>
          </a:p>
        </p:txBody>
      </p:sp>
      <p:sp>
        <p:nvSpPr>
          <p:cNvPr id="155" name="椭圆 154"/>
          <p:cNvSpPr/>
          <p:nvPr/>
        </p:nvSpPr>
        <p:spPr>
          <a:xfrm>
            <a:off x="3520076" y="3541476"/>
            <a:ext cx="917322" cy="917322"/>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zh-CN" altLang="en-US" sz="1600" dirty="0">
                <a:solidFill>
                  <a:schemeClr val="bg1"/>
                </a:solidFill>
              </a:rPr>
              <a:t>专业</a:t>
            </a:r>
            <a:endParaRPr lang="en-US" altLang="zh-CN" sz="1600" dirty="0">
              <a:solidFill>
                <a:schemeClr val="bg1"/>
              </a:solidFill>
            </a:endParaRPr>
          </a:p>
          <a:p>
            <a:pPr algn="ctr"/>
            <a:r>
              <a:rPr lang="zh-CN" altLang="en-US" sz="1600" dirty="0">
                <a:solidFill>
                  <a:schemeClr val="bg1"/>
                </a:solidFill>
              </a:rPr>
              <a:t>技能</a:t>
            </a:r>
          </a:p>
        </p:txBody>
      </p:sp>
      <p:sp>
        <p:nvSpPr>
          <p:cNvPr id="156" name="椭圆 155"/>
          <p:cNvSpPr/>
          <p:nvPr/>
        </p:nvSpPr>
        <p:spPr>
          <a:xfrm>
            <a:off x="7732377" y="3541476"/>
            <a:ext cx="917322" cy="917322"/>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zh-CN" altLang="en-US" sz="1600" dirty="0">
                <a:solidFill>
                  <a:schemeClr val="bg1"/>
                </a:solidFill>
              </a:rPr>
              <a:t>团队</a:t>
            </a:r>
            <a:endParaRPr lang="en-US" altLang="zh-CN" sz="1600" dirty="0">
              <a:solidFill>
                <a:schemeClr val="bg1"/>
              </a:solidFill>
            </a:endParaRPr>
          </a:p>
          <a:p>
            <a:pPr algn="ctr"/>
            <a:r>
              <a:rPr lang="zh-CN" altLang="en-US" sz="1600" dirty="0">
                <a:solidFill>
                  <a:schemeClr val="bg1"/>
                </a:solidFill>
              </a:rPr>
              <a:t>协作</a:t>
            </a:r>
          </a:p>
        </p:txBody>
      </p:sp>
      <p:sp>
        <p:nvSpPr>
          <p:cNvPr id="163" name="矩形 162"/>
          <p:cNvSpPr/>
          <p:nvPr/>
        </p:nvSpPr>
        <p:spPr>
          <a:xfrm>
            <a:off x="8360393" y="2094380"/>
            <a:ext cx="2532838" cy="617413"/>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sp>
        <p:nvSpPr>
          <p:cNvPr id="164" name="矩形 163"/>
          <p:cNvSpPr/>
          <p:nvPr/>
        </p:nvSpPr>
        <p:spPr>
          <a:xfrm>
            <a:off x="8906493" y="3619069"/>
            <a:ext cx="2532838" cy="617413"/>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sp>
        <p:nvSpPr>
          <p:cNvPr id="165" name="矩形 164"/>
          <p:cNvSpPr/>
          <p:nvPr/>
        </p:nvSpPr>
        <p:spPr>
          <a:xfrm>
            <a:off x="8360393" y="5117613"/>
            <a:ext cx="2532838" cy="64633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sp>
        <p:nvSpPr>
          <p:cNvPr id="166" name="矩形 165"/>
          <p:cNvSpPr/>
          <p:nvPr/>
        </p:nvSpPr>
        <p:spPr>
          <a:xfrm>
            <a:off x="1506413" y="2094380"/>
            <a:ext cx="2419167" cy="64633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sp>
        <p:nvSpPr>
          <p:cNvPr id="167" name="矩形 166"/>
          <p:cNvSpPr/>
          <p:nvPr/>
        </p:nvSpPr>
        <p:spPr>
          <a:xfrm>
            <a:off x="925778" y="3604610"/>
            <a:ext cx="2419167" cy="64633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sp>
        <p:nvSpPr>
          <p:cNvPr id="168" name="矩形 167"/>
          <p:cNvSpPr/>
          <p:nvPr/>
        </p:nvSpPr>
        <p:spPr>
          <a:xfrm>
            <a:off x="1506413" y="5117613"/>
            <a:ext cx="2419167" cy="64633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grpSp>
        <p:nvGrpSpPr>
          <p:cNvPr id="169" name="组合 168"/>
          <p:cNvGrpSpPr/>
          <p:nvPr/>
        </p:nvGrpSpPr>
        <p:grpSpPr>
          <a:xfrm>
            <a:off x="5574656" y="2816401"/>
            <a:ext cx="1042688" cy="2367472"/>
            <a:chOff x="1322388" y="4720532"/>
            <a:chExt cx="463550" cy="1052512"/>
          </a:xfrm>
          <a:solidFill>
            <a:schemeClr val="tx1">
              <a:lumMod val="75000"/>
              <a:lumOff val="25000"/>
            </a:schemeClr>
          </a:solidFill>
        </p:grpSpPr>
        <p:sp>
          <p:nvSpPr>
            <p:cNvPr id="170" name="Freeform 130"/>
            <p:cNvSpPr>
              <a:spLocks noEditPoints="1"/>
            </p:cNvSpPr>
            <p:nvPr/>
          </p:nvSpPr>
          <p:spPr bwMode="auto">
            <a:xfrm>
              <a:off x="1322388" y="4999932"/>
              <a:ext cx="463550" cy="722313"/>
            </a:xfrm>
            <a:custGeom>
              <a:avLst/>
              <a:gdLst>
                <a:gd name="T0" fmla="*/ 19 w 266"/>
                <a:gd name="T1" fmla="*/ 169 h 414"/>
                <a:gd name="T2" fmla="*/ 56 w 266"/>
                <a:gd name="T3" fmla="*/ 231 h 414"/>
                <a:gd name="T4" fmla="*/ 64 w 266"/>
                <a:gd name="T5" fmla="*/ 248 h 414"/>
                <a:gd name="T6" fmla="*/ 111 w 266"/>
                <a:gd name="T7" fmla="*/ 413 h 414"/>
                <a:gd name="T8" fmla="*/ 130 w 266"/>
                <a:gd name="T9" fmla="*/ 284 h 414"/>
                <a:gd name="T10" fmla="*/ 150 w 266"/>
                <a:gd name="T11" fmla="*/ 414 h 414"/>
                <a:gd name="T12" fmla="*/ 196 w 266"/>
                <a:gd name="T13" fmla="*/ 250 h 414"/>
                <a:gd name="T14" fmla="*/ 205 w 266"/>
                <a:gd name="T15" fmla="*/ 231 h 414"/>
                <a:gd name="T16" fmla="*/ 210 w 266"/>
                <a:gd name="T17" fmla="*/ 165 h 414"/>
                <a:gd name="T18" fmla="*/ 237 w 266"/>
                <a:gd name="T19" fmla="*/ 150 h 414"/>
                <a:gd name="T20" fmla="*/ 174 w 266"/>
                <a:gd name="T21" fmla="*/ 5 h 414"/>
                <a:gd name="T22" fmla="*/ 149 w 266"/>
                <a:gd name="T23" fmla="*/ 95 h 414"/>
                <a:gd name="T24" fmla="*/ 144 w 266"/>
                <a:gd name="T25" fmla="*/ 23 h 414"/>
                <a:gd name="T26" fmla="*/ 129 w 266"/>
                <a:gd name="T27" fmla="*/ 15 h 414"/>
                <a:gd name="T28" fmla="*/ 127 w 266"/>
                <a:gd name="T29" fmla="*/ 29 h 414"/>
                <a:gd name="T30" fmla="*/ 118 w 266"/>
                <a:gd name="T31" fmla="*/ 94 h 414"/>
                <a:gd name="T32" fmla="*/ 91 w 266"/>
                <a:gd name="T33" fmla="*/ 5 h 414"/>
                <a:gd name="T34" fmla="*/ 216 w 266"/>
                <a:gd name="T35" fmla="*/ 82 h 414"/>
                <a:gd name="T36" fmla="*/ 221 w 266"/>
                <a:gd name="T37" fmla="*/ 76 h 414"/>
                <a:gd name="T38" fmla="*/ 216 w 266"/>
                <a:gd name="T39" fmla="*/ 82 h 414"/>
                <a:gd name="T40" fmla="*/ 229 w 266"/>
                <a:gd name="T41" fmla="*/ 129 h 414"/>
                <a:gd name="T42" fmla="*/ 131 w 266"/>
                <a:gd name="T43" fmla="*/ 143 h 414"/>
                <a:gd name="T44" fmla="*/ 114 w 266"/>
                <a:gd name="T45" fmla="*/ 146 h 414"/>
                <a:gd name="T46" fmla="*/ 134 w 266"/>
                <a:gd name="T47" fmla="*/ 137 h 414"/>
                <a:gd name="T48" fmla="*/ 212 w 266"/>
                <a:gd name="T49" fmla="*/ 126 h 414"/>
                <a:gd name="T50" fmla="*/ 53 w 266"/>
                <a:gd name="T51" fmla="*/ 120 h 414"/>
                <a:gd name="T52" fmla="*/ 122 w 266"/>
                <a:gd name="T53" fmla="*/ 114 h 414"/>
                <a:gd name="T54" fmla="*/ 168 w 266"/>
                <a:gd name="T55" fmla="*/ 112 h 414"/>
                <a:gd name="T56" fmla="*/ 143 w 266"/>
                <a:gd name="T57" fmla="*/ 116 h 414"/>
                <a:gd name="T58" fmla="*/ 31 w 266"/>
                <a:gd name="T59" fmla="*/ 133 h 414"/>
                <a:gd name="T60" fmla="*/ 53 w 266"/>
                <a:gd name="T61" fmla="*/ 120 h 414"/>
                <a:gd name="T62" fmla="*/ 44 w 266"/>
                <a:gd name="T63" fmla="*/ 79 h 414"/>
                <a:gd name="T64" fmla="*/ 41 w 266"/>
                <a:gd name="T65" fmla="*/ 77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6" h="414">
                  <a:moveTo>
                    <a:pt x="3" y="51"/>
                  </a:moveTo>
                  <a:cubicBezTo>
                    <a:pt x="0" y="63"/>
                    <a:pt x="13" y="140"/>
                    <a:pt x="19" y="169"/>
                  </a:cubicBezTo>
                  <a:cubicBezTo>
                    <a:pt x="26" y="173"/>
                    <a:pt x="39" y="170"/>
                    <a:pt x="50" y="167"/>
                  </a:cubicBezTo>
                  <a:cubicBezTo>
                    <a:pt x="53" y="204"/>
                    <a:pt x="56" y="231"/>
                    <a:pt x="56" y="231"/>
                  </a:cubicBezTo>
                  <a:cubicBezTo>
                    <a:pt x="56" y="233"/>
                    <a:pt x="56" y="233"/>
                    <a:pt x="56" y="233"/>
                  </a:cubicBezTo>
                  <a:cubicBezTo>
                    <a:pt x="58" y="238"/>
                    <a:pt x="61" y="243"/>
                    <a:pt x="64" y="248"/>
                  </a:cubicBezTo>
                  <a:cubicBezTo>
                    <a:pt x="77" y="414"/>
                    <a:pt x="77" y="414"/>
                    <a:pt x="77" y="414"/>
                  </a:cubicBezTo>
                  <a:cubicBezTo>
                    <a:pt x="111" y="413"/>
                    <a:pt x="111" y="413"/>
                    <a:pt x="111" y="413"/>
                  </a:cubicBezTo>
                  <a:cubicBezTo>
                    <a:pt x="127" y="284"/>
                    <a:pt x="127" y="284"/>
                    <a:pt x="127" y="284"/>
                  </a:cubicBezTo>
                  <a:cubicBezTo>
                    <a:pt x="128" y="284"/>
                    <a:pt x="129" y="284"/>
                    <a:pt x="130" y="284"/>
                  </a:cubicBezTo>
                  <a:cubicBezTo>
                    <a:pt x="131" y="284"/>
                    <a:pt x="132" y="284"/>
                    <a:pt x="134" y="284"/>
                  </a:cubicBezTo>
                  <a:cubicBezTo>
                    <a:pt x="150" y="414"/>
                    <a:pt x="150" y="414"/>
                    <a:pt x="150" y="414"/>
                  </a:cubicBezTo>
                  <a:cubicBezTo>
                    <a:pt x="183" y="414"/>
                    <a:pt x="183" y="414"/>
                    <a:pt x="183" y="414"/>
                  </a:cubicBezTo>
                  <a:cubicBezTo>
                    <a:pt x="196" y="250"/>
                    <a:pt x="196" y="250"/>
                    <a:pt x="196" y="250"/>
                  </a:cubicBezTo>
                  <a:cubicBezTo>
                    <a:pt x="200" y="244"/>
                    <a:pt x="203" y="239"/>
                    <a:pt x="204" y="233"/>
                  </a:cubicBezTo>
                  <a:cubicBezTo>
                    <a:pt x="205" y="231"/>
                    <a:pt x="205" y="231"/>
                    <a:pt x="205" y="231"/>
                  </a:cubicBezTo>
                  <a:cubicBezTo>
                    <a:pt x="205" y="231"/>
                    <a:pt x="207" y="210"/>
                    <a:pt x="209" y="180"/>
                  </a:cubicBezTo>
                  <a:cubicBezTo>
                    <a:pt x="210" y="165"/>
                    <a:pt x="210" y="165"/>
                    <a:pt x="210" y="165"/>
                  </a:cubicBezTo>
                  <a:cubicBezTo>
                    <a:pt x="230" y="169"/>
                    <a:pt x="230" y="169"/>
                    <a:pt x="230" y="169"/>
                  </a:cubicBezTo>
                  <a:cubicBezTo>
                    <a:pt x="237" y="150"/>
                    <a:pt x="237" y="150"/>
                    <a:pt x="237" y="150"/>
                  </a:cubicBezTo>
                  <a:cubicBezTo>
                    <a:pt x="251" y="113"/>
                    <a:pt x="266" y="71"/>
                    <a:pt x="263" y="48"/>
                  </a:cubicBezTo>
                  <a:cubicBezTo>
                    <a:pt x="262" y="32"/>
                    <a:pt x="213" y="0"/>
                    <a:pt x="174" y="5"/>
                  </a:cubicBezTo>
                  <a:cubicBezTo>
                    <a:pt x="175" y="5"/>
                    <a:pt x="173" y="6"/>
                    <a:pt x="169" y="8"/>
                  </a:cubicBezTo>
                  <a:cubicBezTo>
                    <a:pt x="149" y="95"/>
                    <a:pt x="149" y="95"/>
                    <a:pt x="149" y="95"/>
                  </a:cubicBezTo>
                  <a:cubicBezTo>
                    <a:pt x="142" y="30"/>
                    <a:pt x="142" y="30"/>
                    <a:pt x="142" y="30"/>
                  </a:cubicBezTo>
                  <a:cubicBezTo>
                    <a:pt x="144" y="23"/>
                    <a:pt x="144" y="23"/>
                    <a:pt x="144" y="23"/>
                  </a:cubicBezTo>
                  <a:cubicBezTo>
                    <a:pt x="140" y="15"/>
                    <a:pt x="140" y="15"/>
                    <a:pt x="140" y="15"/>
                  </a:cubicBezTo>
                  <a:cubicBezTo>
                    <a:pt x="129" y="15"/>
                    <a:pt x="129" y="15"/>
                    <a:pt x="129" y="15"/>
                  </a:cubicBezTo>
                  <a:cubicBezTo>
                    <a:pt x="125" y="23"/>
                    <a:pt x="125" y="23"/>
                    <a:pt x="125" y="23"/>
                  </a:cubicBezTo>
                  <a:cubicBezTo>
                    <a:pt x="127" y="29"/>
                    <a:pt x="127" y="29"/>
                    <a:pt x="127" y="29"/>
                  </a:cubicBezTo>
                  <a:cubicBezTo>
                    <a:pt x="119" y="90"/>
                    <a:pt x="119" y="90"/>
                    <a:pt x="119" y="90"/>
                  </a:cubicBezTo>
                  <a:cubicBezTo>
                    <a:pt x="118" y="94"/>
                    <a:pt x="118" y="94"/>
                    <a:pt x="118" y="94"/>
                  </a:cubicBezTo>
                  <a:cubicBezTo>
                    <a:pt x="94" y="5"/>
                    <a:pt x="94" y="5"/>
                    <a:pt x="94" y="5"/>
                  </a:cubicBezTo>
                  <a:cubicBezTo>
                    <a:pt x="93" y="5"/>
                    <a:pt x="92" y="5"/>
                    <a:pt x="91" y="5"/>
                  </a:cubicBezTo>
                  <a:cubicBezTo>
                    <a:pt x="52" y="10"/>
                    <a:pt x="4" y="24"/>
                    <a:pt x="3" y="51"/>
                  </a:cubicBezTo>
                  <a:close/>
                  <a:moveTo>
                    <a:pt x="216" y="82"/>
                  </a:moveTo>
                  <a:cubicBezTo>
                    <a:pt x="216" y="82"/>
                    <a:pt x="216" y="81"/>
                    <a:pt x="216" y="81"/>
                  </a:cubicBezTo>
                  <a:cubicBezTo>
                    <a:pt x="218" y="79"/>
                    <a:pt x="219" y="77"/>
                    <a:pt x="221" y="76"/>
                  </a:cubicBezTo>
                  <a:cubicBezTo>
                    <a:pt x="224" y="72"/>
                    <a:pt x="218" y="93"/>
                    <a:pt x="214" y="112"/>
                  </a:cubicBezTo>
                  <a:lnTo>
                    <a:pt x="216" y="82"/>
                  </a:lnTo>
                  <a:close/>
                  <a:moveTo>
                    <a:pt x="225" y="125"/>
                  </a:moveTo>
                  <a:cubicBezTo>
                    <a:pt x="229" y="129"/>
                    <a:pt x="229" y="129"/>
                    <a:pt x="229" y="129"/>
                  </a:cubicBezTo>
                  <a:cubicBezTo>
                    <a:pt x="230" y="131"/>
                    <a:pt x="230" y="131"/>
                    <a:pt x="230" y="131"/>
                  </a:cubicBezTo>
                  <a:cubicBezTo>
                    <a:pt x="131" y="143"/>
                    <a:pt x="131" y="143"/>
                    <a:pt x="131" y="143"/>
                  </a:cubicBezTo>
                  <a:cubicBezTo>
                    <a:pt x="126" y="144"/>
                    <a:pt x="126" y="144"/>
                    <a:pt x="126" y="144"/>
                  </a:cubicBezTo>
                  <a:cubicBezTo>
                    <a:pt x="114" y="146"/>
                    <a:pt x="114" y="146"/>
                    <a:pt x="114" y="146"/>
                  </a:cubicBezTo>
                  <a:cubicBezTo>
                    <a:pt x="127" y="140"/>
                    <a:pt x="127" y="140"/>
                    <a:pt x="127" y="140"/>
                  </a:cubicBezTo>
                  <a:cubicBezTo>
                    <a:pt x="134" y="137"/>
                    <a:pt x="134" y="137"/>
                    <a:pt x="134" y="137"/>
                  </a:cubicBezTo>
                  <a:cubicBezTo>
                    <a:pt x="138" y="136"/>
                    <a:pt x="138" y="136"/>
                    <a:pt x="138" y="136"/>
                  </a:cubicBezTo>
                  <a:cubicBezTo>
                    <a:pt x="212" y="126"/>
                    <a:pt x="212" y="126"/>
                    <a:pt x="212" y="126"/>
                  </a:cubicBezTo>
                  <a:lnTo>
                    <a:pt x="225" y="125"/>
                  </a:lnTo>
                  <a:close/>
                  <a:moveTo>
                    <a:pt x="53" y="120"/>
                  </a:moveTo>
                  <a:cubicBezTo>
                    <a:pt x="117" y="114"/>
                    <a:pt x="117" y="114"/>
                    <a:pt x="117" y="114"/>
                  </a:cubicBezTo>
                  <a:cubicBezTo>
                    <a:pt x="122" y="114"/>
                    <a:pt x="122" y="114"/>
                    <a:pt x="122" y="114"/>
                  </a:cubicBezTo>
                  <a:cubicBezTo>
                    <a:pt x="133" y="113"/>
                    <a:pt x="133" y="113"/>
                    <a:pt x="133" y="113"/>
                  </a:cubicBezTo>
                  <a:cubicBezTo>
                    <a:pt x="168" y="112"/>
                    <a:pt x="168" y="112"/>
                    <a:pt x="168" y="112"/>
                  </a:cubicBezTo>
                  <a:cubicBezTo>
                    <a:pt x="146" y="115"/>
                    <a:pt x="146" y="115"/>
                    <a:pt x="146" y="115"/>
                  </a:cubicBezTo>
                  <a:cubicBezTo>
                    <a:pt x="143" y="116"/>
                    <a:pt x="143" y="116"/>
                    <a:pt x="143" y="116"/>
                  </a:cubicBezTo>
                  <a:cubicBezTo>
                    <a:pt x="132" y="117"/>
                    <a:pt x="132" y="117"/>
                    <a:pt x="132" y="117"/>
                  </a:cubicBezTo>
                  <a:cubicBezTo>
                    <a:pt x="31" y="133"/>
                    <a:pt x="31" y="133"/>
                    <a:pt x="31" y="133"/>
                  </a:cubicBezTo>
                  <a:cubicBezTo>
                    <a:pt x="50" y="122"/>
                    <a:pt x="50" y="122"/>
                    <a:pt x="50" y="122"/>
                  </a:cubicBezTo>
                  <a:lnTo>
                    <a:pt x="53" y="120"/>
                  </a:lnTo>
                  <a:close/>
                  <a:moveTo>
                    <a:pt x="44" y="79"/>
                  </a:moveTo>
                  <a:cubicBezTo>
                    <a:pt x="44" y="79"/>
                    <a:pt x="44" y="79"/>
                    <a:pt x="44" y="79"/>
                  </a:cubicBezTo>
                  <a:cubicBezTo>
                    <a:pt x="45" y="86"/>
                    <a:pt x="45" y="86"/>
                    <a:pt x="45" y="86"/>
                  </a:cubicBezTo>
                  <a:cubicBezTo>
                    <a:pt x="43" y="81"/>
                    <a:pt x="42" y="78"/>
                    <a:pt x="41" y="77"/>
                  </a:cubicBezTo>
                  <a:cubicBezTo>
                    <a:pt x="42" y="78"/>
                    <a:pt x="44" y="79"/>
                    <a:pt x="44" y="7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71" name="Freeform 131"/>
            <p:cNvSpPr/>
            <p:nvPr/>
          </p:nvSpPr>
          <p:spPr bwMode="auto">
            <a:xfrm>
              <a:off x="1452563" y="4720532"/>
              <a:ext cx="203200" cy="290513"/>
            </a:xfrm>
            <a:custGeom>
              <a:avLst/>
              <a:gdLst>
                <a:gd name="T0" fmla="*/ 4 w 116"/>
                <a:gd name="T1" fmla="*/ 78 h 166"/>
                <a:gd name="T2" fmla="*/ 0 w 116"/>
                <a:gd name="T3" fmla="*/ 97 h 166"/>
                <a:gd name="T4" fmla="*/ 4 w 116"/>
                <a:gd name="T5" fmla="*/ 116 h 166"/>
                <a:gd name="T6" fmla="*/ 7 w 116"/>
                <a:gd name="T7" fmla="*/ 111 h 166"/>
                <a:gd name="T8" fmla="*/ 59 w 116"/>
                <a:gd name="T9" fmla="*/ 166 h 166"/>
                <a:gd name="T10" fmla="*/ 108 w 116"/>
                <a:gd name="T11" fmla="*/ 109 h 166"/>
                <a:gd name="T12" fmla="*/ 112 w 116"/>
                <a:gd name="T13" fmla="*/ 115 h 166"/>
                <a:gd name="T14" fmla="*/ 116 w 116"/>
                <a:gd name="T15" fmla="*/ 96 h 166"/>
                <a:gd name="T16" fmla="*/ 112 w 116"/>
                <a:gd name="T17" fmla="*/ 77 h 166"/>
                <a:gd name="T18" fmla="*/ 110 w 116"/>
                <a:gd name="T19" fmla="*/ 78 h 166"/>
                <a:gd name="T20" fmla="*/ 110 w 116"/>
                <a:gd name="T21" fmla="*/ 62 h 166"/>
                <a:gd name="T22" fmla="*/ 67 w 116"/>
                <a:gd name="T23" fmla="*/ 51 h 166"/>
                <a:gd name="T24" fmla="*/ 73 w 116"/>
                <a:gd name="T25" fmla="*/ 54 h 166"/>
                <a:gd name="T26" fmla="*/ 115 w 116"/>
                <a:gd name="T27" fmla="*/ 40 h 166"/>
                <a:gd name="T28" fmla="*/ 20 w 116"/>
                <a:gd name="T29" fmla="*/ 30 h 166"/>
                <a:gd name="T30" fmla="*/ 2 w 116"/>
                <a:gd name="T31" fmla="*/ 43 h 166"/>
                <a:gd name="T32" fmla="*/ 14 w 116"/>
                <a:gd name="T33" fmla="*/ 42 h 166"/>
                <a:gd name="T34" fmla="*/ 6 w 116"/>
                <a:gd name="T35" fmla="*/ 69 h 166"/>
                <a:gd name="T36" fmla="*/ 5 w 116"/>
                <a:gd name="T37" fmla="*/ 78 h 166"/>
                <a:gd name="T38" fmla="*/ 4 w 116"/>
                <a:gd name="T39" fmla="*/ 7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6" h="166">
                  <a:moveTo>
                    <a:pt x="4" y="78"/>
                  </a:moveTo>
                  <a:cubicBezTo>
                    <a:pt x="2" y="78"/>
                    <a:pt x="0" y="86"/>
                    <a:pt x="0" y="97"/>
                  </a:cubicBezTo>
                  <a:cubicBezTo>
                    <a:pt x="0" y="107"/>
                    <a:pt x="2" y="116"/>
                    <a:pt x="4" y="116"/>
                  </a:cubicBezTo>
                  <a:cubicBezTo>
                    <a:pt x="6" y="116"/>
                    <a:pt x="7" y="114"/>
                    <a:pt x="7" y="111"/>
                  </a:cubicBezTo>
                  <a:cubicBezTo>
                    <a:pt x="16" y="143"/>
                    <a:pt x="43" y="166"/>
                    <a:pt x="59" y="166"/>
                  </a:cubicBezTo>
                  <a:cubicBezTo>
                    <a:pt x="78" y="166"/>
                    <a:pt x="104" y="144"/>
                    <a:pt x="108" y="109"/>
                  </a:cubicBezTo>
                  <a:cubicBezTo>
                    <a:pt x="109" y="112"/>
                    <a:pt x="110" y="115"/>
                    <a:pt x="112" y="115"/>
                  </a:cubicBezTo>
                  <a:cubicBezTo>
                    <a:pt x="114" y="115"/>
                    <a:pt x="116" y="106"/>
                    <a:pt x="116" y="96"/>
                  </a:cubicBezTo>
                  <a:cubicBezTo>
                    <a:pt x="116" y="85"/>
                    <a:pt x="114" y="77"/>
                    <a:pt x="112" y="77"/>
                  </a:cubicBezTo>
                  <a:cubicBezTo>
                    <a:pt x="111" y="77"/>
                    <a:pt x="111" y="77"/>
                    <a:pt x="110" y="78"/>
                  </a:cubicBezTo>
                  <a:cubicBezTo>
                    <a:pt x="110" y="73"/>
                    <a:pt x="111" y="68"/>
                    <a:pt x="110" y="62"/>
                  </a:cubicBezTo>
                  <a:cubicBezTo>
                    <a:pt x="101" y="69"/>
                    <a:pt x="85" y="60"/>
                    <a:pt x="67" y="51"/>
                  </a:cubicBezTo>
                  <a:cubicBezTo>
                    <a:pt x="69" y="52"/>
                    <a:pt x="71" y="53"/>
                    <a:pt x="73" y="54"/>
                  </a:cubicBezTo>
                  <a:cubicBezTo>
                    <a:pt x="103" y="69"/>
                    <a:pt x="115" y="40"/>
                    <a:pt x="115" y="40"/>
                  </a:cubicBezTo>
                  <a:cubicBezTo>
                    <a:pt x="115" y="40"/>
                    <a:pt x="78" y="0"/>
                    <a:pt x="20" y="30"/>
                  </a:cubicBezTo>
                  <a:cubicBezTo>
                    <a:pt x="15" y="33"/>
                    <a:pt x="8" y="40"/>
                    <a:pt x="2" y="43"/>
                  </a:cubicBezTo>
                  <a:cubicBezTo>
                    <a:pt x="2" y="43"/>
                    <a:pt x="7" y="42"/>
                    <a:pt x="14" y="42"/>
                  </a:cubicBezTo>
                  <a:cubicBezTo>
                    <a:pt x="8" y="46"/>
                    <a:pt x="4" y="54"/>
                    <a:pt x="6" y="69"/>
                  </a:cubicBezTo>
                  <a:cubicBezTo>
                    <a:pt x="5" y="72"/>
                    <a:pt x="5" y="75"/>
                    <a:pt x="5" y="78"/>
                  </a:cubicBezTo>
                  <a:cubicBezTo>
                    <a:pt x="5" y="78"/>
                    <a:pt x="5" y="78"/>
                    <a:pt x="4" y="7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72" name="Freeform 132"/>
            <p:cNvSpPr/>
            <p:nvPr/>
          </p:nvSpPr>
          <p:spPr bwMode="auto">
            <a:xfrm>
              <a:off x="1400175" y="5731769"/>
              <a:ext cx="111125" cy="41275"/>
            </a:xfrm>
            <a:custGeom>
              <a:avLst/>
              <a:gdLst>
                <a:gd name="T0" fmla="*/ 33 w 63"/>
                <a:gd name="T1" fmla="*/ 0 h 23"/>
                <a:gd name="T2" fmla="*/ 22 w 63"/>
                <a:gd name="T3" fmla="*/ 22 h 23"/>
                <a:gd name="T4" fmla="*/ 51 w 63"/>
                <a:gd name="T5" fmla="*/ 12 h 23"/>
                <a:gd name="T6" fmla="*/ 55 w 63"/>
                <a:gd name="T7" fmla="*/ 12 h 23"/>
                <a:gd name="T8" fmla="*/ 61 w 63"/>
                <a:gd name="T9" fmla="*/ 11 h 23"/>
                <a:gd name="T10" fmla="*/ 62 w 63"/>
                <a:gd name="T11" fmla="*/ 1 h 23"/>
                <a:gd name="T12" fmla="*/ 63 w 63"/>
                <a:gd name="T13" fmla="*/ 0 h 23"/>
                <a:gd name="T14" fmla="*/ 33 w 63"/>
                <a:gd name="T15" fmla="*/ 0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 h="23">
                  <a:moveTo>
                    <a:pt x="33" y="0"/>
                  </a:moveTo>
                  <a:cubicBezTo>
                    <a:pt x="33" y="0"/>
                    <a:pt x="0" y="20"/>
                    <a:pt x="22" y="22"/>
                  </a:cubicBezTo>
                  <a:cubicBezTo>
                    <a:pt x="35" y="23"/>
                    <a:pt x="43" y="17"/>
                    <a:pt x="51" y="12"/>
                  </a:cubicBezTo>
                  <a:cubicBezTo>
                    <a:pt x="55" y="9"/>
                    <a:pt x="54" y="12"/>
                    <a:pt x="55" y="12"/>
                  </a:cubicBezTo>
                  <a:cubicBezTo>
                    <a:pt x="56" y="12"/>
                    <a:pt x="60" y="12"/>
                    <a:pt x="61" y="11"/>
                  </a:cubicBezTo>
                  <a:cubicBezTo>
                    <a:pt x="63" y="3"/>
                    <a:pt x="62" y="1"/>
                    <a:pt x="62" y="1"/>
                  </a:cubicBezTo>
                  <a:cubicBezTo>
                    <a:pt x="63" y="0"/>
                    <a:pt x="63" y="0"/>
                    <a:pt x="63" y="0"/>
                  </a:cubicBezTo>
                  <a:lnTo>
                    <a:pt x="3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73" name="Freeform 133"/>
            <p:cNvSpPr/>
            <p:nvPr/>
          </p:nvSpPr>
          <p:spPr bwMode="auto">
            <a:xfrm>
              <a:off x="1589088" y="5731769"/>
              <a:ext cx="109538" cy="41275"/>
            </a:xfrm>
            <a:custGeom>
              <a:avLst/>
              <a:gdLst>
                <a:gd name="T0" fmla="*/ 2 w 63"/>
                <a:gd name="T1" fmla="*/ 11 h 23"/>
                <a:gd name="T2" fmla="*/ 8 w 63"/>
                <a:gd name="T3" fmla="*/ 12 h 23"/>
                <a:gd name="T4" fmla="*/ 12 w 63"/>
                <a:gd name="T5" fmla="*/ 12 h 23"/>
                <a:gd name="T6" fmla="*/ 41 w 63"/>
                <a:gd name="T7" fmla="*/ 22 h 23"/>
                <a:gd name="T8" fmla="*/ 30 w 63"/>
                <a:gd name="T9" fmla="*/ 0 h 23"/>
                <a:gd name="T10" fmla="*/ 0 w 63"/>
                <a:gd name="T11" fmla="*/ 0 h 23"/>
                <a:gd name="T12" fmla="*/ 1 w 63"/>
                <a:gd name="T13" fmla="*/ 1 h 23"/>
                <a:gd name="T14" fmla="*/ 2 w 63"/>
                <a:gd name="T15" fmla="*/ 11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 h="23">
                  <a:moveTo>
                    <a:pt x="2" y="11"/>
                  </a:moveTo>
                  <a:cubicBezTo>
                    <a:pt x="3" y="12"/>
                    <a:pt x="7" y="12"/>
                    <a:pt x="8" y="12"/>
                  </a:cubicBezTo>
                  <a:cubicBezTo>
                    <a:pt x="10" y="12"/>
                    <a:pt x="8" y="9"/>
                    <a:pt x="12" y="12"/>
                  </a:cubicBezTo>
                  <a:cubicBezTo>
                    <a:pt x="20" y="17"/>
                    <a:pt x="28" y="23"/>
                    <a:pt x="41" y="22"/>
                  </a:cubicBezTo>
                  <a:cubicBezTo>
                    <a:pt x="63" y="20"/>
                    <a:pt x="30" y="0"/>
                    <a:pt x="30" y="0"/>
                  </a:cubicBezTo>
                  <a:cubicBezTo>
                    <a:pt x="0" y="0"/>
                    <a:pt x="0" y="0"/>
                    <a:pt x="0" y="0"/>
                  </a:cubicBezTo>
                  <a:cubicBezTo>
                    <a:pt x="1" y="1"/>
                    <a:pt x="1" y="1"/>
                    <a:pt x="1" y="1"/>
                  </a:cubicBezTo>
                  <a:cubicBezTo>
                    <a:pt x="1" y="1"/>
                    <a:pt x="0" y="3"/>
                    <a:pt x="2"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grpSp>
      <p:sp>
        <p:nvSpPr>
          <p:cNvPr id="39" name="文本框 38"/>
          <p:cNvSpPr txBox="1"/>
          <p:nvPr/>
        </p:nvSpPr>
        <p:spPr>
          <a:xfrm>
            <a:off x="1108435" y="633817"/>
            <a:ext cx="2236510"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核心竞争力</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39">
                                            <p:txEl>
                                              <p:pRg st="0" end="0"/>
                                            </p:txEl>
                                          </p:spTgt>
                                        </p:tgtEl>
                                        <p:attrNameLst>
                                          <p:attrName>style.visibility</p:attrName>
                                        </p:attrNameLst>
                                      </p:cBhvr>
                                      <p:to>
                                        <p:strVal val="visible"/>
                                      </p:to>
                                    </p:set>
                                    <p:anim calcmode="lin" valueType="num">
                                      <p:cBhvr>
                                        <p:cTn id="7" dur="500" fill="hold"/>
                                        <p:tgtEl>
                                          <p:spTgt spid="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9">
                                            <p:txEl>
                                              <p:pRg st="0" end="0"/>
                                            </p:txEl>
                                          </p:spTgt>
                                        </p:tgtEl>
                                      </p:cBhvr>
                                    </p:animEffect>
                                  </p:childTnLst>
                                </p:cTn>
                              </p:par>
                            </p:childTnLst>
                          </p:cTn>
                        </p:par>
                        <p:par>
                          <p:cTn id="10" fill="hold">
                            <p:stCondLst>
                              <p:cond delay="699"/>
                            </p:stCondLst>
                            <p:childTnLst>
                              <p:par>
                                <p:cTn id="11" presetID="53" presetClass="entr" presetSubtype="16" fill="hold" nodeType="afterEffect">
                                  <p:stCondLst>
                                    <p:cond delay="0"/>
                                  </p:stCondLst>
                                  <p:childTnLst>
                                    <p:set>
                                      <p:cBhvr>
                                        <p:cTn id="12" dur="1" fill="hold">
                                          <p:stCondLst>
                                            <p:cond delay="0"/>
                                          </p:stCondLst>
                                        </p:cTn>
                                        <p:tgtEl>
                                          <p:spTgt spid="169"/>
                                        </p:tgtEl>
                                        <p:attrNameLst>
                                          <p:attrName>style.visibility</p:attrName>
                                        </p:attrNameLst>
                                      </p:cBhvr>
                                      <p:to>
                                        <p:strVal val="visible"/>
                                      </p:to>
                                    </p:set>
                                    <p:anim calcmode="lin" valueType="num">
                                      <p:cBhvr>
                                        <p:cTn id="13" dur="1000" fill="hold"/>
                                        <p:tgtEl>
                                          <p:spTgt spid="169"/>
                                        </p:tgtEl>
                                        <p:attrNameLst>
                                          <p:attrName>ppt_w</p:attrName>
                                        </p:attrNameLst>
                                      </p:cBhvr>
                                      <p:tavLst>
                                        <p:tav tm="0">
                                          <p:val>
                                            <p:fltVal val="0"/>
                                          </p:val>
                                        </p:tav>
                                        <p:tav tm="100000">
                                          <p:val>
                                            <p:strVal val="#ppt_w"/>
                                          </p:val>
                                        </p:tav>
                                      </p:tavLst>
                                    </p:anim>
                                    <p:anim calcmode="lin" valueType="num">
                                      <p:cBhvr>
                                        <p:cTn id="14" dur="1000" fill="hold"/>
                                        <p:tgtEl>
                                          <p:spTgt spid="169"/>
                                        </p:tgtEl>
                                        <p:attrNameLst>
                                          <p:attrName>ppt_h</p:attrName>
                                        </p:attrNameLst>
                                      </p:cBhvr>
                                      <p:tavLst>
                                        <p:tav tm="0">
                                          <p:val>
                                            <p:fltVal val="0"/>
                                          </p:val>
                                        </p:tav>
                                        <p:tav tm="100000">
                                          <p:val>
                                            <p:strVal val="#ppt_h"/>
                                          </p:val>
                                        </p:tav>
                                      </p:tavLst>
                                    </p:anim>
                                    <p:animEffect transition="in" filter="fade">
                                      <p:cBhvr>
                                        <p:cTn id="15" dur="1000"/>
                                        <p:tgtEl>
                                          <p:spTgt spid="169"/>
                                        </p:tgtEl>
                                      </p:cBhvr>
                                    </p:animEffect>
                                  </p:childTnLst>
                                </p:cTn>
                              </p:par>
                              <p:par>
                                <p:cTn id="16" presetID="53" presetClass="entr" presetSubtype="16" fill="hold" grpId="0" nodeType="withEffect">
                                  <p:stCondLst>
                                    <p:cond delay="200"/>
                                  </p:stCondLst>
                                  <p:childTnLst>
                                    <p:set>
                                      <p:cBhvr>
                                        <p:cTn id="17" dur="1" fill="hold">
                                          <p:stCondLst>
                                            <p:cond delay="0"/>
                                          </p:stCondLst>
                                        </p:cTn>
                                        <p:tgtEl>
                                          <p:spTgt spid="149"/>
                                        </p:tgtEl>
                                        <p:attrNameLst>
                                          <p:attrName>style.visibility</p:attrName>
                                        </p:attrNameLst>
                                      </p:cBhvr>
                                      <p:to>
                                        <p:strVal val="visible"/>
                                      </p:to>
                                    </p:set>
                                    <p:anim calcmode="lin" valueType="num">
                                      <p:cBhvr>
                                        <p:cTn id="18" dur="1000" fill="hold"/>
                                        <p:tgtEl>
                                          <p:spTgt spid="149"/>
                                        </p:tgtEl>
                                        <p:attrNameLst>
                                          <p:attrName>ppt_w</p:attrName>
                                        </p:attrNameLst>
                                      </p:cBhvr>
                                      <p:tavLst>
                                        <p:tav tm="0">
                                          <p:val>
                                            <p:fltVal val="0"/>
                                          </p:val>
                                        </p:tav>
                                        <p:tav tm="100000">
                                          <p:val>
                                            <p:strVal val="#ppt_w"/>
                                          </p:val>
                                        </p:tav>
                                      </p:tavLst>
                                    </p:anim>
                                    <p:anim calcmode="lin" valueType="num">
                                      <p:cBhvr>
                                        <p:cTn id="19" dur="1000" fill="hold"/>
                                        <p:tgtEl>
                                          <p:spTgt spid="149"/>
                                        </p:tgtEl>
                                        <p:attrNameLst>
                                          <p:attrName>ppt_h</p:attrName>
                                        </p:attrNameLst>
                                      </p:cBhvr>
                                      <p:tavLst>
                                        <p:tav tm="0">
                                          <p:val>
                                            <p:fltVal val="0"/>
                                          </p:val>
                                        </p:tav>
                                        <p:tav tm="100000">
                                          <p:val>
                                            <p:strVal val="#ppt_h"/>
                                          </p:val>
                                        </p:tav>
                                      </p:tavLst>
                                    </p:anim>
                                    <p:animEffect transition="in" filter="fade">
                                      <p:cBhvr>
                                        <p:cTn id="20" dur="1000"/>
                                        <p:tgtEl>
                                          <p:spTgt spid="149"/>
                                        </p:tgtEl>
                                      </p:cBhvr>
                                    </p:animEffect>
                                  </p:childTnLst>
                                </p:cTn>
                              </p:par>
                            </p:childTnLst>
                          </p:cTn>
                        </p:par>
                        <p:par>
                          <p:cTn id="21" fill="hold">
                            <p:stCondLst>
                              <p:cond delay="1699"/>
                            </p:stCondLst>
                            <p:childTnLst>
                              <p:par>
                                <p:cTn id="22" presetID="10" presetClass="entr" presetSubtype="0" fill="hold" grpId="0" nodeType="afterEffect">
                                  <p:stCondLst>
                                    <p:cond delay="0"/>
                                  </p:stCondLst>
                                  <p:childTnLst>
                                    <p:set>
                                      <p:cBhvr>
                                        <p:cTn id="23" dur="1" fill="hold">
                                          <p:stCondLst>
                                            <p:cond delay="0"/>
                                          </p:stCondLst>
                                        </p:cTn>
                                        <p:tgtEl>
                                          <p:spTgt spid="151"/>
                                        </p:tgtEl>
                                        <p:attrNameLst>
                                          <p:attrName>style.visibility</p:attrName>
                                        </p:attrNameLst>
                                      </p:cBhvr>
                                      <p:to>
                                        <p:strVal val="visible"/>
                                      </p:to>
                                    </p:set>
                                    <p:animEffect transition="in" filter="fade">
                                      <p:cBhvr>
                                        <p:cTn id="24" dur="1000"/>
                                        <p:tgtEl>
                                          <p:spTgt spid="151"/>
                                        </p:tgtEl>
                                      </p:cBhvr>
                                    </p:animEffect>
                                  </p:childTnLst>
                                </p:cTn>
                              </p:par>
                              <p:par>
                                <p:cTn id="25" presetID="63" presetClass="path" presetSubtype="0" decel="100000" fill="hold" grpId="1" nodeType="withEffect">
                                  <p:stCondLst>
                                    <p:cond delay="0"/>
                                  </p:stCondLst>
                                  <p:childTnLst>
                                    <p:animMotion origin="layout" path="M 5E-6 -2.96296E-6 L -0.05247 -2.96296E-6 " pathEditMode="relative" rAng="0" ptsTypes="AA">
                                      <p:cBhvr>
                                        <p:cTn id="26" dur="1000" spd="-100000" fill="hold"/>
                                        <p:tgtEl>
                                          <p:spTgt spid="151"/>
                                        </p:tgtEl>
                                        <p:attrNameLst>
                                          <p:attrName>ppt_x</p:attrName>
                                          <p:attrName>ppt_y</p:attrName>
                                        </p:attrNameLst>
                                      </p:cBhvr>
                                      <p:rCtr x="-2630" y="0"/>
                                    </p:animMotion>
                                  </p:childTnLst>
                                </p:cTn>
                              </p:par>
                              <p:par>
                                <p:cTn id="27" presetID="10" presetClass="entr" presetSubtype="0" fill="hold" grpId="0" nodeType="withEffect">
                                  <p:stCondLst>
                                    <p:cond delay="200"/>
                                  </p:stCondLst>
                                  <p:childTnLst>
                                    <p:set>
                                      <p:cBhvr>
                                        <p:cTn id="28" dur="1" fill="hold">
                                          <p:stCondLst>
                                            <p:cond delay="0"/>
                                          </p:stCondLst>
                                        </p:cTn>
                                        <p:tgtEl>
                                          <p:spTgt spid="166"/>
                                        </p:tgtEl>
                                        <p:attrNameLst>
                                          <p:attrName>style.visibility</p:attrName>
                                        </p:attrNameLst>
                                      </p:cBhvr>
                                      <p:to>
                                        <p:strVal val="visible"/>
                                      </p:to>
                                    </p:set>
                                    <p:animEffect transition="in" filter="fade">
                                      <p:cBhvr>
                                        <p:cTn id="29" dur="1000"/>
                                        <p:tgtEl>
                                          <p:spTgt spid="166"/>
                                        </p:tgtEl>
                                      </p:cBhvr>
                                    </p:animEffect>
                                  </p:childTnLst>
                                </p:cTn>
                              </p:par>
                              <p:par>
                                <p:cTn id="30" presetID="63" presetClass="path" presetSubtype="0" decel="100000" fill="hold" grpId="1" nodeType="withEffect">
                                  <p:stCondLst>
                                    <p:cond delay="200"/>
                                  </p:stCondLst>
                                  <p:childTnLst>
                                    <p:animMotion origin="layout" path="M 3.54167E-6 -4.81481E-6 L -0.05248 -4.81481E-6 " pathEditMode="relative" rAng="0" ptsTypes="AA">
                                      <p:cBhvr>
                                        <p:cTn id="31" dur="1000" spd="-100000" fill="hold"/>
                                        <p:tgtEl>
                                          <p:spTgt spid="166"/>
                                        </p:tgtEl>
                                        <p:attrNameLst>
                                          <p:attrName>ppt_x</p:attrName>
                                          <p:attrName>ppt_y</p:attrName>
                                        </p:attrNameLst>
                                      </p:cBhvr>
                                      <p:rCtr x="-2630" y="0"/>
                                    </p:animMotion>
                                  </p:childTnLst>
                                </p:cTn>
                              </p:par>
                            </p:childTnLst>
                          </p:cTn>
                        </p:par>
                        <p:par>
                          <p:cTn id="32" fill="hold">
                            <p:stCondLst>
                              <p:cond delay="2699"/>
                            </p:stCondLst>
                            <p:childTnLst>
                              <p:par>
                                <p:cTn id="33" presetID="10" presetClass="entr" presetSubtype="0" fill="hold" grpId="0" nodeType="afterEffect">
                                  <p:stCondLst>
                                    <p:cond delay="0"/>
                                  </p:stCondLst>
                                  <p:childTnLst>
                                    <p:set>
                                      <p:cBhvr>
                                        <p:cTn id="34" dur="1" fill="hold">
                                          <p:stCondLst>
                                            <p:cond delay="0"/>
                                          </p:stCondLst>
                                        </p:cTn>
                                        <p:tgtEl>
                                          <p:spTgt spid="153"/>
                                        </p:tgtEl>
                                        <p:attrNameLst>
                                          <p:attrName>style.visibility</p:attrName>
                                        </p:attrNameLst>
                                      </p:cBhvr>
                                      <p:to>
                                        <p:strVal val="visible"/>
                                      </p:to>
                                    </p:set>
                                    <p:animEffect transition="in" filter="fade">
                                      <p:cBhvr>
                                        <p:cTn id="35" dur="1000"/>
                                        <p:tgtEl>
                                          <p:spTgt spid="153"/>
                                        </p:tgtEl>
                                      </p:cBhvr>
                                    </p:animEffect>
                                  </p:childTnLst>
                                </p:cTn>
                              </p:par>
                              <p:par>
                                <p:cTn id="36" presetID="63" presetClass="path" presetSubtype="0" decel="100000" fill="hold" grpId="1" nodeType="withEffect">
                                  <p:stCondLst>
                                    <p:cond delay="0"/>
                                  </p:stCondLst>
                                  <p:childTnLst>
                                    <p:animMotion origin="layout" path="M -2.08333E-6 -2.96296E-6 L 0.05938 -2.96296E-6 " pathEditMode="relative" rAng="0" ptsTypes="AA">
                                      <p:cBhvr>
                                        <p:cTn id="37" dur="1000" spd="-100000" fill="hold"/>
                                        <p:tgtEl>
                                          <p:spTgt spid="153"/>
                                        </p:tgtEl>
                                        <p:attrNameLst>
                                          <p:attrName>ppt_x</p:attrName>
                                          <p:attrName>ppt_y</p:attrName>
                                        </p:attrNameLst>
                                      </p:cBhvr>
                                      <p:rCtr x="2969" y="0"/>
                                    </p:animMotion>
                                  </p:childTnLst>
                                </p:cTn>
                              </p:par>
                              <p:par>
                                <p:cTn id="38" presetID="10" presetClass="entr" presetSubtype="0" fill="hold" grpId="0" nodeType="withEffect">
                                  <p:stCondLst>
                                    <p:cond delay="200"/>
                                  </p:stCondLst>
                                  <p:childTnLst>
                                    <p:set>
                                      <p:cBhvr>
                                        <p:cTn id="39" dur="1" fill="hold">
                                          <p:stCondLst>
                                            <p:cond delay="0"/>
                                          </p:stCondLst>
                                        </p:cTn>
                                        <p:tgtEl>
                                          <p:spTgt spid="163"/>
                                        </p:tgtEl>
                                        <p:attrNameLst>
                                          <p:attrName>style.visibility</p:attrName>
                                        </p:attrNameLst>
                                      </p:cBhvr>
                                      <p:to>
                                        <p:strVal val="visible"/>
                                      </p:to>
                                    </p:set>
                                    <p:animEffect transition="in" filter="fade">
                                      <p:cBhvr>
                                        <p:cTn id="40" dur="1000"/>
                                        <p:tgtEl>
                                          <p:spTgt spid="163"/>
                                        </p:tgtEl>
                                      </p:cBhvr>
                                    </p:animEffect>
                                  </p:childTnLst>
                                </p:cTn>
                              </p:par>
                              <p:par>
                                <p:cTn id="41" presetID="63" presetClass="path" presetSubtype="0" decel="100000" fill="hold" grpId="1" nodeType="withEffect">
                                  <p:stCondLst>
                                    <p:cond delay="200"/>
                                  </p:stCondLst>
                                  <p:childTnLst>
                                    <p:animMotion origin="layout" path="M -3.33333E-6 -1.48148E-6 L 0.04883 -1.48148E-6 " pathEditMode="relative" rAng="0" ptsTypes="AA">
                                      <p:cBhvr>
                                        <p:cTn id="42" dur="1000" spd="-100000" fill="hold"/>
                                        <p:tgtEl>
                                          <p:spTgt spid="163"/>
                                        </p:tgtEl>
                                        <p:attrNameLst>
                                          <p:attrName>ppt_x</p:attrName>
                                          <p:attrName>ppt_y</p:attrName>
                                        </p:attrNameLst>
                                      </p:cBhvr>
                                      <p:rCtr x="2435" y="0"/>
                                    </p:animMotion>
                                  </p:childTnLst>
                                </p:cTn>
                              </p:par>
                            </p:childTnLst>
                          </p:cTn>
                        </p:par>
                        <p:par>
                          <p:cTn id="43" fill="hold">
                            <p:stCondLst>
                              <p:cond delay="3699"/>
                            </p:stCondLst>
                            <p:childTnLst>
                              <p:par>
                                <p:cTn id="44" presetID="10" presetClass="entr" presetSubtype="0" fill="hold" grpId="0" nodeType="afterEffect">
                                  <p:stCondLst>
                                    <p:cond delay="0"/>
                                  </p:stCondLst>
                                  <p:childTnLst>
                                    <p:set>
                                      <p:cBhvr>
                                        <p:cTn id="45" dur="1" fill="hold">
                                          <p:stCondLst>
                                            <p:cond delay="0"/>
                                          </p:stCondLst>
                                        </p:cTn>
                                        <p:tgtEl>
                                          <p:spTgt spid="155"/>
                                        </p:tgtEl>
                                        <p:attrNameLst>
                                          <p:attrName>style.visibility</p:attrName>
                                        </p:attrNameLst>
                                      </p:cBhvr>
                                      <p:to>
                                        <p:strVal val="visible"/>
                                      </p:to>
                                    </p:set>
                                    <p:animEffect transition="in" filter="fade">
                                      <p:cBhvr>
                                        <p:cTn id="46" dur="1000"/>
                                        <p:tgtEl>
                                          <p:spTgt spid="155"/>
                                        </p:tgtEl>
                                      </p:cBhvr>
                                    </p:animEffect>
                                  </p:childTnLst>
                                </p:cTn>
                              </p:par>
                              <p:par>
                                <p:cTn id="47" presetID="63" presetClass="path" presetSubtype="0" decel="100000" fill="hold" grpId="1" nodeType="withEffect">
                                  <p:stCondLst>
                                    <p:cond delay="0"/>
                                  </p:stCondLst>
                                  <p:childTnLst>
                                    <p:animMotion origin="layout" path="M -2.08333E-6 -3.33333E-6 L -0.05247 -3.33333E-6 " pathEditMode="relative" rAng="0" ptsTypes="AA">
                                      <p:cBhvr>
                                        <p:cTn id="48" dur="1000" spd="-100000" fill="hold"/>
                                        <p:tgtEl>
                                          <p:spTgt spid="155"/>
                                        </p:tgtEl>
                                        <p:attrNameLst>
                                          <p:attrName>ppt_x</p:attrName>
                                          <p:attrName>ppt_y</p:attrName>
                                        </p:attrNameLst>
                                      </p:cBhvr>
                                      <p:rCtr x="-2630" y="0"/>
                                    </p:animMotion>
                                  </p:childTnLst>
                                </p:cTn>
                              </p:par>
                              <p:par>
                                <p:cTn id="49" presetID="10" presetClass="entr" presetSubtype="0" fill="hold" grpId="0" nodeType="withEffect">
                                  <p:stCondLst>
                                    <p:cond delay="200"/>
                                  </p:stCondLst>
                                  <p:childTnLst>
                                    <p:set>
                                      <p:cBhvr>
                                        <p:cTn id="50" dur="1" fill="hold">
                                          <p:stCondLst>
                                            <p:cond delay="0"/>
                                          </p:stCondLst>
                                        </p:cTn>
                                        <p:tgtEl>
                                          <p:spTgt spid="167"/>
                                        </p:tgtEl>
                                        <p:attrNameLst>
                                          <p:attrName>style.visibility</p:attrName>
                                        </p:attrNameLst>
                                      </p:cBhvr>
                                      <p:to>
                                        <p:strVal val="visible"/>
                                      </p:to>
                                    </p:set>
                                    <p:animEffect transition="in" filter="fade">
                                      <p:cBhvr>
                                        <p:cTn id="51" dur="1000"/>
                                        <p:tgtEl>
                                          <p:spTgt spid="167"/>
                                        </p:tgtEl>
                                      </p:cBhvr>
                                    </p:animEffect>
                                  </p:childTnLst>
                                </p:cTn>
                              </p:par>
                              <p:par>
                                <p:cTn id="52" presetID="63" presetClass="path" presetSubtype="0" decel="100000" fill="hold" grpId="1" nodeType="withEffect">
                                  <p:stCondLst>
                                    <p:cond delay="200"/>
                                  </p:stCondLst>
                                  <p:childTnLst>
                                    <p:animMotion origin="layout" path="M -2.08333E-7 4.81481E-6 L -0.05247 4.81481E-6 " pathEditMode="relative" rAng="0" ptsTypes="AA">
                                      <p:cBhvr>
                                        <p:cTn id="53" dur="1000" spd="-100000" fill="hold"/>
                                        <p:tgtEl>
                                          <p:spTgt spid="167"/>
                                        </p:tgtEl>
                                        <p:attrNameLst>
                                          <p:attrName>ppt_x</p:attrName>
                                          <p:attrName>ppt_y</p:attrName>
                                        </p:attrNameLst>
                                      </p:cBhvr>
                                      <p:rCtr x="-2630" y="0"/>
                                    </p:animMotion>
                                  </p:childTnLst>
                                </p:cTn>
                              </p:par>
                            </p:childTnLst>
                          </p:cTn>
                        </p:par>
                        <p:par>
                          <p:cTn id="54" fill="hold">
                            <p:stCondLst>
                              <p:cond delay="4699"/>
                            </p:stCondLst>
                            <p:childTnLst>
                              <p:par>
                                <p:cTn id="55" presetID="10" presetClass="entr" presetSubtype="0" fill="hold" grpId="0" nodeType="afterEffect">
                                  <p:stCondLst>
                                    <p:cond delay="0"/>
                                  </p:stCondLst>
                                  <p:childTnLst>
                                    <p:set>
                                      <p:cBhvr>
                                        <p:cTn id="56" dur="1" fill="hold">
                                          <p:stCondLst>
                                            <p:cond delay="0"/>
                                          </p:stCondLst>
                                        </p:cTn>
                                        <p:tgtEl>
                                          <p:spTgt spid="156"/>
                                        </p:tgtEl>
                                        <p:attrNameLst>
                                          <p:attrName>style.visibility</p:attrName>
                                        </p:attrNameLst>
                                      </p:cBhvr>
                                      <p:to>
                                        <p:strVal val="visible"/>
                                      </p:to>
                                    </p:set>
                                    <p:animEffect transition="in" filter="fade">
                                      <p:cBhvr>
                                        <p:cTn id="57" dur="1000"/>
                                        <p:tgtEl>
                                          <p:spTgt spid="156"/>
                                        </p:tgtEl>
                                      </p:cBhvr>
                                    </p:animEffect>
                                  </p:childTnLst>
                                </p:cTn>
                              </p:par>
                              <p:par>
                                <p:cTn id="58" presetID="63" presetClass="path" presetSubtype="0" decel="100000" fill="hold" grpId="1" nodeType="withEffect">
                                  <p:stCondLst>
                                    <p:cond delay="0"/>
                                  </p:stCondLst>
                                  <p:childTnLst>
                                    <p:animMotion origin="layout" path="M 5E-6 -3.33333E-6 L 0.0586 -3.33333E-6 " pathEditMode="relative" rAng="0" ptsTypes="AA">
                                      <p:cBhvr>
                                        <p:cTn id="59" dur="1000" spd="-100000" fill="hold"/>
                                        <p:tgtEl>
                                          <p:spTgt spid="156"/>
                                        </p:tgtEl>
                                        <p:attrNameLst>
                                          <p:attrName>ppt_x</p:attrName>
                                          <p:attrName>ppt_y</p:attrName>
                                        </p:attrNameLst>
                                      </p:cBhvr>
                                      <p:rCtr x="2930" y="0"/>
                                    </p:animMotion>
                                  </p:childTnLst>
                                </p:cTn>
                              </p:par>
                              <p:par>
                                <p:cTn id="60" presetID="10" presetClass="entr" presetSubtype="0" fill="hold" grpId="0" nodeType="withEffect">
                                  <p:stCondLst>
                                    <p:cond delay="200"/>
                                  </p:stCondLst>
                                  <p:childTnLst>
                                    <p:set>
                                      <p:cBhvr>
                                        <p:cTn id="61" dur="1" fill="hold">
                                          <p:stCondLst>
                                            <p:cond delay="0"/>
                                          </p:stCondLst>
                                        </p:cTn>
                                        <p:tgtEl>
                                          <p:spTgt spid="164"/>
                                        </p:tgtEl>
                                        <p:attrNameLst>
                                          <p:attrName>style.visibility</p:attrName>
                                        </p:attrNameLst>
                                      </p:cBhvr>
                                      <p:to>
                                        <p:strVal val="visible"/>
                                      </p:to>
                                    </p:set>
                                    <p:animEffect transition="in" filter="fade">
                                      <p:cBhvr>
                                        <p:cTn id="62" dur="1000"/>
                                        <p:tgtEl>
                                          <p:spTgt spid="164"/>
                                        </p:tgtEl>
                                      </p:cBhvr>
                                    </p:animEffect>
                                  </p:childTnLst>
                                </p:cTn>
                              </p:par>
                              <p:par>
                                <p:cTn id="63" presetID="63" presetClass="path" presetSubtype="0" decel="100000" fill="hold" grpId="1" nodeType="withEffect">
                                  <p:stCondLst>
                                    <p:cond delay="200"/>
                                  </p:stCondLst>
                                  <p:childTnLst>
                                    <p:animMotion origin="layout" path="M 5E-6 4.81481E-6 L 0.05196 4.81481E-6 " pathEditMode="relative" rAng="0" ptsTypes="AA">
                                      <p:cBhvr>
                                        <p:cTn id="64" dur="1000" spd="-100000" fill="hold"/>
                                        <p:tgtEl>
                                          <p:spTgt spid="164"/>
                                        </p:tgtEl>
                                        <p:attrNameLst>
                                          <p:attrName>ppt_x</p:attrName>
                                          <p:attrName>ppt_y</p:attrName>
                                        </p:attrNameLst>
                                      </p:cBhvr>
                                      <p:rCtr x="2591" y="0"/>
                                    </p:animMotion>
                                  </p:childTnLst>
                                </p:cTn>
                              </p:par>
                            </p:childTnLst>
                          </p:cTn>
                        </p:par>
                        <p:par>
                          <p:cTn id="65" fill="hold">
                            <p:stCondLst>
                              <p:cond delay="5699"/>
                            </p:stCondLst>
                            <p:childTnLst>
                              <p:par>
                                <p:cTn id="66" presetID="10" presetClass="entr" presetSubtype="0" fill="hold" grpId="0" nodeType="afterEffect">
                                  <p:stCondLst>
                                    <p:cond delay="0"/>
                                  </p:stCondLst>
                                  <p:childTnLst>
                                    <p:set>
                                      <p:cBhvr>
                                        <p:cTn id="67" dur="1" fill="hold">
                                          <p:stCondLst>
                                            <p:cond delay="0"/>
                                          </p:stCondLst>
                                        </p:cTn>
                                        <p:tgtEl>
                                          <p:spTgt spid="152"/>
                                        </p:tgtEl>
                                        <p:attrNameLst>
                                          <p:attrName>style.visibility</p:attrName>
                                        </p:attrNameLst>
                                      </p:cBhvr>
                                      <p:to>
                                        <p:strVal val="visible"/>
                                      </p:to>
                                    </p:set>
                                    <p:animEffect transition="in" filter="fade">
                                      <p:cBhvr>
                                        <p:cTn id="68" dur="1000"/>
                                        <p:tgtEl>
                                          <p:spTgt spid="152"/>
                                        </p:tgtEl>
                                      </p:cBhvr>
                                    </p:animEffect>
                                  </p:childTnLst>
                                </p:cTn>
                              </p:par>
                              <p:par>
                                <p:cTn id="69" presetID="63" presetClass="path" presetSubtype="0" decel="100000" fill="hold" grpId="1" nodeType="withEffect">
                                  <p:stCondLst>
                                    <p:cond delay="0"/>
                                  </p:stCondLst>
                                  <p:childTnLst>
                                    <p:animMotion origin="layout" path="M 5E-6 1.85185E-6 L -0.05247 1.85185E-6 " pathEditMode="relative" rAng="0" ptsTypes="AA">
                                      <p:cBhvr>
                                        <p:cTn id="70" dur="1000" spd="-100000" fill="hold"/>
                                        <p:tgtEl>
                                          <p:spTgt spid="152"/>
                                        </p:tgtEl>
                                        <p:attrNameLst>
                                          <p:attrName>ppt_x</p:attrName>
                                          <p:attrName>ppt_y</p:attrName>
                                        </p:attrNameLst>
                                      </p:cBhvr>
                                      <p:rCtr x="-2630" y="0"/>
                                    </p:animMotion>
                                  </p:childTnLst>
                                </p:cTn>
                              </p:par>
                              <p:par>
                                <p:cTn id="71" presetID="10" presetClass="entr" presetSubtype="0" fill="hold" grpId="0" nodeType="withEffect">
                                  <p:stCondLst>
                                    <p:cond delay="200"/>
                                  </p:stCondLst>
                                  <p:childTnLst>
                                    <p:set>
                                      <p:cBhvr>
                                        <p:cTn id="72" dur="1" fill="hold">
                                          <p:stCondLst>
                                            <p:cond delay="0"/>
                                          </p:stCondLst>
                                        </p:cTn>
                                        <p:tgtEl>
                                          <p:spTgt spid="168"/>
                                        </p:tgtEl>
                                        <p:attrNameLst>
                                          <p:attrName>style.visibility</p:attrName>
                                        </p:attrNameLst>
                                      </p:cBhvr>
                                      <p:to>
                                        <p:strVal val="visible"/>
                                      </p:to>
                                    </p:set>
                                    <p:animEffect transition="in" filter="fade">
                                      <p:cBhvr>
                                        <p:cTn id="73" dur="1000"/>
                                        <p:tgtEl>
                                          <p:spTgt spid="168"/>
                                        </p:tgtEl>
                                      </p:cBhvr>
                                    </p:animEffect>
                                  </p:childTnLst>
                                </p:cTn>
                              </p:par>
                              <p:par>
                                <p:cTn id="74" presetID="63" presetClass="path" presetSubtype="0" decel="100000" fill="hold" grpId="1" nodeType="withEffect">
                                  <p:stCondLst>
                                    <p:cond delay="200"/>
                                  </p:stCondLst>
                                  <p:childTnLst>
                                    <p:animMotion origin="layout" path="M 3.54167E-6 2.96296E-6 L -0.05248 2.96296E-6 " pathEditMode="relative" rAng="0" ptsTypes="AA">
                                      <p:cBhvr>
                                        <p:cTn id="75" dur="1000" spd="-100000" fill="hold"/>
                                        <p:tgtEl>
                                          <p:spTgt spid="168"/>
                                        </p:tgtEl>
                                        <p:attrNameLst>
                                          <p:attrName>ppt_x</p:attrName>
                                          <p:attrName>ppt_y</p:attrName>
                                        </p:attrNameLst>
                                      </p:cBhvr>
                                      <p:rCtr x="-2630" y="0"/>
                                    </p:animMotion>
                                  </p:childTnLst>
                                </p:cTn>
                              </p:par>
                            </p:childTnLst>
                          </p:cTn>
                        </p:par>
                        <p:par>
                          <p:cTn id="76" fill="hold">
                            <p:stCondLst>
                              <p:cond delay="6699"/>
                            </p:stCondLst>
                            <p:childTnLst>
                              <p:par>
                                <p:cTn id="77" presetID="10" presetClass="entr" presetSubtype="0" fill="hold" grpId="0" nodeType="afterEffect">
                                  <p:stCondLst>
                                    <p:cond delay="0"/>
                                  </p:stCondLst>
                                  <p:childTnLst>
                                    <p:set>
                                      <p:cBhvr>
                                        <p:cTn id="78" dur="1" fill="hold">
                                          <p:stCondLst>
                                            <p:cond delay="0"/>
                                          </p:stCondLst>
                                        </p:cTn>
                                        <p:tgtEl>
                                          <p:spTgt spid="154"/>
                                        </p:tgtEl>
                                        <p:attrNameLst>
                                          <p:attrName>style.visibility</p:attrName>
                                        </p:attrNameLst>
                                      </p:cBhvr>
                                      <p:to>
                                        <p:strVal val="visible"/>
                                      </p:to>
                                    </p:set>
                                    <p:animEffect transition="in" filter="fade">
                                      <p:cBhvr>
                                        <p:cTn id="79" dur="1000"/>
                                        <p:tgtEl>
                                          <p:spTgt spid="154"/>
                                        </p:tgtEl>
                                      </p:cBhvr>
                                    </p:animEffect>
                                  </p:childTnLst>
                                </p:cTn>
                              </p:par>
                              <p:par>
                                <p:cTn id="80" presetID="63" presetClass="path" presetSubtype="0" decel="100000" fill="hold" grpId="1" nodeType="withEffect">
                                  <p:stCondLst>
                                    <p:cond delay="0"/>
                                  </p:stCondLst>
                                  <p:childTnLst>
                                    <p:animMotion origin="layout" path="M -2.08333E-6 1.85185E-6 L 0.05938 1.85185E-6 " pathEditMode="relative" rAng="0" ptsTypes="AA">
                                      <p:cBhvr>
                                        <p:cTn id="81" dur="1000" spd="-100000" fill="hold"/>
                                        <p:tgtEl>
                                          <p:spTgt spid="154"/>
                                        </p:tgtEl>
                                        <p:attrNameLst>
                                          <p:attrName>ppt_x</p:attrName>
                                          <p:attrName>ppt_y</p:attrName>
                                        </p:attrNameLst>
                                      </p:cBhvr>
                                      <p:rCtr x="2969" y="0"/>
                                    </p:animMotion>
                                  </p:childTnLst>
                                </p:cTn>
                              </p:par>
                              <p:par>
                                <p:cTn id="82" presetID="10" presetClass="entr" presetSubtype="0" fill="hold" grpId="0" nodeType="withEffect">
                                  <p:stCondLst>
                                    <p:cond delay="200"/>
                                  </p:stCondLst>
                                  <p:childTnLst>
                                    <p:set>
                                      <p:cBhvr>
                                        <p:cTn id="83" dur="1" fill="hold">
                                          <p:stCondLst>
                                            <p:cond delay="0"/>
                                          </p:stCondLst>
                                        </p:cTn>
                                        <p:tgtEl>
                                          <p:spTgt spid="165"/>
                                        </p:tgtEl>
                                        <p:attrNameLst>
                                          <p:attrName>style.visibility</p:attrName>
                                        </p:attrNameLst>
                                      </p:cBhvr>
                                      <p:to>
                                        <p:strVal val="visible"/>
                                      </p:to>
                                    </p:set>
                                    <p:animEffect transition="in" filter="fade">
                                      <p:cBhvr>
                                        <p:cTn id="84" dur="1000"/>
                                        <p:tgtEl>
                                          <p:spTgt spid="165"/>
                                        </p:tgtEl>
                                      </p:cBhvr>
                                    </p:animEffect>
                                  </p:childTnLst>
                                </p:cTn>
                              </p:par>
                              <p:par>
                                <p:cTn id="85" presetID="63" presetClass="path" presetSubtype="0" decel="100000" fill="hold" grpId="1" nodeType="withEffect">
                                  <p:stCondLst>
                                    <p:cond delay="200"/>
                                  </p:stCondLst>
                                  <p:childTnLst>
                                    <p:animMotion origin="layout" path="M -3.33333E-6 2.96296E-6 L 0.05716 2.96296E-6 " pathEditMode="relative" rAng="0" ptsTypes="AA">
                                      <p:cBhvr>
                                        <p:cTn id="86" dur="1000" spd="-100000" fill="hold"/>
                                        <p:tgtEl>
                                          <p:spTgt spid="165"/>
                                        </p:tgtEl>
                                        <p:attrNameLst>
                                          <p:attrName>ppt_x</p:attrName>
                                          <p:attrName>ppt_y</p:attrName>
                                        </p:attrNameLst>
                                      </p:cBhvr>
                                      <p:rCtr x="285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 grpId="0" animBg="1"/>
      <p:bldP spid="151" grpId="0" animBg="1"/>
      <p:bldP spid="151" grpId="1" animBg="1"/>
      <p:bldP spid="152" grpId="0" animBg="1"/>
      <p:bldP spid="152" grpId="1" animBg="1"/>
      <p:bldP spid="153" grpId="0" animBg="1"/>
      <p:bldP spid="153" grpId="1" animBg="1"/>
      <p:bldP spid="154" grpId="0" animBg="1"/>
      <p:bldP spid="154" grpId="1" animBg="1"/>
      <p:bldP spid="155" grpId="0" animBg="1"/>
      <p:bldP spid="155" grpId="1" animBg="1"/>
      <p:bldP spid="156" grpId="0" animBg="1"/>
      <p:bldP spid="156" grpId="1" animBg="1"/>
      <p:bldP spid="163" grpId="0"/>
      <p:bldP spid="163" grpId="1"/>
      <p:bldP spid="164" grpId="0"/>
      <p:bldP spid="164" grpId="1"/>
      <p:bldP spid="165" grpId="0"/>
      <p:bldP spid="165" grpId="1"/>
      <p:bldP spid="166" grpId="0"/>
      <p:bldP spid="166" grpId="1"/>
      <p:bldP spid="167" grpId="0"/>
      <p:bldP spid="167" grpId="1"/>
      <p:bldP spid="168" grpId="0"/>
      <p:bldP spid="168"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509025" y="4177986"/>
            <a:ext cx="2761031" cy="1275247"/>
            <a:chOff x="1803838" y="3970241"/>
            <a:chExt cx="2761031" cy="1275247"/>
          </a:xfrm>
        </p:grpSpPr>
        <p:sp>
          <p:nvSpPr>
            <p:cNvPr id="5" name="矩形 4"/>
            <p:cNvSpPr/>
            <p:nvPr/>
          </p:nvSpPr>
          <p:spPr>
            <a:xfrm>
              <a:off x="1803838" y="4322158"/>
              <a:ext cx="2761031"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6" name="文本框 5"/>
            <p:cNvSpPr txBox="1"/>
            <p:nvPr/>
          </p:nvSpPr>
          <p:spPr>
            <a:xfrm>
              <a:off x="1803838" y="3970241"/>
              <a:ext cx="1467068"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战略执行力</a:t>
              </a:r>
            </a:p>
          </p:txBody>
        </p:sp>
      </p:grpSp>
      <p:sp>
        <p:nvSpPr>
          <p:cNvPr id="7" name="等腰三角形 6"/>
          <p:cNvSpPr/>
          <p:nvPr/>
        </p:nvSpPr>
        <p:spPr>
          <a:xfrm>
            <a:off x="5212080" y="2653986"/>
            <a:ext cx="1767840" cy="1524000"/>
          </a:xfrm>
          <a:prstGeom prst="triangl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lstStyle/>
          <a:p>
            <a:pPr algn="ctr"/>
            <a:r>
              <a:rPr lang="zh-CN" altLang="en-US" dirty="0">
                <a:solidFill>
                  <a:schemeClr val="bg1"/>
                </a:solidFill>
              </a:rPr>
              <a:t>应急</a:t>
            </a:r>
          </a:p>
        </p:txBody>
      </p:sp>
      <p:sp>
        <p:nvSpPr>
          <p:cNvPr id="8" name="等腰三角形 7"/>
          <p:cNvSpPr/>
          <p:nvPr/>
        </p:nvSpPr>
        <p:spPr>
          <a:xfrm>
            <a:off x="4328160" y="4177986"/>
            <a:ext cx="1767840" cy="1524000"/>
          </a:xfrm>
          <a:prstGeom prst="triangl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lstStyle/>
          <a:p>
            <a:pPr algn="ctr"/>
            <a:r>
              <a:rPr lang="zh-CN" altLang="en-US" dirty="0">
                <a:solidFill>
                  <a:schemeClr val="bg1"/>
                </a:solidFill>
              </a:rPr>
              <a:t>战略</a:t>
            </a:r>
          </a:p>
        </p:txBody>
      </p:sp>
      <p:sp>
        <p:nvSpPr>
          <p:cNvPr id="9" name="等腰三角形 8"/>
          <p:cNvSpPr/>
          <p:nvPr/>
        </p:nvSpPr>
        <p:spPr>
          <a:xfrm>
            <a:off x="6096000" y="4177986"/>
            <a:ext cx="1767840" cy="1524000"/>
          </a:xfrm>
          <a:prstGeom prst="triangl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lstStyle/>
          <a:p>
            <a:pPr algn="ctr"/>
            <a:r>
              <a:rPr lang="zh-CN" altLang="en-US" dirty="0">
                <a:solidFill>
                  <a:schemeClr val="bg1"/>
                </a:solidFill>
              </a:rPr>
              <a:t>制度</a:t>
            </a:r>
          </a:p>
        </p:txBody>
      </p:sp>
      <p:grpSp>
        <p:nvGrpSpPr>
          <p:cNvPr id="10" name="组合 9"/>
          <p:cNvGrpSpPr/>
          <p:nvPr/>
        </p:nvGrpSpPr>
        <p:grpSpPr>
          <a:xfrm>
            <a:off x="4521822" y="1730726"/>
            <a:ext cx="3148355" cy="925190"/>
            <a:chOff x="4521822" y="1422107"/>
            <a:chExt cx="3148355" cy="925190"/>
          </a:xfrm>
        </p:grpSpPr>
        <p:sp>
          <p:nvSpPr>
            <p:cNvPr id="11" name="矩形 10"/>
            <p:cNvSpPr/>
            <p:nvPr/>
          </p:nvSpPr>
          <p:spPr>
            <a:xfrm>
              <a:off x="4521822" y="1729884"/>
              <a:ext cx="3148355" cy="617413"/>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4" name="文本框 13"/>
            <p:cNvSpPr txBox="1"/>
            <p:nvPr/>
          </p:nvSpPr>
          <p:spPr>
            <a:xfrm>
              <a:off x="5362465" y="1422107"/>
              <a:ext cx="1467068" cy="400110"/>
            </a:xfrm>
            <a:prstGeom prst="rect">
              <a:avLst/>
            </a:prstGeom>
            <a:noFill/>
          </p:spPr>
          <p:txBody>
            <a:bodyPr wrap="none" rtlCol="0">
              <a:spAutoFit/>
            </a:bodyPr>
            <a:lstStyle>
              <a:defPPr>
                <a:defRPr lang="zh-CN"/>
              </a:defPPr>
              <a:lvl1pPr>
                <a:defRPr sz="2000" spc="0">
                  <a:solidFill>
                    <a:schemeClr val="accent1"/>
                  </a:solidFill>
                  <a:ea typeface="+mj-ea"/>
                </a:defRPr>
              </a:lvl1pPr>
            </a:lstStyle>
            <a:p>
              <a:r>
                <a:rPr lang="zh-CN" altLang="en-US" dirty="0"/>
                <a:t>应急执行力</a:t>
              </a:r>
            </a:p>
          </p:txBody>
        </p:sp>
      </p:grpSp>
      <p:grpSp>
        <p:nvGrpSpPr>
          <p:cNvPr id="15" name="组合 14"/>
          <p:cNvGrpSpPr/>
          <p:nvPr/>
        </p:nvGrpSpPr>
        <p:grpSpPr>
          <a:xfrm>
            <a:off x="8194386" y="4331874"/>
            <a:ext cx="2761031" cy="1275247"/>
            <a:chOff x="8194386" y="4023255"/>
            <a:chExt cx="2761031" cy="1275247"/>
          </a:xfrm>
        </p:grpSpPr>
        <p:sp>
          <p:nvSpPr>
            <p:cNvPr id="16" name="矩形 15"/>
            <p:cNvSpPr/>
            <p:nvPr/>
          </p:nvSpPr>
          <p:spPr>
            <a:xfrm>
              <a:off x="8194386" y="4375172"/>
              <a:ext cx="2761031"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7" name="文本框 16"/>
            <p:cNvSpPr txBox="1"/>
            <p:nvPr/>
          </p:nvSpPr>
          <p:spPr>
            <a:xfrm>
              <a:off x="8194386" y="4023255"/>
              <a:ext cx="1467068" cy="400110"/>
            </a:xfrm>
            <a:prstGeom prst="rect">
              <a:avLst/>
            </a:prstGeom>
            <a:noFill/>
          </p:spPr>
          <p:txBody>
            <a:bodyPr wrap="none" rtlCol="0">
              <a:spAutoFit/>
            </a:bodyPr>
            <a:lstStyle>
              <a:defPPr>
                <a:defRPr lang="zh-CN"/>
              </a:defPPr>
              <a:lvl1pPr>
                <a:defRPr sz="2000" spc="0">
                  <a:solidFill>
                    <a:schemeClr val="accent1"/>
                  </a:solidFill>
                  <a:ea typeface="+mj-ea"/>
                </a:defRPr>
              </a:lvl1pPr>
            </a:lstStyle>
            <a:p>
              <a:r>
                <a:rPr lang="zh-CN" altLang="en-US" dirty="0"/>
                <a:t>制度执行力</a:t>
              </a:r>
            </a:p>
          </p:txBody>
        </p:sp>
      </p:grpSp>
      <p:sp>
        <p:nvSpPr>
          <p:cNvPr id="35" name="文本框 34"/>
          <p:cNvSpPr txBox="1"/>
          <p:nvPr/>
        </p:nvSpPr>
        <p:spPr>
          <a:xfrm>
            <a:off x="1104900" y="633817"/>
            <a:ext cx="1415772"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领导力</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35">
                                            <p:txEl>
                                              <p:pRg st="0" end="0"/>
                                            </p:txEl>
                                          </p:spTgt>
                                        </p:tgtEl>
                                        <p:attrNameLst>
                                          <p:attrName>style.visibility</p:attrName>
                                        </p:attrNameLst>
                                      </p:cBhvr>
                                      <p:to>
                                        <p:strVal val="visible"/>
                                      </p:to>
                                    </p:set>
                                    <p:anim calcmode="lin" valueType="num">
                                      <p:cBhvr>
                                        <p:cTn id="7" dur="500" fill="hold"/>
                                        <p:tgtEl>
                                          <p:spTgt spid="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5">
                                            <p:txEl>
                                              <p:pRg st="0" end="0"/>
                                            </p:txEl>
                                          </p:spTgt>
                                        </p:tgtEl>
                                      </p:cBhvr>
                                    </p:animEffect>
                                  </p:childTnLst>
                                </p:cTn>
                              </p:par>
                            </p:childTnLst>
                          </p:cTn>
                        </p:par>
                        <p:par>
                          <p:cTn id="10" fill="hold">
                            <p:stCondLst>
                              <p:cond delay="600"/>
                            </p:stCondLst>
                            <p:childTnLst>
                              <p:par>
                                <p:cTn id="11" presetID="10"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childTnLst>
                                </p:cTn>
                              </p:par>
                              <p:par>
                                <p:cTn id="14" presetID="63" presetClass="path" presetSubtype="0" decel="100000" fill="hold" grpId="1" nodeType="withEffect">
                                  <p:stCondLst>
                                    <p:cond delay="0"/>
                                  </p:stCondLst>
                                  <p:childTnLst>
                                    <p:animMotion origin="layout" path="M 0 1.85185E-6 L 0.00013 0.13958 " pathEditMode="relative" rAng="0" ptsTypes="AA">
                                      <p:cBhvr>
                                        <p:cTn id="15" dur="1000" spd="-100000" fill="hold"/>
                                        <p:tgtEl>
                                          <p:spTgt spid="7"/>
                                        </p:tgtEl>
                                        <p:attrNameLst>
                                          <p:attrName>ppt_x</p:attrName>
                                          <p:attrName>ppt_y</p:attrName>
                                        </p:attrNameLst>
                                      </p:cBhvr>
                                      <p:rCtr x="0" y="6968"/>
                                    </p:animMotion>
                                  </p:childTnLst>
                                </p:cTn>
                              </p:par>
                              <p:par>
                                <p:cTn id="16" presetID="10" presetClass="entr" presetSubtype="0" fill="hold" grpId="0" nodeType="withEffect">
                                  <p:stCondLst>
                                    <p:cond delay="30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childTnLst>
                                </p:cTn>
                              </p:par>
                              <p:par>
                                <p:cTn id="19" presetID="63" presetClass="path" presetSubtype="0" decel="100000" fill="hold" grpId="1" nodeType="withEffect">
                                  <p:stCondLst>
                                    <p:cond delay="300"/>
                                  </p:stCondLst>
                                  <p:childTnLst>
                                    <p:animMotion origin="layout" path="M -3.95833E-6 -3.7037E-7 L 0.00013 0.13958 " pathEditMode="relative" rAng="0" ptsTypes="AA">
                                      <p:cBhvr>
                                        <p:cTn id="20" dur="1000" spd="-100000" fill="hold"/>
                                        <p:tgtEl>
                                          <p:spTgt spid="8"/>
                                        </p:tgtEl>
                                        <p:attrNameLst>
                                          <p:attrName>ppt_x</p:attrName>
                                          <p:attrName>ppt_y</p:attrName>
                                        </p:attrNameLst>
                                      </p:cBhvr>
                                      <p:rCtr x="0" y="6968"/>
                                    </p:animMotion>
                                  </p:childTnLst>
                                </p:cTn>
                              </p:par>
                              <p:par>
                                <p:cTn id="21" presetID="10" presetClass="entr" presetSubtype="0" fill="hold" grpId="0" nodeType="withEffect">
                                  <p:stCondLst>
                                    <p:cond delay="60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childTnLst>
                                </p:cTn>
                              </p:par>
                              <p:par>
                                <p:cTn id="24" presetID="63" presetClass="path" presetSubtype="0" decel="100000" fill="hold" grpId="1" nodeType="withEffect">
                                  <p:stCondLst>
                                    <p:cond delay="600"/>
                                  </p:stCondLst>
                                  <p:childTnLst>
                                    <p:animMotion origin="layout" path="M 3.95833E-6 -3.7037E-7 L 0.00013 0.13958 " pathEditMode="relative" rAng="0" ptsTypes="AA">
                                      <p:cBhvr>
                                        <p:cTn id="25" dur="1000" spd="-100000" fill="hold"/>
                                        <p:tgtEl>
                                          <p:spTgt spid="9"/>
                                        </p:tgtEl>
                                        <p:attrNameLst>
                                          <p:attrName>ppt_x</p:attrName>
                                          <p:attrName>ppt_y</p:attrName>
                                        </p:attrNameLst>
                                      </p:cBhvr>
                                      <p:rCtr x="0" y="6968"/>
                                    </p:animMotion>
                                  </p:childTnLst>
                                </p:cTn>
                              </p:par>
                            </p:childTnLst>
                          </p:cTn>
                        </p:par>
                        <p:par>
                          <p:cTn id="26" fill="hold">
                            <p:stCondLst>
                              <p:cond delay="1600"/>
                            </p:stCondLst>
                            <p:childTnLst>
                              <p:par>
                                <p:cTn id="27" presetID="10" presetClass="entr" presetSubtype="0"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childTnLst>
                                </p:cTn>
                              </p:par>
                              <p:par>
                                <p:cTn id="30" presetID="63" presetClass="path" presetSubtype="0" decel="100000" fill="hold" nodeType="withEffect">
                                  <p:stCondLst>
                                    <p:cond delay="0"/>
                                  </p:stCondLst>
                                  <p:childTnLst>
                                    <p:animMotion origin="layout" path="M 0 4.07407E-6 L 0 -0.12223 " pathEditMode="relative" rAng="0" ptsTypes="AA">
                                      <p:cBhvr>
                                        <p:cTn id="31" dur="1000" spd="-100000" fill="hold"/>
                                        <p:tgtEl>
                                          <p:spTgt spid="10"/>
                                        </p:tgtEl>
                                        <p:attrNameLst>
                                          <p:attrName>ppt_x</p:attrName>
                                          <p:attrName>ppt_y</p:attrName>
                                        </p:attrNameLst>
                                      </p:cBhvr>
                                      <p:rCtr x="0" y="-6111"/>
                                    </p:animMotion>
                                  </p:childTnLst>
                                </p:cTn>
                              </p:par>
                            </p:childTnLst>
                          </p:cTn>
                        </p:par>
                        <p:par>
                          <p:cTn id="32" fill="hold">
                            <p:stCondLst>
                              <p:cond delay="2600"/>
                            </p:stCondLst>
                            <p:childTnLst>
                              <p:par>
                                <p:cTn id="33" presetID="10" presetClass="entr" presetSubtype="0"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childTnLst>
                                </p:cTn>
                              </p:par>
                              <p:par>
                                <p:cTn id="36" presetID="63" presetClass="path" presetSubtype="0" decel="100000" fill="hold" nodeType="withEffect">
                                  <p:stCondLst>
                                    <p:cond delay="0"/>
                                  </p:stCondLst>
                                  <p:childTnLst>
                                    <p:animMotion origin="layout" path="M 8.33333E-7 -3.33333E-6 L 0.04101 -3.33333E-6 " pathEditMode="relative" rAng="0" ptsTypes="AA">
                                      <p:cBhvr>
                                        <p:cTn id="37" dur="1000" spd="-100000" fill="hold"/>
                                        <p:tgtEl>
                                          <p:spTgt spid="4"/>
                                        </p:tgtEl>
                                        <p:attrNameLst>
                                          <p:attrName>ppt_x</p:attrName>
                                          <p:attrName>ppt_y</p:attrName>
                                        </p:attrNameLst>
                                      </p:cBhvr>
                                      <p:rCtr x="2044" y="0"/>
                                    </p:animMotion>
                                  </p:childTnLst>
                                </p:cTn>
                              </p:par>
                            </p:childTnLst>
                          </p:cTn>
                        </p:par>
                        <p:par>
                          <p:cTn id="38" fill="hold">
                            <p:stCondLst>
                              <p:cond delay="3600"/>
                            </p:stCondLst>
                            <p:childTnLst>
                              <p:par>
                                <p:cTn id="39" presetID="10" presetClass="entr" presetSubtype="0" fill="hold" nodeType="after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1000"/>
                                        <p:tgtEl>
                                          <p:spTgt spid="15"/>
                                        </p:tgtEl>
                                      </p:cBhvr>
                                    </p:animEffect>
                                  </p:childTnLst>
                                </p:cTn>
                              </p:par>
                              <p:par>
                                <p:cTn id="42" presetID="63" presetClass="path" presetSubtype="0" decel="100000" fill="hold" nodeType="withEffect">
                                  <p:stCondLst>
                                    <p:cond delay="0"/>
                                  </p:stCondLst>
                                  <p:childTnLst>
                                    <p:animMotion origin="layout" path="M 3.54167E-6 2.96296E-6 L 0.04101 2.96296E-6 " pathEditMode="relative" rAng="0" ptsTypes="AA">
                                      <p:cBhvr>
                                        <p:cTn id="43" dur="1000" spd="-100000" fill="hold"/>
                                        <p:tgtEl>
                                          <p:spTgt spid="15"/>
                                        </p:tgtEl>
                                        <p:attrNameLst>
                                          <p:attrName>ppt_x</p:attrName>
                                          <p:attrName>ppt_y</p:attrName>
                                        </p:attrNameLst>
                                      </p:cBhvr>
                                      <p:rCtr x="2044"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组合 54"/>
          <p:cNvGrpSpPr/>
          <p:nvPr/>
        </p:nvGrpSpPr>
        <p:grpSpPr>
          <a:xfrm>
            <a:off x="6600961" y="2771365"/>
            <a:ext cx="726272" cy="1891133"/>
            <a:chOff x="6600961" y="2753221"/>
            <a:chExt cx="726272" cy="1891133"/>
          </a:xfrm>
        </p:grpSpPr>
        <p:sp>
          <p:nvSpPr>
            <p:cNvPr id="8" name="Freeform 73"/>
            <p:cNvSpPr/>
            <p:nvPr/>
          </p:nvSpPr>
          <p:spPr bwMode="auto">
            <a:xfrm>
              <a:off x="6803749" y="2753221"/>
              <a:ext cx="320692" cy="452740"/>
            </a:xfrm>
            <a:custGeom>
              <a:avLst/>
              <a:gdLst>
                <a:gd name="T0" fmla="*/ 61 w 62"/>
                <a:gd name="T1" fmla="*/ 21 h 88"/>
                <a:gd name="T2" fmla="*/ 11 w 62"/>
                <a:gd name="T3" fmla="*/ 16 h 88"/>
                <a:gd name="T4" fmla="*/ 1 w 62"/>
                <a:gd name="T5" fmla="*/ 22 h 88"/>
                <a:gd name="T6" fmla="*/ 8 w 62"/>
                <a:gd name="T7" fmla="*/ 22 h 88"/>
                <a:gd name="T8" fmla="*/ 3 w 62"/>
                <a:gd name="T9" fmla="*/ 36 h 88"/>
                <a:gd name="T10" fmla="*/ 3 w 62"/>
                <a:gd name="T11" fmla="*/ 41 h 88"/>
                <a:gd name="T12" fmla="*/ 3 w 62"/>
                <a:gd name="T13" fmla="*/ 41 h 88"/>
                <a:gd name="T14" fmla="*/ 0 w 62"/>
                <a:gd name="T15" fmla="*/ 51 h 88"/>
                <a:gd name="T16" fmla="*/ 3 w 62"/>
                <a:gd name="T17" fmla="*/ 61 h 88"/>
                <a:gd name="T18" fmla="*/ 4 w 62"/>
                <a:gd name="T19" fmla="*/ 59 h 88"/>
                <a:gd name="T20" fmla="*/ 32 w 62"/>
                <a:gd name="T21" fmla="*/ 88 h 88"/>
                <a:gd name="T22" fmla="*/ 58 w 62"/>
                <a:gd name="T23" fmla="*/ 58 h 88"/>
                <a:gd name="T24" fmla="*/ 60 w 62"/>
                <a:gd name="T25" fmla="*/ 61 h 88"/>
                <a:gd name="T26" fmla="*/ 62 w 62"/>
                <a:gd name="T27" fmla="*/ 51 h 88"/>
                <a:gd name="T28" fmla="*/ 60 w 62"/>
                <a:gd name="T29" fmla="*/ 41 h 88"/>
                <a:gd name="T30" fmla="*/ 59 w 62"/>
                <a:gd name="T31" fmla="*/ 41 h 88"/>
                <a:gd name="T32" fmla="*/ 59 w 62"/>
                <a:gd name="T33" fmla="*/ 33 h 88"/>
                <a:gd name="T34" fmla="*/ 36 w 62"/>
                <a:gd name="T35" fmla="*/ 27 h 88"/>
                <a:gd name="T36" fmla="*/ 39 w 62"/>
                <a:gd name="T37" fmla="*/ 29 h 88"/>
                <a:gd name="T38" fmla="*/ 61 w 62"/>
                <a:gd name="T39" fmla="*/ 2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2" h="88">
                  <a:moveTo>
                    <a:pt x="61" y="21"/>
                  </a:moveTo>
                  <a:cubicBezTo>
                    <a:pt x="61" y="21"/>
                    <a:pt x="42" y="0"/>
                    <a:pt x="11" y="16"/>
                  </a:cubicBezTo>
                  <a:cubicBezTo>
                    <a:pt x="8" y="17"/>
                    <a:pt x="4" y="21"/>
                    <a:pt x="1" y="22"/>
                  </a:cubicBezTo>
                  <a:cubicBezTo>
                    <a:pt x="1" y="22"/>
                    <a:pt x="4" y="22"/>
                    <a:pt x="8" y="22"/>
                  </a:cubicBezTo>
                  <a:cubicBezTo>
                    <a:pt x="4" y="24"/>
                    <a:pt x="3" y="29"/>
                    <a:pt x="3" y="36"/>
                  </a:cubicBezTo>
                  <a:cubicBezTo>
                    <a:pt x="3" y="38"/>
                    <a:pt x="3" y="40"/>
                    <a:pt x="3" y="41"/>
                  </a:cubicBezTo>
                  <a:cubicBezTo>
                    <a:pt x="3" y="41"/>
                    <a:pt x="3" y="41"/>
                    <a:pt x="3" y="41"/>
                  </a:cubicBezTo>
                  <a:cubicBezTo>
                    <a:pt x="1" y="41"/>
                    <a:pt x="0" y="46"/>
                    <a:pt x="0" y="51"/>
                  </a:cubicBezTo>
                  <a:cubicBezTo>
                    <a:pt x="0" y="57"/>
                    <a:pt x="1" y="61"/>
                    <a:pt x="3" y="61"/>
                  </a:cubicBezTo>
                  <a:cubicBezTo>
                    <a:pt x="3" y="61"/>
                    <a:pt x="4" y="60"/>
                    <a:pt x="4" y="59"/>
                  </a:cubicBezTo>
                  <a:cubicBezTo>
                    <a:pt x="9" y="76"/>
                    <a:pt x="23" y="88"/>
                    <a:pt x="32" y="88"/>
                  </a:cubicBezTo>
                  <a:cubicBezTo>
                    <a:pt x="42" y="88"/>
                    <a:pt x="56" y="77"/>
                    <a:pt x="58" y="58"/>
                  </a:cubicBezTo>
                  <a:cubicBezTo>
                    <a:pt x="58" y="60"/>
                    <a:pt x="59" y="61"/>
                    <a:pt x="60" y="61"/>
                  </a:cubicBezTo>
                  <a:cubicBezTo>
                    <a:pt x="61" y="61"/>
                    <a:pt x="62" y="56"/>
                    <a:pt x="62" y="51"/>
                  </a:cubicBezTo>
                  <a:cubicBezTo>
                    <a:pt x="62" y="45"/>
                    <a:pt x="61" y="41"/>
                    <a:pt x="60" y="41"/>
                  </a:cubicBezTo>
                  <a:cubicBezTo>
                    <a:pt x="59" y="41"/>
                    <a:pt x="59" y="41"/>
                    <a:pt x="59" y="41"/>
                  </a:cubicBezTo>
                  <a:cubicBezTo>
                    <a:pt x="59" y="39"/>
                    <a:pt x="59" y="36"/>
                    <a:pt x="59" y="33"/>
                  </a:cubicBezTo>
                  <a:cubicBezTo>
                    <a:pt x="54" y="37"/>
                    <a:pt x="45" y="32"/>
                    <a:pt x="36" y="27"/>
                  </a:cubicBezTo>
                  <a:cubicBezTo>
                    <a:pt x="37" y="27"/>
                    <a:pt x="38" y="28"/>
                    <a:pt x="39" y="29"/>
                  </a:cubicBezTo>
                  <a:cubicBezTo>
                    <a:pt x="55" y="37"/>
                    <a:pt x="61" y="21"/>
                    <a:pt x="61" y="21"/>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grpSp>
          <p:nvGrpSpPr>
            <p:cNvPr id="54" name="组合 53"/>
            <p:cNvGrpSpPr/>
            <p:nvPr/>
          </p:nvGrpSpPr>
          <p:grpSpPr>
            <a:xfrm>
              <a:off x="6600961" y="3191812"/>
              <a:ext cx="726272" cy="1452542"/>
              <a:chOff x="6600961" y="3191812"/>
              <a:chExt cx="726272" cy="1452542"/>
            </a:xfrm>
          </p:grpSpPr>
          <p:sp>
            <p:nvSpPr>
              <p:cNvPr id="5" name="Freeform 70"/>
              <p:cNvSpPr>
                <a:spLocks noEditPoints="1"/>
              </p:cNvSpPr>
              <p:nvPr/>
            </p:nvSpPr>
            <p:spPr bwMode="auto">
              <a:xfrm>
                <a:off x="6600961" y="3191812"/>
                <a:ext cx="726272" cy="1452542"/>
              </a:xfrm>
              <a:custGeom>
                <a:avLst/>
                <a:gdLst>
                  <a:gd name="T0" fmla="*/ 92 w 140"/>
                  <a:gd name="T1" fmla="*/ 3 h 280"/>
                  <a:gd name="T2" fmla="*/ 79 w 140"/>
                  <a:gd name="T3" fmla="*/ 50 h 280"/>
                  <a:gd name="T4" fmla="*/ 76 w 140"/>
                  <a:gd name="T5" fmla="*/ 12 h 280"/>
                  <a:gd name="T6" fmla="*/ 68 w 140"/>
                  <a:gd name="T7" fmla="*/ 8 h 280"/>
                  <a:gd name="T8" fmla="*/ 67 w 140"/>
                  <a:gd name="T9" fmla="*/ 16 h 280"/>
                  <a:gd name="T10" fmla="*/ 62 w 140"/>
                  <a:gd name="T11" fmla="*/ 50 h 280"/>
                  <a:gd name="T12" fmla="*/ 48 w 140"/>
                  <a:gd name="T13" fmla="*/ 3 h 280"/>
                  <a:gd name="T14" fmla="*/ 7 w 140"/>
                  <a:gd name="T15" fmla="*/ 117 h 280"/>
                  <a:gd name="T16" fmla="*/ 21 w 140"/>
                  <a:gd name="T17" fmla="*/ 40 h 280"/>
                  <a:gd name="T18" fmla="*/ 26 w 140"/>
                  <a:gd name="T19" fmla="*/ 82 h 280"/>
                  <a:gd name="T20" fmla="*/ 29 w 140"/>
                  <a:gd name="T21" fmla="*/ 124 h 280"/>
                  <a:gd name="T22" fmla="*/ 36 w 140"/>
                  <a:gd name="T23" fmla="*/ 167 h 280"/>
                  <a:gd name="T24" fmla="*/ 30 w 140"/>
                  <a:gd name="T25" fmla="*/ 165 h 280"/>
                  <a:gd name="T26" fmla="*/ 40 w 140"/>
                  <a:gd name="T27" fmla="*/ 211 h 280"/>
                  <a:gd name="T28" fmla="*/ 71 w 140"/>
                  <a:gd name="T29" fmla="*/ 263 h 280"/>
                  <a:gd name="T30" fmla="*/ 134 w 140"/>
                  <a:gd name="T31" fmla="*/ 280 h 280"/>
                  <a:gd name="T32" fmla="*/ 107 w 140"/>
                  <a:gd name="T33" fmla="*/ 258 h 280"/>
                  <a:gd name="T34" fmla="*/ 109 w 140"/>
                  <a:gd name="T35" fmla="*/ 213 h 280"/>
                  <a:gd name="T36" fmla="*/ 135 w 140"/>
                  <a:gd name="T37" fmla="*/ 195 h 280"/>
                  <a:gd name="T38" fmla="*/ 98 w 140"/>
                  <a:gd name="T39" fmla="*/ 210 h 280"/>
                  <a:gd name="T40" fmla="*/ 108 w 140"/>
                  <a:gd name="T41" fmla="*/ 124 h 280"/>
                  <a:gd name="T42" fmla="*/ 111 w 140"/>
                  <a:gd name="T43" fmla="*/ 96 h 280"/>
                  <a:gd name="T44" fmla="*/ 115 w 140"/>
                  <a:gd name="T45" fmla="*/ 43 h 280"/>
                  <a:gd name="T46" fmla="*/ 116 w 140"/>
                  <a:gd name="T47" fmla="*/ 120 h 280"/>
                  <a:gd name="T48" fmla="*/ 139 w 140"/>
                  <a:gd name="T49" fmla="*/ 22 h 280"/>
                  <a:gd name="T50" fmla="*/ 71 w 140"/>
                  <a:gd name="T51" fmla="*/ 256 h 280"/>
                  <a:gd name="T52" fmla="*/ 40 w 140"/>
                  <a:gd name="T53" fmla="*/ 218 h 280"/>
                  <a:gd name="T54" fmla="*/ 59 w 140"/>
                  <a:gd name="T55" fmla="*/ 220 h 280"/>
                  <a:gd name="T56" fmla="*/ 71 w 140"/>
                  <a:gd name="T57" fmla="*/ 214 h 280"/>
                  <a:gd name="T58" fmla="*/ 79 w 140"/>
                  <a:gd name="T59" fmla="*/ 220 h 280"/>
                  <a:gd name="T60" fmla="*/ 91 w 140"/>
                  <a:gd name="T61" fmla="*/ 223 h 280"/>
                  <a:gd name="T62" fmla="*/ 81 w 140"/>
                  <a:gd name="T63" fmla="*/ 224 h 280"/>
                  <a:gd name="T64" fmla="*/ 85 w 140"/>
                  <a:gd name="T65" fmla="*/ 230 h 280"/>
                  <a:gd name="T66" fmla="*/ 103 w 140"/>
                  <a:gd name="T67" fmla="*/ 235 h 280"/>
                  <a:gd name="T68" fmla="*/ 95 w 140"/>
                  <a:gd name="T69" fmla="*/ 223 h 280"/>
                  <a:gd name="T70" fmla="*/ 97 w 140"/>
                  <a:gd name="T71" fmla="*/ 220 h 280"/>
                  <a:gd name="T72" fmla="*/ 127 w 140"/>
                  <a:gd name="T73" fmla="*/ 235 h 280"/>
                  <a:gd name="T74" fmla="*/ 60 w 140"/>
                  <a:gd name="T75" fmla="*/ 208 h 280"/>
                  <a:gd name="T76" fmla="*/ 68 w 140"/>
                  <a:gd name="T77" fmla="*/ 151 h 280"/>
                  <a:gd name="T78" fmla="*/ 78 w 140"/>
                  <a:gd name="T79" fmla="*/ 20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 h="280">
                    <a:moveTo>
                      <a:pt x="139" y="22"/>
                    </a:moveTo>
                    <a:cubicBezTo>
                      <a:pt x="138" y="18"/>
                      <a:pt x="112" y="0"/>
                      <a:pt x="92" y="3"/>
                    </a:cubicBezTo>
                    <a:cubicBezTo>
                      <a:pt x="92" y="3"/>
                      <a:pt x="91" y="3"/>
                      <a:pt x="89" y="4"/>
                    </a:cubicBezTo>
                    <a:cubicBezTo>
                      <a:pt x="79" y="50"/>
                      <a:pt x="79" y="50"/>
                      <a:pt x="79" y="50"/>
                    </a:cubicBezTo>
                    <a:cubicBezTo>
                      <a:pt x="75" y="16"/>
                      <a:pt x="75" y="16"/>
                      <a:pt x="75" y="16"/>
                    </a:cubicBezTo>
                    <a:cubicBezTo>
                      <a:pt x="76" y="12"/>
                      <a:pt x="76" y="12"/>
                      <a:pt x="76" y="12"/>
                    </a:cubicBezTo>
                    <a:cubicBezTo>
                      <a:pt x="74" y="8"/>
                      <a:pt x="74" y="8"/>
                      <a:pt x="74" y="8"/>
                    </a:cubicBezTo>
                    <a:cubicBezTo>
                      <a:pt x="68" y="8"/>
                      <a:pt x="68" y="8"/>
                      <a:pt x="68" y="8"/>
                    </a:cubicBezTo>
                    <a:cubicBezTo>
                      <a:pt x="66" y="12"/>
                      <a:pt x="66" y="12"/>
                      <a:pt x="66" y="12"/>
                    </a:cubicBezTo>
                    <a:cubicBezTo>
                      <a:pt x="67" y="16"/>
                      <a:pt x="67" y="16"/>
                      <a:pt x="67" y="16"/>
                    </a:cubicBezTo>
                    <a:cubicBezTo>
                      <a:pt x="63" y="48"/>
                      <a:pt x="63" y="48"/>
                      <a:pt x="63" y="48"/>
                    </a:cubicBezTo>
                    <a:cubicBezTo>
                      <a:pt x="62" y="50"/>
                      <a:pt x="62" y="50"/>
                      <a:pt x="62" y="50"/>
                    </a:cubicBezTo>
                    <a:cubicBezTo>
                      <a:pt x="50" y="3"/>
                      <a:pt x="50" y="3"/>
                      <a:pt x="50" y="3"/>
                    </a:cubicBezTo>
                    <a:cubicBezTo>
                      <a:pt x="49" y="3"/>
                      <a:pt x="48" y="3"/>
                      <a:pt x="48" y="3"/>
                    </a:cubicBezTo>
                    <a:cubicBezTo>
                      <a:pt x="27" y="6"/>
                      <a:pt x="1" y="13"/>
                      <a:pt x="1" y="27"/>
                    </a:cubicBezTo>
                    <a:cubicBezTo>
                      <a:pt x="0" y="34"/>
                      <a:pt x="4" y="101"/>
                      <a:pt x="7" y="117"/>
                    </a:cubicBezTo>
                    <a:cubicBezTo>
                      <a:pt x="13" y="121"/>
                      <a:pt x="20" y="120"/>
                      <a:pt x="24" y="120"/>
                    </a:cubicBezTo>
                    <a:cubicBezTo>
                      <a:pt x="23" y="109"/>
                      <a:pt x="19" y="39"/>
                      <a:pt x="21" y="40"/>
                    </a:cubicBezTo>
                    <a:cubicBezTo>
                      <a:pt x="22" y="41"/>
                      <a:pt x="22" y="42"/>
                      <a:pt x="23" y="42"/>
                    </a:cubicBezTo>
                    <a:cubicBezTo>
                      <a:pt x="26" y="82"/>
                      <a:pt x="26" y="82"/>
                      <a:pt x="26" y="82"/>
                    </a:cubicBezTo>
                    <a:cubicBezTo>
                      <a:pt x="27" y="105"/>
                      <a:pt x="29" y="123"/>
                      <a:pt x="29" y="123"/>
                    </a:cubicBezTo>
                    <a:cubicBezTo>
                      <a:pt x="29" y="124"/>
                      <a:pt x="29" y="124"/>
                      <a:pt x="29" y="124"/>
                    </a:cubicBezTo>
                    <a:cubicBezTo>
                      <a:pt x="30" y="127"/>
                      <a:pt x="32" y="129"/>
                      <a:pt x="34" y="132"/>
                    </a:cubicBezTo>
                    <a:cubicBezTo>
                      <a:pt x="36" y="167"/>
                      <a:pt x="36" y="167"/>
                      <a:pt x="36" y="167"/>
                    </a:cubicBezTo>
                    <a:cubicBezTo>
                      <a:pt x="32" y="163"/>
                      <a:pt x="32" y="163"/>
                      <a:pt x="32" y="163"/>
                    </a:cubicBezTo>
                    <a:cubicBezTo>
                      <a:pt x="30" y="165"/>
                      <a:pt x="30" y="165"/>
                      <a:pt x="30" y="165"/>
                    </a:cubicBezTo>
                    <a:cubicBezTo>
                      <a:pt x="37" y="171"/>
                      <a:pt x="37" y="171"/>
                      <a:pt x="37" y="171"/>
                    </a:cubicBezTo>
                    <a:cubicBezTo>
                      <a:pt x="40" y="211"/>
                      <a:pt x="40" y="211"/>
                      <a:pt x="40" y="211"/>
                    </a:cubicBezTo>
                    <a:cubicBezTo>
                      <a:pt x="21" y="216"/>
                      <a:pt x="9" y="225"/>
                      <a:pt x="9" y="235"/>
                    </a:cubicBezTo>
                    <a:cubicBezTo>
                      <a:pt x="9" y="251"/>
                      <a:pt x="36" y="263"/>
                      <a:pt x="71" y="263"/>
                    </a:cubicBezTo>
                    <a:cubicBezTo>
                      <a:pt x="83" y="263"/>
                      <a:pt x="94" y="262"/>
                      <a:pt x="103" y="259"/>
                    </a:cubicBezTo>
                    <a:cubicBezTo>
                      <a:pt x="134" y="280"/>
                      <a:pt x="134" y="280"/>
                      <a:pt x="134" y="280"/>
                    </a:cubicBezTo>
                    <a:cubicBezTo>
                      <a:pt x="135" y="277"/>
                      <a:pt x="135" y="277"/>
                      <a:pt x="135" y="277"/>
                    </a:cubicBezTo>
                    <a:cubicBezTo>
                      <a:pt x="107" y="258"/>
                      <a:pt x="107" y="258"/>
                      <a:pt x="107" y="258"/>
                    </a:cubicBezTo>
                    <a:cubicBezTo>
                      <a:pt x="123" y="253"/>
                      <a:pt x="134" y="245"/>
                      <a:pt x="134" y="235"/>
                    </a:cubicBezTo>
                    <a:cubicBezTo>
                      <a:pt x="134" y="226"/>
                      <a:pt x="124" y="218"/>
                      <a:pt x="109" y="213"/>
                    </a:cubicBezTo>
                    <a:cubicBezTo>
                      <a:pt x="137" y="197"/>
                      <a:pt x="137" y="197"/>
                      <a:pt x="137" y="197"/>
                    </a:cubicBezTo>
                    <a:cubicBezTo>
                      <a:pt x="135" y="195"/>
                      <a:pt x="135" y="195"/>
                      <a:pt x="135" y="195"/>
                    </a:cubicBezTo>
                    <a:cubicBezTo>
                      <a:pt x="105" y="212"/>
                      <a:pt x="105" y="212"/>
                      <a:pt x="105" y="212"/>
                    </a:cubicBezTo>
                    <a:cubicBezTo>
                      <a:pt x="103" y="211"/>
                      <a:pt x="100" y="210"/>
                      <a:pt x="98" y="210"/>
                    </a:cubicBezTo>
                    <a:cubicBezTo>
                      <a:pt x="104" y="133"/>
                      <a:pt x="104" y="133"/>
                      <a:pt x="104" y="133"/>
                    </a:cubicBezTo>
                    <a:cubicBezTo>
                      <a:pt x="106" y="130"/>
                      <a:pt x="107" y="127"/>
                      <a:pt x="108" y="124"/>
                    </a:cubicBezTo>
                    <a:cubicBezTo>
                      <a:pt x="108" y="123"/>
                      <a:pt x="108" y="123"/>
                      <a:pt x="108" y="123"/>
                    </a:cubicBezTo>
                    <a:cubicBezTo>
                      <a:pt x="108" y="123"/>
                      <a:pt x="109" y="112"/>
                      <a:pt x="111" y="96"/>
                    </a:cubicBezTo>
                    <a:cubicBezTo>
                      <a:pt x="114" y="44"/>
                      <a:pt x="114" y="44"/>
                      <a:pt x="114" y="44"/>
                    </a:cubicBezTo>
                    <a:cubicBezTo>
                      <a:pt x="114" y="43"/>
                      <a:pt x="114" y="43"/>
                      <a:pt x="115" y="43"/>
                    </a:cubicBezTo>
                    <a:cubicBezTo>
                      <a:pt x="115" y="42"/>
                      <a:pt x="116" y="41"/>
                      <a:pt x="117" y="40"/>
                    </a:cubicBezTo>
                    <a:cubicBezTo>
                      <a:pt x="119" y="37"/>
                      <a:pt x="117" y="109"/>
                      <a:pt x="116" y="120"/>
                    </a:cubicBezTo>
                    <a:cubicBezTo>
                      <a:pt x="119" y="121"/>
                      <a:pt x="125" y="120"/>
                      <a:pt x="131" y="117"/>
                    </a:cubicBezTo>
                    <a:cubicBezTo>
                      <a:pt x="134" y="102"/>
                      <a:pt x="140" y="29"/>
                      <a:pt x="139" y="22"/>
                    </a:cubicBezTo>
                    <a:close/>
                    <a:moveTo>
                      <a:pt x="127" y="235"/>
                    </a:moveTo>
                    <a:cubicBezTo>
                      <a:pt x="127" y="245"/>
                      <a:pt x="104" y="256"/>
                      <a:pt x="71" y="256"/>
                    </a:cubicBezTo>
                    <a:cubicBezTo>
                      <a:pt x="38" y="256"/>
                      <a:pt x="16" y="245"/>
                      <a:pt x="16" y="235"/>
                    </a:cubicBezTo>
                    <a:cubicBezTo>
                      <a:pt x="16" y="229"/>
                      <a:pt x="25" y="222"/>
                      <a:pt x="40" y="218"/>
                    </a:cubicBezTo>
                    <a:cubicBezTo>
                      <a:pt x="40" y="220"/>
                      <a:pt x="40" y="220"/>
                      <a:pt x="40" y="220"/>
                    </a:cubicBezTo>
                    <a:cubicBezTo>
                      <a:pt x="59" y="220"/>
                      <a:pt x="59" y="220"/>
                      <a:pt x="59" y="220"/>
                    </a:cubicBezTo>
                    <a:cubicBezTo>
                      <a:pt x="59" y="214"/>
                      <a:pt x="59" y="214"/>
                      <a:pt x="59" y="214"/>
                    </a:cubicBezTo>
                    <a:cubicBezTo>
                      <a:pt x="63" y="214"/>
                      <a:pt x="67" y="214"/>
                      <a:pt x="71" y="214"/>
                    </a:cubicBezTo>
                    <a:cubicBezTo>
                      <a:pt x="74" y="214"/>
                      <a:pt x="76" y="214"/>
                      <a:pt x="79" y="214"/>
                    </a:cubicBezTo>
                    <a:cubicBezTo>
                      <a:pt x="79" y="220"/>
                      <a:pt x="79" y="220"/>
                      <a:pt x="79" y="220"/>
                    </a:cubicBezTo>
                    <a:cubicBezTo>
                      <a:pt x="88" y="220"/>
                      <a:pt x="88" y="220"/>
                      <a:pt x="88" y="220"/>
                    </a:cubicBezTo>
                    <a:cubicBezTo>
                      <a:pt x="91" y="223"/>
                      <a:pt x="91" y="223"/>
                      <a:pt x="91" y="223"/>
                    </a:cubicBezTo>
                    <a:cubicBezTo>
                      <a:pt x="81" y="223"/>
                      <a:pt x="81" y="223"/>
                      <a:pt x="81" y="223"/>
                    </a:cubicBezTo>
                    <a:cubicBezTo>
                      <a:pt x="81" y="224"/>
                      <a:pt x="81" y="224"/>
                      <a:pt x="81" y="224"/>
                    </a:cubicBezTo>
                    <a:cubicBezTo>
                      <a:pt x="81" y="224"/>
                      <a:pt x="81" y="225"/>
                      <a:pt x="82" y="230"/>
                    </a:cubicBezTo>
                    <a:cubicBezTo>
                      <a:pt x="82" y="230"/>
                      <a:pt x="84" y="230"/>
                      <a:pt x="85" y="230"/>
                    </a:cubicBezTo>
                    <a:cubicBezTo>
                      <a:pt x="86" y="230"/>
                      <a:pt x="85" y="228"/>
                      <a:pt x="87" y="230"/>
                    </a:cubicBezTo>
                    <a:cubicBezTo>
                      <a:pt x="91" y="233"/>
                      <a:pt x="96" y="235"/>
                      <a:pt x="103" y="235"/>
                    </a:cubicBezTo>
                    <a:cubicBezTo>
                      <a:pt x="114" y="234"/>
                      <a:pt x="97" y="223"/>
                      <a:pt x="97" y="223"/>
                    </a:cubicBezTo>
                    <a:cubicBezTo>
                      <a:pt x="95" y="223"/>
                      <a:pt x="95" y="223"/>
                      <a:pt x="95" y="223"/>
                    </a:cubicBezTo>
                    <a:cubicBezTo>
                      <a:pt x="92" y="220"/>
                      <a:pt x="92" y="220"/>
                      <a:pt x="92" y="220"/>
                    </a:cubicBezTo>
                    <a:cubicBezTo>
                      <a:pt x="97" y="220"/>
                      <a:pt x="97" y="220"/>
                      <a:pt x="97" y="220"/>
                    </a:cubicBezTo>
                    <a:cubicBezTo>
                      <a:pt x="97" y="217"/>
                      <a:pt x="97" y="217"/>
                      <a:pt x="97" y="217"/>
                    </a:cubicBezTo>
                    <a:cubicBezTo>
                      <a:pt x="115" y="220"/>
                      <a:pt x="127" y="228"/>
                      <a:pt x="127" y="235"/>
                    </a:cubicBezTo>
                    <a:close/>
                    <a:moveTo>
                      <a:pt x="71" y="207"/>
                    </a:moveTo>
                    <a:cubicBezTo>
                      <a:pt x="67" y="207"/>
                      <a:pt x="64" y="207"/>
                      <a:pt x="60" y="208"/>
                    </a:cubicBezTo>
                    <a:cubicBezTo>
                      <a:pt x="67" y="151"/>
                      <a:pt x="67" y="151"/>
                      <a:pt x="67" y="151"/>
                    </a:cubicBezTo>
                    <a:cubicBezTo>
                      <a:pt x="67" y="151"/>
                      <a:pt x="68" y="151"/>
                      <a:pt x="68" y="151"/>
                    </a:cubicBezTo>
                    <a:cubicBezTo>
                      <a:pt x="69" y="151"/>
                      <a:pt x="70" y="151"/>
                      <a:pt x="71" y="151"/>
                    </a:cubicBezTo>
                    <a:cubicBezTo>
                      <a:pt x="78" y="207"/>
                      <a:pt x="78" y="207"/>
                      <a:pt x="78" y="207"/>
                    </a:cubicBezTo>
                    <a:cubicBezTo>
                      <a:pt x="76" y="207"/>
                      <a:pt x="73" y="207"/>
                      <a:pt x="71" y="207"/>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6" name="Freeform 71"/>
              <p:cNvSpPr/>
              <p:nvPr/>
            </p:nvSpPr>
            <p:spPr bwMode="auto">
              <a:xfrm>
                <a:off x="7190466" y="3823762"/>
                <a:ext cx="84889" cy="89606"/>
              </a:xfrm>
              <a:custGeom>
                <a:avLst/>
                <a:gdLst>
                  <a:gd name="T0" fmla="*/ 0 w 16"/>
                  <a:gd name="T1" fmla="*/ 13 h 17"/>
                  <a:gd name="T2" fmla="*/ 3 w 16"/>
                  <a:gd name="T3" fmla="*/ 10 h 17"/>
                  <a:gd name="T4" fmla="*/ 5 w 16"/>
                  <a:gd name="T5" fmla="*/ 10 h 17"/>
                  <a:gd name="T6" fmla="*/ 10 w 16"/>
                  <a:gd name="T7" fmla="*/ 15 h 17"/>
                  <a:gd name="T8" fmla="*/ 16 w 16"/>
                  <a:gd name="T9" fmla="*/ 0 h 17"/>
                  <a:gd name="T10" fmla="*/ 3 w 16"/>
                  <a:gd name="T11" fmla="*/ 3 h 17"/>
                  <a:gd name="T12" fmla="*/ 0 w 16"/>
                  <a:gd name="T13" fmla="*/ 13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0" y="13"/>
                    </a:moveTo>
                    <a:cubicBezTo>
                      <a:pt x="0" y="17"/>
                      <a:pt x="3" y="12"/>
                      <a:pt x="3" y="10"/>
                    </a:cubicBezTo>
                    <a:cubicBezTo>
                      <a:pt x="3" y="8"/>
                      <a:pt x="5" y="7"/>
                      <a:pt x="5" y="10"/>
                    </a:cubicBezTo>
                    <a:cubicBezTo>
                      <a:pt x="5" y="13"/>
                      <a:pt x="6" y="15"/>
                      <a:pt x="10" y="15"/>
                    </a:cubicBezTo>
                    <a:cubicBezTo>
                      <a:pt x="15" y="14"/>
                      <a:pt x="16" y="0"/>
                      <a:pt x="16" y="0"/>
                    </a:cubicBezTo>
                    <a:cubicBezTo>
                      <a:pt x="3" y="3"/>
                      <a:pt x="3" y="3"/>
                      <a:pt x="3" y="3"/>
                    </a:cubicBezTo>
                    <a:cubicBezTo>
                      <a:pt x="1" y="3"/>
                      <a:pt x="0" y="9"/>
                      <a:pt x="0" y="13"/>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7" name="Freeform 72"/>
              <p:cNvSpPr/>
              <p:nvPr/>
            </p:nvSpPr>
            <p:spPr bwMode="auto">
              <a:xfrm>
                <a:off x="6643404" y="3828480"/>
                <a:ext cx="84889" cy="84889"/>
              </a:xfrm>
              <a:custGeom>
                <a:avLst/>
                <a:gdLst>
                  <a:gd name="T0" fmla="*/ 7 w 17"/>
                  <a:gd name="T1" fmla="*/ 14 h 16"/>
                  <a:gd name="T2" fmla="*/ 11 w 17"/>
                  <a:gd name="T3" fmla="*/ 10 h 16"/>
                  <a:gd name="T4" fmla="*/ 13 w 17"/>
                  <a:gd name="T5" fmla="*/ 9 h 16"/>
                  <a:gd name="T6" fmla="*/ 16 w 17"/>
                  <a:gd name="T7" fmla="*/ 12 h 16"/>
                  <a:gd name="T8" fmla="*/ 13 w 17"/>
                  <a:gd name="T9" fmla="*/ 2 h 16"/>
                  <a:gd name="T10" fmla="*/ 0 w 17"/>
                  <a:gd name="T11" fmla="*/ 0 h 16"/>
                  <a:gd name="T12" fmla="*/ 7 w 17"/>
                  <a:gd name="T13" fmla="*/ 14 h 16"/>
                </a:gdLst>
                <a:ahLst/>
                <a:cxnLst>
                  <a:cxn ang="0">
                    <a:pos x="T0" y="T1"/>
                  </a:cxn>
                  <a:cxn ang="0">
                    <a:pos x="T2" y="T3"/>
                  </a:cxn>
                  <a:cxn ang="0">
                    <a:pos x="T4" y="T5"/>
                  </a:cxn>
                  <a:cxn ang="0">
                    <a:pos x="T6" y="T7"/>
                  </a:cxn>
                  <a:cxn ang="0">
                    <a:pos x="T8" y="T9"/>
                  </a:cxn>
                  <a:cxn ang="0">
                    <a:pos x="T10" y="T11"/>
                  </a:cxn>
                  <a:cxn ang="0">
                    <a:pos x="T12" y="T13"/>
                  </a:cxn>
                </a:cxnLst>
                <a:rect l="0" t="0" r="r" b="b"/>
                <a:pathLst>
                  <a:path w="17" h="16">
                    <a:moveTo>
                      <a:pt x="7" y="14"/>
                    </a:moveTo>
                    <a:cubicBezTo>
                      <a:pt x="10" y="14"/>
                      <a:pt x="11" y="12"/>
                      <a:pt x="11" y="10"/>
                    </a:cubicBezTo>
                    <a:cubicBezTo>
                      <a:pt x="11" y="7"/>
                      <a:pt x="13" y="7"/>
                      <a:pt x="13" y="9"/>
                    </a:cubicBezTo>
                    <a:cubicBezTo>
                      <a:pt x="13" y="11"/>
                      <a:pt x="17" y="16"/>
                      <a:pt x="16" y="12"/>
                    </a:cubicBezTo>
                    <a:cubicBezTo>
                      <a:pt x="16" y="8"/>
                      <a:pt x="15" y="2"/>
                      <a:pt x="13" y="2"/>
                    </a:cubicBezTo>
                    <a:cubicBezTo>
                      <a:pt x="0" y="0"/>
                      <a:pt x="0" y="0"/>
                      <a:pt x="0" y="0"/>
                    </a:cubicBezTo>
                    <a:cubicBezTo>
                      <a:pt x="0" y="0"/>
                      <a:pt x="1" y="13"/>
                      <a:pt x="7" y="14"/>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9" name="Freeform 74"/>
              <p:cNvSpPr/>
              <p:nvPr/>
            </p:nvSpPr>
            <p:spPr bwMode="auto">
              <a:xfrm>
                <a:off x="6718860" y="4347245"/>
                <a:ext cx="174495" cy="61310"/>
              </a:xfrm>
              <a:custGeom>
                <a:avLst/>
                <a:gdLst>
                  <a:gd name="T0" fmla="*/ 18 w 34"/>
                  <a:gd name="T1" fmla="*/ 0 h 12"/>
                  <a:gd name="T2" fmla="*/ 12 w 34"/>
                  <a:gd name="T3" fmla="*/ 12 h 12"/>
                  <a:gd name="T4" fmla="*/ 27 w 34"/>
                  <a:gd name="T5" fmla="*/ 7 h 12"/>
                  <a:gd name="T6" fmla="*/ 29 w 34"/>
                  <a:gd name="T7" fmla="*/ 7 h 12"/>
                  <a:gd name="T8" fmla="*/ 33 w 34"/>
                  <a:gd name="T9" fmla="*/ 7 h 12"/>
                  <a:gd name="T10" fmla="*/ 33 w 34"/>
                  <a:gd name="T11" fmla="*/ 1 h 12"/>
                  <a:gd name="T12" fmla="*/ 34 w 34"/>
                  <a:gd name="T13" fmla="*/ 0 h 12"/>
                  <a:gd name="T14" fmla="*/ 18 w 34"/>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12">
                    <a:moveTo>
                      <a:pt x="18" y="0"/>
                    </a:moveTo>
                    <a:cubicBezTo>
                      <a:pt x="18" y="0"/>
                      <a:pt x="0" y="11"/>
                      <a:pt x="12" y="12"/>
                    </a:cubicBezTo>
                    <a:cubicBezTo>
                      <a:pt x="19" y="12"/>
                      <a:pt x="23" y="10"/>
                      <a:pt x="27" y="7"/>
                    </a:cubicBezTo>
                    <a:cubicBezTo>
                      <a:pt x="29" y="5"/>
                      <a:pt x="29" y="7"/>
                      <a:pt x="29" y="7"/>
                    </a:cubicBezTo>
                    <a:cubicBezTo>
                      <a:pt x="30" y="7"/>
                      <a:pt x="32" y="7"/>
                      <a:pt x="33" y="7"/>
                    </a:cubicBezTo>
                    <a:cubicBezTo>
                      <a:pt x="34" y="2"/>
                      <a:pt x="33" y="1"/>
                      <a:pt x="33" y="1"/>
                    </a:cubicBezTo>
                    <a:cubicBezTo>
                      <a:pt x="34" y="0"/>
                      <a:pt x="34" y="0"/>
                      <a:pt x="34" y="0"/>
                    </a:cubicBezTo>
                    <a:lnTo>
                      <a:pt x="18" y="0"/>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grpSp>
      </p:grpSp>
      <p:grpSp>
        <p:nvGrpSpPr>
          <p:cNvPr id="3" name="组合 2"/>
          <p:cNvGrpSpPr/>
          <p:nvPr/>
        </p:nvGrpSpPr>
        <p:grpSpPr>
          <a:xfrm>
            <a:off x="4959774" y="3332573"/>
            <a:ext cx="914915" cy="2424048"/>
            <a:chOff x="4959774" y="3314429"/>
            <a:chExt cx="914915" cy="2424048"/>
          </a:xfrm>
          <a:solidFill>
            <a:schemeClr val="accent1"/>
          </a:solidFill>
        </p:grpSpPr>
        <p:sp>
          <p:nvSpPr>
            <p:cNvPr id="10" name="Freeform 75"/>
            <p:cNvSpPr/>
            <p:nvPr/>
          </p:nvSpPr>
          <p:spPr bwMode="auto">
            <a:xfrm>
              <a:off x="5704910" y="4672650"/>
              <a:ext cx="108471" cy="108471"/>
            </a:xfrm>
            <a:custGeom>
              <a:avLst/>
              <a:gdLst>
                <a:gd name="T0" fmla="*/ 0 w 21"/>
                <a:gd name="T1" fmla="*/ 16 h 21"/>
                <a:gd name="T2" fmla="*/ 4 w 21"/>
                <a:gd name="T3" fmla="*/ 12 h 21"/>
                <a:gd name="T4" fmla="*/ 6 w 21"/>
                <a:gd name="T5" fmla="*/ 13 h 21"/>
                <a:gd name="T6" fmla="*/ 12 w 21"/>
                <a:gd name="T7" fmla="*/ 18 h 21"/>
                <a:gd name="T8" fmla="*/ 21 w 21"/>
                <a:gd name="T9" fmla="*/ 0 h 21"/>
                <a:gd name="T10" fmla="*/ 4 w 21"/>
                <a:gd name="T11" fmla="*/ 3 h 21"/>
                <a:gd name="T12" fmla="*/ 0 w 21"/>
                <a:gd name="T13" fmla="*/ 16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0" y="16"/>
                  </a:moveTo>
                  <a:cubicBezTo>
                    <a:pt x="0" y="21"/>
                    <a:pt x="4" y="14"/>
                    <a:pt x="4" y="12"/>
                  </a:cubicBezTo>
                  <a:cubicBezTo>
                    <a:pt x="4" y="9"/>
                    <a:pt x="6" y="9"/>
                    <a:pt x="6" y="13"/>
                  </a:cubicBezTo>
                  <a:cubicBezTo>
                    <a:pt x="6" y="16"/>
                    <a:pt x="8" y="19"/>
                    <a:pt x="12" y="18"/>
                  </a:cubicBezTo>
                  <a:cubicBezTo>
                    <a:pt x="19" y="18"/>
                    <a:pt x="21" y="0"/>
                    <a:pt x="21" y="0"/>
                  </a:cubicBezTo>
                  <a:cubicBezTo>
                    <a:pt x="4" y="3"/>
                    <a:pt x="4" y="3"/>
                    <a:pt x="4" y="3"/>
                  </a:cubicBezTo>
                  <a:cubicBezTo>
                    <a:pt x="1" y="3"/>
                    <a:pt x="1" y="11"/>
                    <a:pt x="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1" name="Freeform 76"/>
            <p:cNvSpPr/>
            <p:nvPr/>
          </p:nvSpPr>
          <p:spPr bwMode="auto">
            <a:xfrm>
              <a:off x="5011649" y="4672650"/>
              <a:ext cx="108471" cy="108471"/>
            </a:xfrm>
            <a:custGeom>
              <a:avLst/>
              <a:gdLst>
                <a:gd name="T0" fmla="*/ 9 w 21"/>
                <a:gd name="T1" fmla="*/ 19 h 21"/>
                <a:gd name="T2" fmla="*/ 15 w 21"/>
                <a:gd name="T3" fmla="*/ 13 h 21"/>
                <a:gd name="T4" fmla="*/ 17 w 21"/>
                <a:gd name="T5" fmla="*/ 12 h 21"/>
                <a:gd name="T6" fmla="*/ 21 w 21"/>
                <a:gd name="T7" fmla="*/ 16 h 21"/>
                <a:gd name="T8" fmla="*/ 16 w 21"/>
                <a:gd name="T9" fmla="*/ 4 h 21"/>
                <a:gd name="T10" fmla="*/ 0 w 21"/>
                <a:gd name="T11" fmla="*/ 0 h 21"/>
                <a:gd name="T12" fmla="*/ 9 w 21"/>
                <a:gd name="T13" fmla="*/ 19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9" y="19"/>
                  </a:moveTo>
                  <a:cubicBezTo>
                    <a:pt x="13" y="19"/>
                    <a:pt x="15" y="17"/>
                    <a:pt x="15" y="13"/>
                  </a:cubicBezTo>
                  <a:cubicBezTo>
                    <a:pt x="15" y="10"/>
                    <a:pt x="17" y="10"/>
                    <a:pt x="17" y="12"/>
                  </a:cubicBezTo>
                  <a:cubicBezTo>
                    <a:pt x="17" y="15"/>
                    <a:pt x="21" y="21"/>
                    <a:pt x="21" y="16"/>
                  </a:cubicBezTo>
                  <a:cubicBezTo>
                    <a:pt x="20" y="11"/>
                    <a:pt x="19" y="4"/>
                    <a:pt x="16" y="4"/>
                  </a:cubicBezTo>
                  <a:cubicBezTo>
                    <a:pt x="0" y="0"/>
                    <a:pt x="0" y="0"/>
                    <a:pt x="0" y="0"/>
                  </a:cubicBezTo>
                  <a:cubicBezTo>
                    <a:pt x="0" y="0"/>
                    <a:pt x="2" y="18"/>
                    <a:pt x="9"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4" name="Freeform 77"/>
            <p:cNvSpPr>
              <a:spLocks noEditPoints="1"/>
            </p:cNvSpPr>
            <p:nvPr/>
          </p:nvSpPr>
          <p:spPr bwMode="auto">
            <a:xfrm>
              <a:off x="4959774" y="3870922"/>
              <a:ext cx="914915" cy="1867555"/>
            </a:xfrm>
            <a:custGeom>
              <a:avLst/>
              <a:gdLst>
                <a:gd name="T0" fmla="*/ 113 w 177"/>
                <a:gd name="T1" fmla="*/ 6 h 361"/>
                <a:gd name="T2" fmla="*/ 95 w 177"/>
                <a:gd name="T3" fmla="*/ 21 h 361"/>
                <a:gd name="T4" fmla="*/ 93 w 177"/>
                <a:gd name="T5" fmla="*/ 11 h 361"/>
                <a:gd name="T6" fmla="*/ 83 w 177"/>
                <a:gd name="T7" fmla="*/ 16 h 361"/>
                <a:gd name="T8" fmla="*/ 79 w 177"/>
                <a:gd name="T9" fmla="*/ 61 h 361"/>
                <a:gd name="T10" fmla="*/ 63 w 177"/>
                <a:gd name="T11" fmla="*/ 4 h 361"/>
                <a:gd name="T12" fmla="*/ 1 w 177"/>
                <a:gd name="T13" fmla="*/ 35 h 361"/>
                <a:gd name="T14" fmla="*/ 8 w 177"/>
                <a:gd name="T15" fmla="*/ 149 h 361"/>
                <a:gd name="T16" fmla="*/ 29 w 177"/>
                <a:gd name="T17" fmla="*/ 139 h 361"/>
                <a:gd name="T18" fmla="*/ 29 w 177"/>
                <a:gd name="T19" fmla="*/ 54 h 361"/>
                <a:gd name="T20" fmla="*/ 32 w 177"/>
                <a:gd name="T21" fmla="*/ 104 h 361"/>
                <a:gd name="T22" fmla="*/ 37 w 177"/>
                <a:gd name="T23" fmla="*/ 156 h 361"/>
                <a:gd name="T24" fmla="*/ 40 w 177"/>
                <a:gd name="T25" fmla="*/ 163 h 361"/>
                <a:gd name="T26" fmla="*/ 49 w 177"/>
                <a:gd name="T27" fmla="*/ 258 h 361"/>
                <a:gd name="T28" fmla="*/ 36 w 177"/>
                <a:gd name="T29" fmla="*/ 262 h 361"/>
                <a:gd name="T30" fmla="*/ 25 w 177"/>
                <a:gd name="T31" fmla="*/ 246 h 361"/>
                <a:gd name="T32" fmla="*/ 32 w 177"/>
                <a:gd name="T33" fmla="*/ 261 h 361"/>
                <a:gd name="T34" fmla="*/ 21 w 177"/>
                <a:gd name="T35" fmla="*/ 268 h 361"/>
                <a:gd name="T36" fmla="*/ 86 w 177"/>
                <a:gd name="T37" fmla="*/ 329 h 361"/>
                <a:gd name="T38" fmla="*/ 123 w 177"/>
                <a:gd name="T39" fmla="*/ 361 h 361"/>
                <a:gd name="T40" fmla="*/ 104 w 177"/>
                <a:gd name="T41" fmla="*/ 328 h 361"/>
                <a:gd name="T42" fmla="*/ 147 w 177"/>
                <a:gd name="T43" fmla="*/ 267 h 361"/>
                <a:gd name="T44" fmla="*/ 158 w 177"/>
                <a:gd name="T45" fmla="*/ 257 h 361"/>
                <a:gd name="T46" fmla="*/ 124 w 177"/>
                <a:gd name="T47" fmla="*/ 259 h 361"/>
                <a:gd name="T48" fmla="*/ 131 w 177"/>
                <a:gd name="T49" fmla="*/ 169 h 361"/>
                <a:gd name="T50" fmla="*/ 137 w 177"/>
                <a:gd name="T51" fmla="*/ 156 h 361"/>
                <a:gd name="T52" fmla="*/ 140 w 177"/>
                <a:gd name="T53" fmla="*/ 122 h 361"/>
                <a:gd name="T54" fmla="*/ 145 w 177"/>
                <a:gd name="T55" fmla="*/ 55 h 361"/>
                <a:gd name="T56" fmla="*/ 149 w 177"/>
                <a:gd name="T57" fmla="*/ 77 h 361"/>
                <a:gd name="T58" fmla="*/ 145 w 177"/>
                <a:gd name="T59" fmla="*/ 90 h 361"/>
                <a:gd name="T60" fmla="*/ 148 w 177"/>
                <a:gd name="T61" fmla="*/ 133 h 361"/>
                <a:gd name="T62" fmla="*/ 165 w 177"/>
                <a:gd name="T63" fmla="*/ 149 h 361"/>
                <a:gd name="T64" fmla="*/ 176 w 177"/>
                <a:gd name="T65" fmla="*/ 29 h 361"/>
                <a:gd name="T66" fmla="*/ 84 w 177"/>
                <a:gd name="T67" fmla="*/ 191 h 361"/>
                <a:gd name="T68" fmla="*/ 88 w 177"/>
                <a:gd name="T69" fmla="*/ 191 h 361"/>
                <a:gd name="T70" fmla="*/ 84 w 177"/>
                <a:gd name="T71" fmla="*/ 191 h 361"/>
                <a:gd name="T72" fmla="*/ 155 w 177"/>
                <a:gd name="T73" fmla="*/ 292 h 361"/>
                <a:gd name="T74" fmla="*/ 120 w 177"/>
                <a:gd name="T75" fmla="*/ 314 h 361"/>
                <a:gd name="T76" fmla="*/ 46 w 177"/>
                <a:gd name="T77" fmla="*/ 313 h 361"/>
                <a:gd name="T78" fmla="*/ 50 w 177"/>
                <a:gd name="T79" fmla="*/ 269 h 361"/>
                <a:gd name="T80" fmla="*/ 72 w 177"/>
                <a:gd name="T81" fmla="*/ 279 h 361"/>
                <a:gd name="T82" fmla="*/ 75 w 177"/>
                <a:gd name="T83" fmla="*/ 269 h 361"/>
                <a:gd name="T84" fmla="*/ 76 w 177"/>
                <a:gd name="T85" fmla="*/ 266 h 361"/>
                <a:gd name="T86" fmla="*/ 86 w 177"/>
                <a:gd name="T87" fmla="*/ 266 h 361"/>
                <a:gd name="T88" fmla="*/ 100 w 177"/>
                <a:gd name="T89" fmla="*/ 279 h 361"/>
                <a:gd name="T90" fmla="*/ 123 w 177"/>
                <a:gd name="T91" fmla="*/ 270 h 361"/>
                <a:gd name="T92" fmla="*/ 86 w 177"/>
                <a:gd name="T93" fmla="*/ 255 h 361"/>
                <a:gd name="T94" fmla="*/ 82 w 177"/>
                <a:gd name="T95" fmla="*/ 207 h 361"/>
                <a:gd name="T96" fmla="*/ 97 w 177"/>
                <a:gd name="T97" fmla="*/ 255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7" h="361">
                  <a:moveTo>
                    <a:pt x="116" y="4"/>
                  </a:moveTo>
                  <a:cubicBezTo>
                    <a:pt x="117" y="4"/>
                    <a:pt x="115" y="5"/>
                    <a:pt x="113" y="6"/>
                  </a:cubicBezTo>
                  <a:cubicBezTo>
                    <a:pt x="100" y="64"/>
                    <a:pt x="100" y="64"/>
                    <a:pt x="100" y="64"/>
                  </a:cubicBezTo>
                  <a:cubicBezTo>
                    <a:pt x="95" y="21"/>
                    <a:pt x="95" y="21"/>
                    <a:pt x="95" y="21"/>
                  </a:cubicBezTo>
                  <a:cubicBezTo>
                    <a:pt x="96" y="16"/>
                    <a:pt x="96" y="16"/>
                    <a:pt x="96" y="16"/>
                  </a:cubicBezTo>
                  <a:cubicBezTo>
                    <a:pt x="93" y="11"/>
                    <a:pt x="93" y="11"/>
                    <a:pt x="93" y="11"/>
                  </a:cubicBezTo>
                  <a:cubicBezTo>
                    <a:pt x="86" y="11"/>
                    <a:pt x="86" y="11"/>
                    <a:pt x="86" y="11"/>
                  </a:cubicBezTo>
                  <a:cubicBezTo>
                    <a:pt x="83" y="16"/>
                    <a:pt x="83" y="16"/>
                    <a:pt x="83" y="16"/>
                  </a:cubicBezTo>
                  <a:cubicBezTo>
                    <a:pt x="85" y="20"/>
                    <a:pt x="85" y="20"/>
                    <a:pt x="85" y="20"/>
                  </a:cubicBezTo>
                  <a:cubicBezTo>
                    <a:pt x="79" y="61"/>
                    <a:pt x="79" y="61"/>
                    <a:pt x="79" y="61"/>
                  </a:cubicBezTo>
                  <a:cubicBezTo>
                    <a:pt x="79" y="63"/>
                    <a:pt x="79" y="63"/>
                    <a:pt x="79" y="63"/>
                  </a:cubicBezTo>
                  <a:cubicBezTo>
                    <a:pt x="63" y="4"/>
                    <a:pt x="63" y="4"/>
                    <a:pt x="63" y="4"/>
                  </a:cubicBezTo>
                  <a:cubicBezTo>
                    <a:pt x="62" y="4"/>
                    <a:pt x="61" y="4"/>
                    <a:pt x="60" y="4"/>
                  </a:cubicBezTo>
                  <a:cubicBezTo>
                    <a:pt x="34" y="7"/>
                    <a:pt x="2" y="17"/>
                    <a:pt x="1" y="35"/>
                  </a:cubicBezTo>
                  <a:cubicBezTo>
                    <a:pt x="0" y="41"/>
                    <a:pt x="3" y="101"/>
                    <a:pt x="6" y="133"/>
                  </a:cubicBezTo>
                  <a:cubicBezTo>
                    <a:pt x="7" y="140"/>
                    <a:pt x="8" y="145"/>
                    <a:pt x="8" y="149"/>
                  </a:cubicBezTo>
                  <a:cubicBezTo>
                    <a:pt x="16" y="153"/>
                    <a:pt x="26" y="153"/>
                    <a:pt x="30" y="153"/>
                  </a:cubicBezTo>
                  <a:cubicBezTo>
                    <a:pt x="30" y="150"/>
                    <a:pt x="29" y="145"/>
                    <a:pt x="29" y="139"/>
                  </a:cubicBezTo>
                  <a:cubicBezTo>
                    <a:pt x="27" y="110"/>
                    <a:pt x="24" y="50"/>
                    <a:pt x="26" y="51"/>
                  </a:cubicBezTo>
                  <a:cubicBezTo>
                    <a:pt x="27" y="52"/>
                    <a:pt x="28" y="53"/>
                    <a:pt x="29" y="54"/>
                  </a:cubicBezTo>
                  <a:cubicBezTo>
                    <a:pt x="29" y="54"/>
                    <a:pt x="29" y="54"/>
                    <a:pt x="29" y="54"/>
                  </a:cubicBezTo>
                  <a:cubicBezTo>
                    <a:pt x="32" y="104"/>
                    <a:pt x="32" y="104"/>
                    <a:pt x="32" y="104"/>
                  </a:cubicBezTo>
                  <a:cubicBezTo>
                    <a:pt x="34" y="124"/>
                    <a:pt x="35" y="140"/>
                    <a:pt x="36" y="149"/>
                  </a:cubicBezTo>
                  <a:cubicBezTo>
                    <a:pt x="37" y="153"/>
                    <a:pt x="37" y="156"/>
                    <a:pt x="37" y="156"/>
                  </a:cubicBezTo>
                  <a:cubicBezTo>
                    <a:pt x="37" y="157"/>
                    <a:pt x="37" y="157"/>
                    <a:pt x="37" y="157"/>
                  </a:cubicBezTo>
                  <a:cubicBezTo>
                    <a:pt x="38" y="159"/>
                    <a:pt x="39" y="161"/>
                    <a:pt x="40" y="163"/>
                  </a:cubicBezTo>
                  <a:cubicBezTo>
                    <a:pt x="41" y="164"/>
                    <a:pt x="41" y="166"/>
                    <a:pt x="42" y="167"/>
                  </a:cubicBezTo>
                  <a:cubicBezTo>
                    <a:pt x="49" y="258"/>
                    <a:pt x="49" y="258"/>
                    <a:pt x="49" y="258"/>
                  </a:cubicBezTo>
                  <a:cubicBezTo>
                    <a:pt x="48" y="259"/>
                    <a:pt x="46" y="259"/>
                    <a:pt x="45" y="259"/>
                  </a:cubicBezTo>
                  <a:cubicBezTo>
                    <a:pt x="42" y="260"/>
                    <a:pt x="39" y="261"/>
                    <a:pt x="36" y="262"/>
                  </a:cubicBezTo>
                  <a:cubicBezTo>
                    <a:pt x="35" y="260"/>
                    <a:pt x="35" y="260"/>
                    <a:pt x="35" y="260"/>
                  </a:cubicBezTo>
                  <a:cubicBezTo>
                    <a:pt x="25" y="246"/>
                    <a:pt x="25" y="246"/>
                    <a:pt x="25" y="246"/>
                  </a:cubicBezTo>
                  <a:cubicBezTo>
                    <a:pt x="23" y="248"/>
                    <a:pt x="23" y="248"/>
                    <a:pt x="23" y="248"/>
                  </a:cubicBezTo>
                  <a:cubicBezTo>
                    <a:pt x="32" y="261"/>
                    <a:pt x="32" y="261"/>
                    <a:pt x="32" y="261"/>
                  </a:cubicBezTo>
                  <a:cubicBezTo>
                    <a:pt x="33" y="263"/>
                    <a:pt x="33" y="263"/>
                    <a:pt x="33" y="263"/>
                  </a:cubicBezTo>
                  <a:cubicBezTo>
                    <a:pt x="29" y="265"/>
                    <a:pt x="25" y="266"/>
                    <a:pt x="21" y="268"/>
                  </a:cubicBezTo>
                  <a:cubicBezTo>
                    <a:pt x="11" y="275"/>
                    <a:pt x="5" y="283"/>
                    <a:pt x="5" y="292"/>
                  </a:cubicBezTo>
                  <a:cubicBezTo>
                    <a:pt x="5" y="313"/>
                    <a:pt x="39" y="329"/>
                    <a:pt x="86" y="329"/>
                  </a:cubicBezTo>
                  <a:cubicBezTo>
                    <a:pt x="91" y="329"/>
                    <a:pt x="96" y="328"/>
                    <a:pt x="101" y="328"/>
                  </a:cubicBezTo>
                  <a:cubicBezTo>
                    <a:pt x="123" y="361"/>
                    <a:pt x="123" y="361"/>
                    <a:pt x="123" y="361"/>
                  </a:cubicBezTo>
                  <a:cubicBezTo>
                    <a:pt x="125" y="359"/>
                    <a:pt x="125" y="359"/>
                    <a:pt x="125" y="359"/>
                  </a:cubicBezTo>
                  <a:cubicBezTo>
                    <a:pt x="104" y="328"/>
                    <a:pt x="104" y="328"/>
                    <a:pt x="104" y="328"/>
                  </a:cubicBezTo>
                  <a:cubicBezTo>
                    <a:pt x="141" y="324"/>
                    <a:pt x="167" y="310"/>
                    <a:pt x="167" y="292"/>
                  </a:cubicBezTo>
                  <a:cubicBezTo>
                    <a:pt x="167" y="282"/>
                    <a:pt x="159" y="273"/>
                    <a:pt x="147" y="267"/>
                  </a:cubicBezTo>
                  <a:cubicBezTo>
                    <a:pt x="159" y="259"/>
                    <a:pt x="159" y="259"/>
                    <a:pt x="159" y="259"/>
                  </a:cubicBezTo>
                  <a:cubicBezTo>
                    <a:pt x="158" y="257"/>
                    <a:pt x="158" y="257"/>
                    <a:pt x="158" y="257"/>
                  </a:cubicBezTo>
                  <a:cubicBezTo>
                    <a:pt x="144" y="265"/>
                    <a:pt x="144" y="265"/>
                    <a:pt x="144" y="265"/>
                  </a:cubicBezTo>
                  <a:cubicBezTo>
                    <a:pt x="138" y="263"/>
                    <a:pt x="131" y="260"/>
                    <a:pt x="124" y="259"/>
                  </a:cubicBezTo>
                  <a:cubicBezTo>
                    <a:pt x="129" y="188"/>
                    <a:pt x="129" y="188"/>
                    <a:pt x="129" y="188"/>
                  </a:cubicBezTo>
                  <a:cubicBezTo>
                    <a:pt x="131" y="169"/>
                    <a:pt x="131" y="169"/>
                    <a:pt x="131" y="169"/>
                  </a:cubicBezTo>
                  <a:cubicBezTo>
                    <a:pt x="133" y="165"/>
                    <a:pt x="135" y="161"/>
                    <a:pt x="137" y="157"/>
                  </a:cubicBezTo>
                  <a:cubicBezTo>
                    <a:pt x="137" y="156"/>
                    <a:pt x="137" y="156"/>
                    <a:pt x="137" y="156"/>
                  </a:cubicBezTo>
                  <a:cubicBezTo>
                    <a:pt x="137" y="156"/>
                    <a:pt x="138" y="147"/>
                    <a:pt x="139" y="134"/>
                  </a:cubicBezTo>
                  <a:cubicBezTo>
                    <a:pt x="139" y="130"/>
                    <a:pt x="140" y="126"/>
                    <a:pt x="140" y="122"/>
                  </a:cubicBezTo>
                  <a:cubicBezTo>
                    <a:pt x="144" y="56"/>
                    <a:pt x="144" y="56"/>
                    <a:pt x="144" y="56"/>
                  </a:cubicBezTo>
                  <a:cubicBezTo>
                    <a:pt x="144" y="55"/>
                    <a:pt x="145" y="55"/>
                    <a:pt x="145" y="55"/>
                  </a:cubicBezTo>
                  <a:cubicBezTo>
                    <a:pt x="146" y="54"/>
                    <a:pt x="147" y="52"/>
                    <a:pt x="148" y="51"/>
                  </a:cubicBezTo>
                  <a:cubicBezTo>
                    <a:pt x="149" y="50"/>
                    <a:pt x="149" y="62"/>
                    <a:pt x="149" y="77"/>
                  </a:cubicBezTo>
                  <a:cubicBezTo>
                    <a:pt x="143" y="89"/>
                    <a:pt x="143" y="89"/>
                    <a:pt x="143" y="89"/>
                  </a:cubicBezTo>
                  <a:cubicBezTo>
                    <a:pt x="145" y="90"/>
                    <a:pt x="145" y="90"/>
                    <a:pt x="145" y="90"/>
                  </a:cubicBezTo>
                  <a:cubicBezTo>
                    <a:pt x="149" y="83"/>
                    <a:pt x="149" y="83"/>
                    <a:pt x="149" y="83"/>
                  </a:cubicBezTo>
                  <a:cubicBezTo>
                    <a:pt x="149" y="99"/>
                    <a:pt x="149" y="118"/>
                    <a:pt x="148" y="133"/>
                  </a:cubicBezTo>
                  <a:cubicBezTo>
                    <a:pt x="148" y="142"/>
                    <a:pt x="147" y="149"/>
                    <a:pt x="147" y="152"/>
                  </a:cubicBezTo>
                  <a:cubicBezTo>
                    <a:pt x="151" y="154"/>
                    <a:pt x="158" y="152"/>
                    <a:pt x="165" y="149"/>
                  </a:cubicBezTo>
                  <a:cubicBezTo>
                    <a:pt x="166" y="146"/>
                    <a:pt x="166" y="142"/>
                    <a:pt x="167" y="136"/>
                  </a:cubicBezTo>
                  <a:cubicBezTo>
                    <a:pt x="171" y="105"/>
                    <a:pt x="177" y="36"/>
                    <a:pt x="176" y="29"/>
                  </a:cubicBezTo>
                  <a:cubicBezTo>
                    <a:pt x="174" y="24"/>
                    <a:pt x="142" y="0"/>
                    <a:pt x="116" y="4"/>
                  </a:cubicBezTo>
                  <a:close/>
                  <a:moveTo>
                    <a:pt x="84" y="191"/>
                  </a:moveTo>
                  <a:cubicBezTo>
                    <a:pt x="85" y="191"/>
                    <a:pt x="86" y="191"/>
                    <a:pt x="86" y="191"/>
                  </a:cubicBezTo>
                  <a:cubicBezTo>
                    <a:pt x="87" y="191"/>
                    <a:pt x="87" y="191"/>
                    <a:pt x="88" y="191"/>
                  </a:cubicBezTo>
                  <a:cubicBezTo>
                    <a:pt x="83" y="200"/>
                    <a:pt x="83" y="200"/>
                    <a:pt x="83" y="200"/>
                  </a:cubicBezTo>
                  <a:lnTo>
                    <a:pt x="84" y="191"/>
                  </a:lnTo>
                  <a:close/>
                  <a:moveTo>
                    <a:pt x="138" y="275"/>
                  </a:moveTo>
                  <a:cubicBezTo>
                    <a:pt x="149" y="280"/>
                    <a:pt x="155" y="286"/>
                    <a:pt x="155" y="292"/>
                  </a:cubicBezTo>
                  <a:cubicBezTo>
                    <a:pt x="155" y="298"/>
                    <a:pt x="147" y="305"/>
                    <a:pt x="134" y="310"/>
                  </a:cubicBezTo>
                  <a:cubicBezTo>
                    <a:pt x="129" y="311"/>
                    <a:pt x="125" y="313"/>
                    <a:pt x="120" y="314"/>
                  </a:cubicBezTo>
                  <a:cubicBezTo>
                    <a:pt x="110" y="316"/>
                    <a:pt x="98" y="317"/>
                    <a:pt x="86" y="317"/>
                  </a:cubicBezTo>
                  <a:cubicBezTo>
                    <a:pt x="71" y="317"/>
                    <a:pt x="57" y="316"/>
                    <a:pt x="46" y="313"/>
                  </a:cubicBezTo>
                  <a:cubicBezTo>
                    <a:pt x="28" y="307"/>
                    <a:pt x="16" y="299"/>
                    <a:pt x="16" y="292"/>
                  </a:cubicBezTo>
                  <a:cubicBezTo>
                    <a:pt x="16" y="283"/>
                    <a:pt x="29" y="274"/>
                    <a:pt x="50" y="269"/>
                  </a:cubicBezTo>
                  <a:cubicBezTo>
                    <a:pt x="51" y="279"/>
                    <a:pt x="51" y="279"/>
                    <a:pt x="51" y="279"/>
                  </a:cubicBezTo>
                  <a:cubicBezTo>
                    <a:pt x="72" y="279"/>
                    <a:pt x="72" y="279"/>
                    <a:pt x="72" y="279"/>
                  </a:cubicBezTo>
                  <a:cubicBezTo>
                    <a:pt x="74" y="278"/>
                    <a:pt x="74" y="278"/>
                    <a:pt x="74" y="278"/>
                  </a:cubicBezTo>
                  <a:cubicBezTo>
                    <a:pt x="75" y="269"/>
                    <a:pt x="75" y="269"/>
                    <a:pt x="75" y="269"/>
                  </a:cubicBezTo>
                  <a:cubicBezTo>
                    <a:pt x="75" y="266"/>
                    <a:pt x="75" y="266"/>
                    <a:pt x="75" y="266"/>
                  </a:cubicBezTo>
                  <a:cubicBezTo>
                    <a:pt x="76" y="266"/>
                    <a:pt x="76" y="266"/>
                    <a:pt x="76" y="266"/>
                  </a:cubicBezTo>
                  <a:cubicBezTo>
                    <a:pt x="76" y="266"/>
                    <a:pt x="77" y="266"/>
                    <a:pt x="77" y="266"/>
                  </a:cubicBezTo>
                  <a:cubicBezTo>
                    <a:pt x="80" y="266"/>
                    <a:pt x="83" y="266"/>
                    <a:pt x="86" y="266"/>
                  </a:cubicBezTo>
                  <a:cubicBezTo>
                    <a:pt x="90" y="266"/>
                    <a:pt x="94" y="266"/>
                    <a:pt x="99" y="266"/>
                  </a:cubicBezTo>
                  <a:cubicBezTo>
                    <a:pt x="100" y="279"/>
                    <a:pt x="100" y="279"/>
                    <a:pt x="100" y="279"/>
                  </a:cubicBezTo>
                  <a:cubicBezTo>
                    <a:pt x="122" y="279"/>
                    <a:pt x="122" y="279"/>
                    <a:pt x="122" y="279"/>
                  </a:cubicBezTo>
                  <a:cubicBezTo>
                    <a:pt x="123" y="270"/>
                    <a:pt x="123" y="270"/>
                    <a:pt x="123" y="270"/>
                  </a:cubicBezTo>
                  <a:cubicBezTo>
                    <a:pt x="129" y="271"/>
                    <a:pt x="134" y="273"/>
                    <a:pt x="138" y="275"/>
                  </a:cubicBezTo>
                  <a:close/>
                  <a:moveTo>
                    <a:pt x="86" y="255"/>
                  </a:moveTo>
                  <a:cubicBezTo>
                    <a:pt x="83" y="255"/>
                    <a:pt x="80" y="255"/>
                    <a:pt x="77" y="255"/>
                  </a:cubicBezTo>
                  <a:cubicBezTo>
                    <a:pt x="82" y="207"/>
                    <a:pt x="82" y="207"/>
                    <a:pt x="82" y="207"/>
                  </a:cubicBezTo>
                  <a:cubicBezTo>
                    <a:pt x="89" y="194"/>
                    <a:pt x="89" y="194"/>
                    <a:pt x="89" y="194"/>
                  </a:cubicBezTo>
                  <a:cubicBezTo>
                    <a:pt x="97" y="255"/>
                    <a:pt x="97" y="255"/>
                    <a:pt x="97" y="255"/>
                  </a:cubicBezTo>
                  <a:cubicBezTo>
                    <a:pt x="93" y="255"/>
                    <a:pt x="90" y="255"/>
                    <a:pt x="86" y="2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5" name="Freeform 78"/>
            <p:cNvSpPr/>
            <p:nvPr/>
          </p:nvSpPr>
          <p:spPr bwMode="auto">
            <a:xfrm>
              <a:off x="5214441" y="3314429"/>
              <a:ext cx="405581" cy="580075"/>
            </a:xfrm>
            <a:custGeom>
              <a:avLst/>
              <a:gdLst>
                <a:gd name="T0" fmla="*/ 4 w 79"/>
                <a:gd name="T1" fmla="*/ 52 h 112"/>
                <a:gd name="T2" fmla="*/ 0 w 79"/>
                <a:gd name="T3" fmla="*/ 65 h 112"/>
                <a:gd name="T4" fmla="*/ 4 w 79"/>
                <a:gd name="T5" fmla="*/ 78 h 112"/>
                <a:gd name="T6" fmla="*/ 6 w 79"/>
                <a:gd name="T7" fmla="*/ 74 h 112"/>
                <a:gd name="T8" fmla="*/ 40 w 79"/>
                <a:gd name="T9" fmla="*/ 112 h 112"/>
                <a:gd name="T10" fmla="*/ 73 w 79"/>
                <a:gd name="T11" fmla="*/ 73 h 112"/>
                <a:gd name="T12" fmla="*/ 76 w 79"/>
                <a:gd name="T13" fmla="*/ 77 h 112"/>
                <a:gd name="T14" fmla="*/ 79 w 79"/>
                <a:gd name="T15" fmla="*/ 64 h 112"/>
                <a:gd name="T16" fmla="*/ 76 w 79"/>
                <a:gd name="T17" fmla="*/ 52 h 112"/>
                <a:gd name="T18" fmla="*/ 75 w 79"/>
                <a:gd name="T19" fmla="*/ 52 h 112"/>
                <a:gd name="T20" fmla="*/ 74 w 79"/>
                <a:gd name="T21" fmla="*/ 41 h 112"/>
                <a:gd name="T22" fmla="*/ 46 w 79"/>
                <a:gd name="T23" fmla="*/ 34 h 112"/>
                <a:gd name="T24" fmla="*/ 50 w 79"/>
                <a:gd name="T25" fmla="*/ 36 h 112"/>
                <a:gd name="T26" fmla="*/ 78 w 79"/>
                <a:gd name="T27" fmla="*/ 27 h 112"/>
                <a:gd name="T28" fmla="*/ 14 w 79"/>
                <a:gd name="T29" fmla="*/ 20 h 112"/>
                <a:gd name="T30" fmla="*/ 2 w 79"/>
                <a:gd name="T31" fmla="*/ 28 h 112"/>
                <a:gd name="T32" fmla="*/ 10 w 79"/>
                <a:gd name="T33" fmla="*/ 28 h 112"/>
                <a:gd name="T34" fmla="*/ 5 w 79"/>
                <a:gd name="T35" fmla="*/ 46 h 112"/>
                <a:gd name="T36" fmla="*/ 4 w 79"/>
                <a:gd name="T37" fmla="*/ 52 h 112"/>
                <a:gd name="T38" fmla="*/ 4 w 79"/>
                <a:gd name="T39" fmla="*/ 5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9" h="112">
                  <a:moveTo>
                    <a:pt x="4" y="52"/>
                  </a:moveTo>
                  <a:cubicBezTo>
                    <a:pt x="2" y="52"/>
                    <a:pt x="0" y="58"/>
                    <a:pt x="0" y="65"/>
                  </a:cubicBezTo>
                  <a:cubicBezTo>
                    <a:pt x="0" y="72"/>
                    <a:pt x="2" y="78"/>
                    <a:pt x="4" y="78"/>
                  </a:cubicBezTo>
                  <a:cubicBezTo>
                    <a:pt x="4" y="78"/>
                    <a:pt x="5" y="76"/>
                    <a:pt x="6" y="74"/>
                  </a:cubicBezTo>
                  <a:cubicBezTo>
                    <a:pt x="11" y="96"/>
                    <a:pt x="30" y="112"/>
                    <a:pt x="40" y="112"/>
                  </a:cubicBezTo>
                  <a:cubicBezTo>
                    <a:pt x="53" y="112"/>
                    <a:pt x="71" y="97"/>
                    <a:pt x="73" y="73"/>
                  </a:cubicBezTo>
                  <a:cubicBezTo>
                    <a:pt x="74" y="75"/>
                    <a:pt x="75" y="77"/>
                    <a:pt x="76" y="77"/>
                  </a:cubicBezTo>
                  <a:cubicBezTo>
                    <a:pt x="77" y="77"/>
                    <a:pt x="79" y="71"/>
                    <a:pt x="79" y="64"/>
                  </a:cubicBezTo>
                  <a:cubicBezTo>
                    <a:pt x="79" y="57"/>
                    <a:pt x="77" y="52"/>
                    <a:pt x="76" y="52"/>
                  </a:cubicBezTo>
                  <a:cubicBezTo>
                    <a:pt x="75" y="52"/>
                    <a:pt x="75" y="52"/>
                    <a:pt x="75" y="52"/>
                  </a:cubicBezTo>
                  <a:cubicBezTo>
                    <a:pt x="75" y="49"/>
                    <a:pt x="75" y="46"/>
                    <a:pt x="74" y="41"/>
                  </a:cubicBezTo>
                  <a:cubicBezTo>
                    <a:pt x="69" y="46"/>
                    <a:pt x="58" y="40"/>
                    <a:pt x="46" y="34"/>
                  </a:cubicBezTo>
                  <a:cubicBezTo>
                    <a:pt x="47" y="35"/>
                    <a:pt x="49" y="35"/>
                    <a:pt x="50" y="36"/>
                  </a:cubicBezTo>
                  <a:cubicBezTo>
                    <a:pt x="70" y="46"/>
                    <a:pt x="78" y="27"/>
                    <a:pt x="78" y="27"/>
                  </a:cubicBezTo>
                  <a:cubicBezTo>
                    <a:pt x="78" y="27"/>
                    <a:pt x="53" y="0"/>
                    <a:pt x="14" y="20"/>
                  </a:cubicBezTo>
                  <a:cubicBezTo>
                    <a:pt x="11" y="22"/>
                    <a:pt x="6" y="26"/>
                    <a:pt x="2" y="28"/>
                  </a:cubicBezTo>
                  <a:cubicBezTo>
                    <a:pt x="2" y="28"/>
                    <a:pt x="5" y="28"/>
                    <a:pt x="10" y="28"/>
                  </a:cubicBezTo>
                  <a:cubicBezTo>
                    <a:pt x="6" y="31"/>
                    <a:pt x="4" y="36"/>
                    <a:pt x="5" y="46"/>
                  </a:cubicBezTo>
                  <a:cubicBezTo>
                    <a:pt x="4" y="48"/>
                    <a:pt x="4" y="50"/>
                    <a:pt x="4" y="52"/>
                  </a:cubicBezTo>
                  <a:cubicBezTo>
                    <a:pt x="4" y="52"/>
                    <a:pt x="4" y="52"/>
                    <a:pt x="4" y="5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6" name="Freeform 79"/>
            <p:cNvSpPr/>
            <p:nvPr/>
          </p:nvSpPr>
          <p:spPr bwMode="auto">
            <a:xfrm>
              <a:off x="5110687" y="5337615"/>
              <a:ext cx="221656" cy="75457"/>
            </a:xfrm>
            <a:custGeom>
              <a:avLst/>
              <a:gdLst>
                <a:gd name="T0" fmla="*/ 22 w 43"/>
                <a:gd name="T1" fmla="*/ 0 h 15"/>
                <a:gd name="T2" fmla="*/ 15 w 43"/>
                <a:gd name="T3" fmla="*/ 14 h 15"/>
                <a:gd name="T4" fmla="*/ 35 w 43"/>
                <a:gd name="T5" fmla="*/ 8 h 15"/>
                <a:gd name="T6" fmla="*/ 37 w 43"/>
                <a:gd name="T7" fmla="*/ 8 h 15"/>
                <a:gd name="T8" fmla="*/ 42 w 43"/>
                <a:gd name="T9" fmla="*/ 8 h 15"/>
                <a:gd name="T10" fmla="*/ 42 w 43"/>
                <a:gd name="T11" fmla="*/ 0 h 15"/>
                <a:gd name="T12" fmla="*/ 43 w 43"/>
                <a:gd name="T13" fmla="*/ 0 h 15"/>
                <a:gd name="T14" fmla="*/ 22 w 43"/>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15">
                  <a:moveTo>
                    <a:pt x="22" y="0"/>
                  </a:moveTo>
                  <a:cubicBezTo>
                    <a:pt x="22" y="0"/>
                    <a:pt x="0" y="13"/>
                    <a:pt x="15" y="14"/>
                  </a:cubicBezTo>
                  <a:cubicBezTo>
                    <a:pt x="24" y="15"/>
                    <a:pt x="29" y="12"/>
                    <a:pt x="35" y="8"/>
                  </a:cubicBezTo>
                  <a:cubicBezTo>
                    <a:pt x="37" y="6"/>
                    <a:pt x="36" y="8"/>
                    <a:pt x="37" y="8"/>
                  </a:cubicBezTo>
                  <a:cubicBezTo>
                    <a:pt x="38" y="8"/>
                    <a:pt x="41" y="8"/>
                    <a:pt x="42" y="8"/>
                  </a:cubicBezTo>
                  <a:cubicBezTo>
                    <a:pt x="43" y="2"/>
                    <a:pt x="42" y="0"/>
                    <a:pt x="42" y="0"/>
                  </a:cubicBezTo>
                  <a:cubicBezTo>
                    <a:pt x="43" y="0"/>
                    <a:pt x="43" y="0"/>
                    <a:pt x="43" y="0"/>
                  </a:cubicBezTo>
                  <a:lnTo>
                    <a:pt x="2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7" name="Freeform 80"/>
            <p:cNvSpPr/>
            <p:nvPr/>
          </p:nvSpPr>
          <p:spPr bwMode="auto">
            <a:xfrm>
              <a:off x="5487972" y="5337615"/>
              <a:ext cx="221656" cy="75457"/>
            </a:xfrm>
            <a:custGeom>
              <a:avLst/>
              <a:gdLst>
                <a:gd name="T0" fmla="*/ 0 w 43"/>
                <a:gd name="T1" fmla="*/ 0 h 15"/>
                <a:gd name="T2" fmla="*/ 1 w 43"/>
                <a:gd name="T3" fmla="*/ 0 h 15"/>
                <a:gd name="T4" fmla="*/ 1 w 43"/>
                <a:gd name="T5" fmla="*/ 8 h 15"/>
                <a:gd name="T6" fmla="*/ 6 w 43"/>
                <a:gd name="T7" fmla="*/ 8 h 15"/>
                <a:gd name="T8" fmla="*/ 8 w 43"/>
                <a:gd name="T9" fmla="*/ 8 h 15"/>
                <a:gd name="T10" fmla="*/ 28 w 43"/>
                <a:gd name="T11" fmla="*/ 14 h 15"/>
                <a:gd name="T12" fmla="*/ 20 w 43"/>
                <a:gd name="T13" fmla="*/ 0 h 15"/>
                <a:gd name="T14" fmla="*/ 0 w 43"/>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15">
                  <a:moveTo>
                    <a:pt x="0" y="0"/>
                  </a:moveTo>
                  <a:cubicBezTo>
                    <a:pt x="1" y="0"/>
                    <a:pt x="1" y="0"/>
                    <a:pt x="1" y="0"/>
                  </a:cubicBezTo>
                  <a:cubicBezTo>
                    <a:pt x="1" y="0"/>
                    <a:pt x="0" y="2"/>
                    <a:pt x="1" y="8"/>
                  </a:cubicBezTo>
                  <a:cubicBezTo>
                    <a:pt x="2" y="8"/>
                    <a:pt x="5" y="8"/>
                    <a:pt x="6" y="8"/>
                  </a:cubicBezTo>
                  <a:cubicBezTo>
                    <a:pt x="6" y="8"/>
                    <a:pt x="6" y="6"/>
                    <a:pt x="8" y="8"/>
                  </a:cubicBezTo>
                  <a:cubicBezTo>
                    <a:pt x="13" y="12"/>
                    <a:pt x="19" y="15"/>
                    <a:pt x="28" y="14"/>
                  </a:cubicBezTo>
                  <a:cubicBezTo>
                    <a:pt x="43" y="13"/>
                    <a:pt x="20" y="0"/>
                    <a:pt x="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grpSp>
      <p:grpSp>
        <p:nvGrpSpPr>
          <p:cNvPr id="52" name="组合 51"/>
          <p:cNvGrpSpPr/>
          <p:nvPr/>
        </p:nvGrpSpPr>
        <p:grpSpPr>
          <a:xfrm>
            <a:off x="4035427" y="2776079"/>
            <a:ext cx="617805" cy="1362939"/>
            <a:chOff x="4035427" y="2757935"/>
            <a:chExt cx="617805" cy="1362939"/>
          </a:xfrm>
        </p:grpSpPr>
        <p:sp>
          <p:nvSpPr>
            <p:cNvPr id="24" name="Freeform 87"/>
            <p:cNvSpPr/>
            <p:nvPr/>
          </p:nvSpPr>
          <p:spPr bwMode="auto">
            <a:xfrm>
              <a:off x="4507032" y="3526653"/>
              <a:ext cx="61310" cy="66025"/>
            </a:xfrm>
            <a:custGeom>
              <a:avLst/>
              <a:gdLst>
                <a:gd name="T0" fmla="*/ 0 w 12"/>
                <a:gd name="T1" fmla="*/ 9 h 12"/>
                <a:gd name="T2" fmla="*/ 3 w 12"/>
                <a:gd name="T3" fmla="*/ 7 h 12"/>
                <a:gd name="T4" fmla="*/ 4 w 12"/>
                <a:gd name="T5" fmla="*/ 7 h 12"/>
                <a:gd name="T6" fmla="*/ 7 w 12"/>
                <a:gd name="T7" fmla="*/ 10 h 12"/>
                <a:gd name="T8" fmla="*/ 12 w 12"/>
                <a:gd name="T9" fmla="*/ 0 h 12"/>
                <a:gd name="T10" fmla="*/ 3 w 12"/>
                <a:gd name="T11" fmla="*/ 2 h 12"/>
                <a:gd name="T12" fmla="*/ 0 w 12"/>
                <a:gd name="T13" fmla="*/ 9 h 12"/>
              </a:gdLst>
              <a:ahLst/>
              <a:cxnLst>
                <a:cxn ang="0">
                  <a:pos x="T0" y="T1"/>
                </a:cxn>
                <a:cxn ang="0">
                  <a:pos x="T2" y="T3"/>
                </a:cxn>
                <a:cxn ang="0">
                  <a:pos x="T4" y="T5"/>
                </a:cxn>
                <a:cxn ang="0">
                  <a:pos x="T6" y="T7"/>
                </a:cxn>
                <a:cxn ang="0">
                  <a:pos x="T8" y="T9"/>
                </a:cxn>
                <a:cxn ang="0">
                  <a:pos x="T10" y="T11"/>
                </a:cxn>
                <a:cxn ang="0">
                  <a:pos x="T12" y="T13"/>
                </a:cxn>
              </a:cxnLst>
              <a:rect l="0" t="0" r="r" b="b"/>
              <a:pathLst>
                <a:path w="12" h="12">
                  <a:moveTo>
                    <a:pt x="0" y="9"/>
                  </a:moveTo>
                  <a:cubicBezTo>
                    <a:pt x="0" y="12"/>
                    <a:pt x="3" y="8"/>
                    <a:pt x="3" y="7"/>
                  </a:cubicBezTo>
                  <a:cubicBezTo>
                    <a:pt x="3" y="5"/>
                    <a:pt x="4" y="5"/>
                    <a:pt x="4" y="7"/>
                  </a:cubicBezTo>
                  <a:cubicBezTo>
                    <a:pt x="4" y="9"/>
                    <a:pt x="5" y="10"/>
                    <a:pt x="7" y="10"/>
                  </a:cubicBezTo>
                  <a:cubicBezTo>
                    <a:pt x="11" y="10"/>
                    <a:pt x="12" y="0"/>
                    <a:pt x="12" y="0"/>
                  </a:cubicBezTo>
                  <a:cubicBezTo>
                    <a:pt x="3" y="2"/>
                    <a:pt x="3" y="2"/>
                    <a:pt x="3" y="2"/>
                  </a:cubicBezTo>
                  <a:cubicBezTo>
                    <a:pt x="1" y="2"/>
                    <a:pt x="1" y="6"/>
                    <a:pt x="0" y="9"/>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25" name="Freeform 88"/>
            <p:cNvSpPr/>
            <p:nvPr/>
          </p:nvSpPr>
          <p:spPr bwMode="auto">
            <a:xfrm>
              <a:off x="4115598" y="3526653"/>
              <a:ext cx="61310" cy="66025"/>
            </a:xfrm>
            <a:custGeom>
              <a:avLst/>
              <a:gdLst>
                <a:gd name="T0" fmla="*/ 8 w 12"/>
                <a:gd name="T1" fmla="*/ 7 h 12"/>
                <a:gd name="T2" fmla="*/ 10 w 12"/>
                <a:gd name="T3" fmla="*/ 7 h 12"/>
                <a:gd name="T4" fmla="*/ 12 w 12"/>
                <a:gd name="T5" fmla="*/ 9 h 12"/>
                <a:gd name="T6" fmla="*/ 10 w 12"/>
                <a:gd name="T7" fmla="*/ 2 h 12"/>
                <a:gd name="T8" fmla="*/ 0 w 12"/>
                <a:gd name="T9" fmla="*/ 0 h 12"/>
                <a:gd name="T10" fmla="*/ 5 w 12"/>
                <a:gd name="T11" fmla="*/ 10 h 12"/>
                <a:gd name="T12" fmla="*/ 8 w 12"/>
                <a:gd name="T13" fmla="*/ 7 h 12"/>
              </a:gdLst>
              <a:ahLst/>
              <a:cxnLst>
                <a:cxn ang="0">
                  <a:pos x="T0" y="T1"/>
                </a:cxn>
                <a:cxn ang="0">
                  <a:pos x="T2" y="T3"/>
                </a:cxn>
                <a:cxn ang="0">
                  <a:pos x="T4" y="T5"/>
                </a:cxn>
                <a:cxn ang="0">
                  <a:pos x="T6" y="T7"/>
                </a:cxn>
                <a:cxn ang="0">
                  <a:pos x="T8" y="T9"/>
                </a:cxn>
                <a:cxn ang="0">
                  <a:pos x="T10" y="T11"/>
                </a:cxn>
                <a:cxn ang="0">
                  <a:pos x="T12" y="T13"/>
                </a:cxn>
              </a:cxnLst>
              <a:rect l="0" t="0" r="r" b="b"/>
              <a:pathLst>
                <a:path w="12" h="12">
                  <a:moveTo>
                    <a:pt x="8" y="7"/>
                  </a:moveTo>
                  <a:cubicBezTo>
                    <a:pt x="8" y="5"/>
                    <a:pt x="10" y="5"/>
                    <a:pt x="10" y="7"/>
                  </a:cubicBezTo>
                  <a:cubicBezTo>
                    <a:pt x="10" y="8"/>
                    <a:pt x="12" y="12"/>
                    <a:pt x="12" y="9"/>
                  </a:cubicBezTo>
                  <a:cubicBezTo>
                    <a:pt x="12" y="6"/>
                    <a:pt x="11" y="2"/>
                    <a:pt x="10" y="2"/>
                  </a:cubicBezTo>
                  <a:cubicBezTo>
                    <a:pt x="0" y="0"/>
                    <a:pt x="0" y="0"/>
                    <a:pt x="0" y="0"/>
                  </a:cubicBezTo>
                  <a:cubicBezTo>
                    <a:pt x="0" y="0"/>
                    <a:pt x="1" y="10"/>
                    <a:pt x="5" y="10"/>
                  </a:cubicBezTo>
                  <a:cubicBezTo>
                    <a:pt x="8" y="11"/>
                    <a:pt x="8" y="9"/>
                    <a:pt x="8" y="7"/>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26" name="Freeform 89"/>
            <p:cNvSpPr/>
            <p:nvPr/>
          </p:nvSpPr>
          <p:spPr bwMode="auto">
            <a:xfrm>
              <a:off x="4233501" y="2757935"/>
              <a:ext cx="226371" cy="325409"/>
            </a:xfrm>
            <a:custGeom>
              <a:avLst/>
              <a:gdLst>
                <a:gd name="T0" fmla="*/ 1 w 44"/>
                <a:gd name="T1" fmla="*/ 30 h 63"/>
                <a:gd name="T2" fmla="*/ 0 w 44"/>
                <a:gd name="T3" fmla="*/ 37 h 63"/>
                <a:gd name="T4" fmla="*/ 1 w 44"/>
                <a:gd name="T5" fmla="*/ 44 h 63"/>
                <a:gd name="T6" fmla="*/ 3 w 44"/>
                <a:gd name="T7" fmla="*/ 42 h 63"/>
                <a:gd name="T8" fmla="*/ 22 w 44"/>
                <a:gd name="T9" fmla="*/ 63 h 63"/>
                <a:gd name="T10" fmla="*/ 41 w 44"/>
                <a:gd name="T11" fmla="*/ 41 h 63"/>
                <a:gd name="T12" fmla="*/ 42 w 44"/>
                <a:gd name="T13" fmla="*/ 44 h 63"/>
                <a:gd name="T14" fmla="*/ 44 w 44"/>
                <a:gd name="T15" fmla="*/ 36 h 63"/>
                <a:gd name="T16" fmla="*/ 42 w 44"/>
                <a:gd name="T17" fmla="*/ 29 h 63"/>
                <a:gd name="T18" fmla="*/ 42 w 44"/>
                <a:gd name="T19" fmla="*/ 30 h 63"/>
                <a:gd name="T20" fmla="*/ 42 w 44"/>
                <a:gd name="T21" fmla="*/ 23 h 63"/>
                <a:gd name="T22" fmla="*/ 25 w 44"/>
                <a:gd name="T23" fmla="*/ 19 h 63"/>
                <a:gd name="T24" fmla="*/ 28 w 44"/>
                <a:gd name="T25" fmla="*/ 20 h 63"/>
                <a:gd name="T26" fmla="*/ 43 w 44"/>
                <a:gd name="T27" fmla="*/ 15 h 63"/>
                <a:gd name="T28" fmla="*/ 7 w 44"/>
                <a:gd name="T29" fmla="*/ 11 h 63"/>
                <a:gd name="T30" fmla="*/ 0 w 44"/>
                <a:gd name="T31" fmla="*/ 16 h 63"/>
                <a:gd name="T32" fmla="*/ 5 w 44"/>
                <a:gd name="T33" fmla="*/ 16 h 63"/>
                <a:gd name="T34" fmla="*/ 2 w 44"/>
                <a:gd name="T35" fmla="*/ 26 h 63"/>
                <a:gd name="T36" fmla="*/ 2 w 44"/>
                <a:gd name="T37" fmla="*/ 30 h 63"/>
                <a:gd name="T38" fmla="*/ 1 w 44"/>
                <a:gd name="T39"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 h="63">
                  <a:moveTo>
                    <a:pt x="1" y="30"/>
                  </a:moveTo>
                  <a:cubicBezTo>
                    <a:pt x="0" y="30"/>
                    <a:pt x="0" y="33"/>
                    <a:pt x="0" y="37"/>
                  </a:cubicBezTo>
                  <a:cubicBezTo>
                    <a:pt x="0" y="41"/>
                    <a:pt x="0" y="44"/>
                    <a:pt x="1" y="44"/>
                  </a:cubicBezTo>
                  <a:cubicBezTo>
                    <a:pt x="2" y="44"/>
                    <a:pt x="2" y="43"/>
                    <a:pt x="3" y="42"/>
                  </a:cubicBezTo>
                  <a:cubicBezTo>
                    <a:pt x="6" y="54"/>
                    <a:pt x="16" y="63"/>
                    <a:pt x="22" y="63"/>
                  </a:cubicBezTo>
                  <a:cubicBezTo>
                    <a:pt x="29" y="63"/>
                    <a:pt x="40" y="55"/>
                    <a:pt x="41" y="41"/>
                  </a:cubicBezTo>
                  <a:cubicBezTo>
                    <a:pt x="41" y="43"/>
                    <a:pt x="42" y="44"/>
                    <a:pt x="42" y="44"/>
                  </a:cubicBezTo>
                  <a:cubicBezTo>
                    <a:pt x="43" y="44"/>
                    <a:pt x="44" y="40"/>
                    <a:pt x="44" y="36"/>
                  </a:cubicBezTo>
                  <a:cubicBezTo>
                    <a:pt x="44" y="32"/>
                    <a:pt x="43" y="29"/>
                    <a:pt x="42" y="29"/>
                  </a:cubicBezTo>
                  <a:cubicBezTo>
                    <a:pt x="42" y="29"/>
                    <a:pt x="42" y="29"/>
                    <a:pt x="42" y="30"/>
                  </a:cubicBezTo>
                  <a:cubicBezTo>
                    <a:pt x="42" y="28"/>
                    <a:pt x="42" y="26"/>
                    <a:pt x="42" y="23"/>
                  </a:cubicBezTo>
                  <a:cubicBezTo>
                    <a:pt x="38" y="26"/>
                    <a:pt x="32" y="23"/>
                    <a:pt x="25" y="19"/>
                  </a:cubicBezTo>
                  <a:cubicBezTo>
                    <a:pt x="26" y="20"/>
                    <a:pt x="27" y="20"/>
                    <a:pt x="28" y="20"/>
                  </a:cubicBezTo>
                  <a:cubicBezTo>
                    <a:pt x="39" y="26"/>
                    <a:pt x="43" y="15"/>
                    <a:pt x="43" y="15"/>
                  </a:cubicBezTo>
                  <a:cubicBezTo>
                    <a:pt x="43" y="15"/>
                    <a:pt x="30" y="0"/>
                    <a:pt x="7" y="11"/>
                  </a:cubicBezTo>
                  <a:cubicBezTo>
                    <a:pt x="5" y="12"/>
                    <a:pt x="3" y="15"/>
                    <a:pt x="0" y="16"/>
                  </a:cubicBezTo>
                  <a:cubicBezTo>
                    <a:pt x="0" y="16"/>
                    <a:pt x="2" y="16"/>
                    <a:pt x="5" y="16"/>
                  </a:cubicBezTo>
                  <a:cubicBezTo>
                    <a:pt x="3" y="18"/>
                    <a:pt x="1" y="21"/>
                    <a:pt x="2" y="26"/>
                  </a:cubicBezTo>
                  <a:cubicBezTo>
                    <a:pt x="2" y="27"/>
                    <a:pt x="2" y="28"/>
                    <a:pt x="2" y="30"/>
                  </a:cubicBezTo>
                  <a:cubicBezTo>
                    <a:pt x="2" y="30"/>
                    <a:pt x="1" y="30"/>
                    <a:pt x="1" y="30"/>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27" name="Freeform 90"/>
            <p:cNvSpPr/>
            <p:nvPr/>
          </p:nvSpPr>
          <p:spPr bwMode="auto">
            <a:xfrm>
              <a:off x="4172191" y="3899219"/>
              <a:ext cx="122617" cy="47160"/>
            </a:xfrm>
            <a:custGeom>
              <a:avLst/>
              <a:gdLst>
                <a:gd name="T0" fmla="*/ 13 w 24"/>
                <a:gd name="T1" fmla="*/ 0 h 9"/>
                <a:gd name="T2" fmla="*/ 9 w 24"/>
                <a:gd name="T3" fmla="*/ 9 h 9"/>
                <a:gd name="T4" fmla="*/ 20 w 24"/>
                <a:gd name="T5" fmla="*/ 5 h 9"/>
                <a:gd name="T6" fmla="*/ 21 w 24"/>
                <a:gd name="T7" fmla="*/ 5 h 9"/>
                <a:gd name="T8" fmla="*/ 24 w 24"/>
                <a:gd name="T9" fmla="*/ 5 h 9"/>
                <a:gd name="T10" fmla="*/ 24 w 24"/>
                <a:gd name="T11" fmla="*/ 1 h 9"/>
                <a:gd name="T12" fmla="*/ 24 w 24"/>
                <a:gd name="T13" fmla="*/ 0 h 9"/>
                <a:gd name="T14" fmla="*/ 13 w 24"/>
                <a:gd name="T15" fmla="*/ 0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9">
                  <a:moveTo>
                    <a:pt x="13" y="0"/>
                  </a:moveTo>
                  <a:cubicBezTo>
                    <a:pt x="13" y="0"/>
                    <a:pt x="0" y="8"/>
                    <a:pt x="9" y="9"/>
                  </a:cubicBezTo>
                  <a:cubicBezTo>
                    <a:pt x="14" y="9"/>
                    <a:pt x="17" y="7"/>
                    <a:pt x="20" y="5"/>
                  </a:cubicBezTo>
                  <a:cubicBezTo>
                    <a:pt x="21" y="4"/>
                    <a:pt x="21" y="5"/>
                    <a:pt x="21" y="5"/>
                  </a:cubicBezTo>
                  <a:cubicBezTo>
                    <a:pt x="22" y="5"/>
                    <a:pt x="23" y="5"/>
                    <a:pt x="24" y="5"/>
                  </a:cubicBezTo>
                  <a:cubicBezTo>
                    <a:pt x="24" y="2"/>
                    <a:pt x="24" y="1"/>
                    <a:pt x="24" y="1"/>
                  </a:cubicBezTo>
                  <a:cubicBezTo>
                    <a:pt x="24" y="0"/>
                    <a:pt x="24" y="0"/>
                    <a:pt x="24" y="0"/>
                  </a:cubicBezTo>
                  <a:lnTo>
                    <a:pt x="13" y="0"/>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28" name="Freeform 91"/>
            <p:cNvSpPr/>
            <p:nvPr/>
          </p:nvSpPr>
          <p:spPr bwMode="auto">
            <a:xfrm>
              <a:off x="4384415" y="3899219"/>
              <a:ext cx="127335" cy="47160"/>
            </a:xfrm>
            <a:custGeom>
              <a:avLst/>
              <a:gdLst>
                <a:gd name="T0" fmla="*/ 12 w 25"/>
                <a:gd name="T1" fmla="*/ 0 h 9"/>
                <a:gd name="T2" fmla="*/ 1 w 25"/>
                <a:gd name="T3" fmla="*/ 0 h 9"/>
                <a:gd name="T4" fmla="*/ 1 w 25"/>
                <a:gd name="T5" fmla="*/ 1 h 9"/>
                <a:gd name="T6" fmla="*/ 1 w 25"/>
                <a:gd name="T7" fmla="*/ 5 h 9"/>
                <a:gd name="T8" fmla="*/ 4 w 25"/>
                <a:gd name="T9" fmla="*/ 5 h 9"/>
                <a:gd name="T10" fmla="*/ 5 w 25"/>
                <a:gd name="T11" fmla="*/ 5 h 9"/>
                <a:gd name="T12" fmla="*/ 16 w 25"/>
                <a:gd name="T13" fmla="*/ 9 h 9"/>
                <a:gd name="T14" fmla="*/ 12 w 25"/>
                <a:gd name="T15" fmla="*/ 0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9">
                  <a:moveTo>
                    <a:pt x="12" y="0"/>
                  </a:moveTo>
                  <a:cubicBezTo>
                    <a:pt x="1" y="0"/>
                    <a:pt x="1" y="0"/>
                    <a:pt x="1" y="0"/>
                  </a:cubicBezTo>
                  <a:cubicBezTo>
                    <a:pt x="1" y="1"/>
                    <a:pt x="1" y="1"/>
                    <a:pt x="1" y="1"/>
                  </a:cubicBezTo>
                  <a:cubicBezTo>
                    <a:pt x="1" y="1"/>
                    <a:pt x="0" y="2"/>
                    <a:pt x="1" y="5"/>
                  </a:cubicBezTo>
                  <a:cubicBezTo>
                    <a:pt x="2" y="5"/>
                    <a:pt x="3" y="5"/>
                    <a:pt x="4" y="5"/>
                  </a:cubicBezTo>
                  <a:cubicBezTo>
                    <a:pt x="4" y="5"/>
                    <a:pt x="4" y="4"/>
                    <a:pt x="5" y="5"/>
                  </a:cubicBezTo>
                  <a:cubicBezTo>
                    <a:pt x="8" y="7"/>
                    <a:pt x="11" y="9"/>
                    <a:pt x="16" y="9"/>
                  </a:cubicBezTo>
                  <a:cubicBezTo>
                    <a:pt x="25" y="8"/>
                    <a:pt x="12" y="0"/>
                    <a:pt x="12" y="0"/>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35" name="Freeform 98"/>
            <p:cNvSpPr>
              <a:spLocks noEditPoints="1"/>
            </p:cNvSpPr>
            <p:nvPr/>
          </p:nvSpPr>
          <p:spPr bwMode="auto">
            <a:xfrm>
              <a:off x="4035427" y="3073912"/>
              <a:ext cx="617805" cy="1046962"/>
            </a:xfrm>
            <a:custGeom>
              <a:avLst/>
              <a:gdLst>
                <a:gd name="T0" fmla="*/ 99 w 119"/>
                <a:gd name="T1" fmla="*/ 155 h 202"/>
                <a:gd name="T2" fmla="*/ 84 w 119"/>
                <a:gd name="T3" fmla="*/ 96 h 202"/>
                <a:gd name="T4" fmla="*/ 87 w 119"/>
                <a:gd name="T5" fmla="*/ 88 h 202"/>
                <a:gd name="T6" fmla="*/ 92 w 119"/>
                <a:gd name="T7" fmla="*/ 31 h 202"/>
                <a:gd name="T8" fmla="*/ 93 w 119"/>
                <a:gd name="T9" fmla="*/ 29 h 202"/>
                <a:gd name="T10" fmla="*/ 103 w 119"/>
                <a:gd name="T11" fmla="*/ 84 h 202"/>
                <a:gd name="T12" fmla="*/ 76 w 119"/>
                <a:gd name="T13" fmla="*/ 2 h 202"/>
                <a:gd name="T14" fmla="*/ 66 w 119"/>
                <a:gd name="T15" fmla="*/ 36 h 202"/>
                <a:gd name="T16" fmla="*/ 64 w 119"/>
                <a:gd name="T17" fmla="*/ 9 h 202"/>
                <a:gd name="T18" fmla="*/ 58 w 119"/>
                <a:gd name="T19" fmla="*/ 6 h 202"/>
                <a:gd name="T20" fmla="*/ 58 w 119"/>
                <a:gd name="T21" fmla="*/ 11 h 202"/>
                <a:gd name="T22" fmla="*/ 54 w 119"/>
                <a:gd name="T23" fmla="*/ 36 h 202"/>
                <a:gd name="T24" fmla="*/ 44 w 119"/>
                <a:gd name="T25" fmla="*/ 2 h 202"/>
                <a:gd name="T26" fmla="*/ 14 w 119"/>
                <a:gd name="T27" fmla="*/ 84 h 202"/>
                <a:gd name="T28" fmla="*/ 24 w 119"/>
                <a:gd name="T29" fmla="*/ 29 h 202"/>
                <a:gd name="T30" fmla="*/ 26 w 119"/>
                <a:gd name="T31" fmla="*/ 30 h 202"/>
                <a:gd name="T32" fmla="*/ 30 w 119"/>
                <a:gd name="T33" fmla="*/ 88 h 202"/>
                <a:gd name="T34" fmla="*/ 34 w 119"/>
                <a:gd name="T35" fmla="*/ 95 h 202"/>
                <a:gd name="T36" fmla="*/ 33 w 119"/>
                <a:gd name="T37" fmla="*/ 149 h 202"/>
                <a:gd name="T38" fmla="*/ 19 w 119"/>
                <a:gd name="T39" fmla="*/ 133 h 202"/>
                <a:gd name="T40" fmla="*/ 15 w 119"/>
                <a:gd name="T41" fmla="*/ 166 h 202"/>
                <a:gd name="T42" fmla="*/ 0 w 119"/>
                <a:gd name="T43" fmla="*/ 177 h 202"/>
                <a:gd name="T44" fmla="*/ 19 w 119"/>
                <a:gd name="T45" fmla="*/ 175 h 202"/>
                <a:gd name="T46" fmla="*/ 66 w 119"/>
                <a:gd name="T47" fmla="*/ 202 h 202"/>
                <a:gd name="T48" fmla="*/ 60 w 119"/>
                <a:gd name="T49" fmla="*/ 187 h 202"/>
                <a:gd name="T50" fmla="*/ 106 w 119"/>
                <a:gd name="T51" fmla="*/ 166 h 202"/>
                <a:gd name="T52" fmla="*/ 119 w 119"/>
                <a:gd name="T53" fmla="*/ 151 h 202"/>
                <a:gd name="T54" fmla="*/ 99 w 119"/>
                <a:gd name="T55" fmla="*/ 153 h 202"/>
                <a:gd name="T56" fmla="*/ 59 w 119"/>
                <a:gd name="T57" fmla="*/ 108 h 202"/>
                <a:gd name="T58" fmla="*/ 65 w 119"/>
                <a:gd name="T59" fmla="*/ 145 h 202"/>
                <a:gd name="T60" fmla="*/ 53 w 119"/>
                <a:gd name="T61" fmla="*/ 146 h 202"/>
                <a:gd name="T62" fmla="*/ 60 w 119"/>
                <a:gd name="T63" fmla="*/ 181 h 202"/>
                <a:gd name="T64" fmla="*/ 38 w 119"/>
                <a:gd name="T65" fmla="*/ 155 h 202"/>
                <a:gd name="T66" fmla="*/ 52 w 119"/>
                <a:gd name="T67" fmla="*/ 158 h 202"/>
                <a:gd name="T68" fmla="*/ 60 w 119"/>
                <a:gd name="T69" fmla="*/ 152 h 202"/>
                <a:gd name="T70" fmla="*/ 66 w 119"/>
                <a:gd name="T71" fmla="*/ 158 h 202"/>
                <a:gd name="T72" fmla="*/ 79 w 119"/>
                <a:gd name="T73" fmla="*/ 154 h 202"/>
                <a:gd name="T74" fmla="*/ 60 w 119"/>
                <a:gd name="T75" fmla="*/ 181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9" h="202">
                  <a:moveTo>
                    <a:pt x="99" y="153"/>
                  </a:moveTo>
                  <a:cubicBezTo>
                    <a:pt x="99" y="155"/>
                    <a:pt x="99" y="155"/>
                    <a:pt x="99" y="155"/>
                  </a:cubicBezTo>
                  <a:cubicBezTo>
                    <a:pt x="95" y="152"/>
                    <a:pt x="88" y="149"/>
                    <a:pt x="80" y="147"/>
                  </a:cubicBezTo>
                  <a:cubicBezTo>
                    <a:pt x="84" y="96"/>
                    <a:pt x="84" y="96"/>
                    <a:pt x="84" y="96"/>
                  </a:cubicBezTo>
                  <a:cubicBezTo>
                    <a:pt x="85" y="93"/>
                    <a:pt x="86" y="91"/>
                    <a:pt x="87" y="89"/>
                  </a:cubicBezTo>
                  <a:cubicBezTo>
                    <a:pt x="87" y="88"/>
                    <a:pt x="87" y="88"/>
                    <a:pt x="87" y="88"/>
                  </a:cubicBezTo>
                  <a:cubicBezTo>
                    <a:pt x="87" y="88"/>
                    <a:pt x="88" y="80"/>
                    <a:pt x="89" y="69"/>
                  </a:cubicBezTo>
                  <a:cubicBezTo>
                    <a:pt x="92" y="31"/>
                    <a:pt x="92" y="31"/>
                    <a:pt x="92" y="31"/>
                  </a:cubicBezTo>
                  <a:cubicBezTo>
                    <a:pt x="92" y="31"/>
                    <a:pt x="92" y="31"/>
                    <a:pt x="92" y="31"/>
                  </a:cubicBezTo>
                  <a:cubicBezTo>
                    <a:pt x="92" y="30"/>
                    <a:pt x="93" y="29"/>
                    <a:pt x="93" y="29"/>
                  </a:cubicBezTo>
                  <a:cubicBezTo>
                    <a:pt x="95" y="27"/>
                    <a:pt x="94" y="78"/>
                    <a:pt x="93" y="86"/>
                  </a:cubicBezTo>
                  <a:cubicBezTo>
                    <a:pt x="95" y="87"/>
                    <a:pt x="99" y="86"/>
                    <a:pt x="103" y="84"/>
                  </a:cubicBezTo>
                  <a:cubicBezTo>
                    <a:pt x="106" y="73"/>
                    <a:pt x="110" y="21"/>
                    <a:pt x="109" y="16"/>
                  </a:cubicBezTo>
                  <a:cubicBezTo>
                    <a:pt x="108" y="13"/>
                    <a:pt x="90" y="0"/>
                    <a:pt x="76" y="2"/>
                  </a:cubicBezTo>
                  <a:cubicBezTo>
                    <a:pt x="76" y="2"/>
                    <a:pt x="75" y="2"/>
                    <a:pt x="74" y="3"/>
                  </a:cubicBezTo>
                  <a:cubicBezTo>
                    <a:pt x="66" y="36"/>
                    <a:pt x="66" y="36"/>
                    <a:pt x="66" y="36"/>
                  </a:cubicBezTo>
                  <a:cubicBezTo>
                    <a:pt x="63" y="12"/>
                    <a:pt x="63" y="12"/>
                    <a:pt x="63" y="12"/>
                  </a:cubicBezTo>
                  <a:cubicBezTo>
                    <a:pt x="64" y="9"/>
                    <a:pt x="64" y="9"/>
                    <a:pt x="64" y="9"/>
                  </a:cubicBezTo>
                  <a:cubicBezTo>
                    <a:pt x="62" y="6"/>
                    <a:pt x="62" y="6"/>
                    <a:pt x="62" y="6"/>
                  </a:cubicBezTo>
                  <a:cubicBezTo>
                    <a:pt x="58" y="6"/>
                    <a:pt x="58" y="6"/>
                    <a:pt x="58" y="6"/>
                  </a:cubicBezTo>
                  <a:cubicBezTo>
                    <a:pt x="57" y="9"/>
                    <a:pt x="57" y="9"/>
                    <a:pt x="57" y="9"/>
                  </a:cubicBezTo>
                  <a:cubicBezTo>
                    <a:pt x="58" y="11"/>
                    <a:pt x="58" y="11"/>
                    <a:pt x="58" y="11"/>
                  </a:cubicBezTo>
                  <a:cubicBezTo>
                    <a:pt x="54" y="34"/>
                    <a:pt x="54" y="34"/>
                    <a:pt x="54" y="34"/>
                  </a:cubicBezTo>
                  <a:cubicBezTo>
                    <a:pt x="54" y="36"/>
                    <a:pt x="54" y="36"/>
                    <a:pt x="54" y="36"/>
                  </a:cubicBezTo>
                  <a:cubicBezTo>
                    <a:pt x="45" y="2"/>
                    <a:pt x="45" y="2"/>
                    <a:pt x="45" y="2"/>
                  </a:cubicBezTo>
                  <a:cubicBezTo>
                    <a:pt x="45" y="2"/>
                    <a:pt x="44" y="2"/>
                    <a:pt x="44" y="2"/>
                  </a:cubicBezTo>
                  <a:cubicBezTo>
                    <a:pt x="29" y="4"/>
                    <a:pt x="11" y="9"/>
                    <a:pt x="10" y="19"/>
                  </a:cubicBezTo>
                  <a:cubicBezTo>
                    <a:pt x="9" y="24"/>
                    <a:pt x="12" y="73"/>
                    <a:pt x="14" y="84"/>
                  </a:cubicBezTo>
                  <a:cubicBezTo>
                    <a:pt x="19" y="87"/>
                    <a:pt x="24" y="86"/>
                    <a:pt x="26" y="86"/>
                  </a:cubicBezTo>
                  <a:cubicBezTo>
                    <a:pt x="26" y="79"/>
                    <a:pt x="23" y="28"/>
                    <a:pt x="24" y="29"/>
                  </a:cubicBezTo>
                  <a:cubicBezTo>
                    <a:pt x="25" y="29"/>
                    <a:pt x="25" y="30"/>
                    <a:pt x="26" y="30"/>
                  </a:cubicBezTo>
                  <a:cubicBezTo>
                    <a:pt x="26" y="30"/>
                    <a:pt x="26" y="30"/>
                    <a:pt x="26" y="30"/>
                  </a:cubicBezTo>
                  <a:cubicBezTo>
                    <a:pt x="28" y="59"/>
                    <a:pt x="28" y="59"/>
                    <a:pt x="28" y="59"/>
                  </a:cubicBezTo>
                  <a:cubicBezTo>
                    <a:pt x="29" y="76"/>
                    <a:pt x="30" y="88"/>
                    <a:pt x="30" y="88"/>
                  </a:cubicBezTo>
                  <a:cubicBezTo>
                    <a:pt x="31" y="89"/>
                    <a:pt x="31" y="89"/>
                    <a:pt x="31" y="89"/>
                  </a:cubicBezTo>
                  <a:cubicBezTo>
                    <a:pt x="31" y="91"/>
                    <a:pt x="32" y="93"/>
                    <a:pt x="34" y="95"/>
                  </a:cubicBezTo>
                  <a:cubicBezTo>
                    <a:pt x="38" y="148"/>
                    <a:pt x="38" y="148"/>
                    <a:pt x="38" y="148"/>
                  </a:cubicBezTo>
                  <a:cubicBezTo>
                    <a:pt x="36" y="148"/>
                    <a:pt x="35" y="149"/>
                    <a:pt x="33" y="149"/>
                  </a:cubicBezTo>
                  <a:cubicBezTo>
                    <a:pt x="22" y="131"/>
                    <a:pt x="22" y="131"/>
                    <a:pt x="22" y="131"/>
                  </a:cubicBezTo>
                  <a:cubicBezTo>
                    <a:pt x="19" y="133"/>
                    <a:pt x="19" y="133"/>
                    <a:pt x="19" y="133"/>
                  </a:cubicBezTo>
                  <a:cubicBezTo>
                    <a:pt x="31" y="150"/>
                    <a:pt x="31" y="150"/>
                    <a:pt x="31" y="150"/>
                  </a:cubicBezTo>
                  <a:cubicBezTo>
                    <a:pt x="21" y="154"/>
                    <a:pt x="15" y="160"/>
                    <a:pt x="15" y="166"/>
                  </a:cubicBezTo>
                  <a:cubicBezTo>
                    <a:pt x="15" y="169"/>
                    <a:pt x="16" y="171"/>
                    <a:pt x="17" y="173"/>
                  </a:cubicBezTo>
                  <a:cubicBezTo>
                    <a:pt x="0" y="177"/>
                    <a:pt x="0" y="177"/>
                    <a:pt x="0" y="177"/>
                  </a:cubicBezTo>
                  <a:cubicBezTo>
                    <a:pt x="0" y="180"/>
                    <a:pt x="0" y="180"/>
                    <a:pt x="0" y="180"/>
                  </a:cubicBezTo>
                  <a:cubicBezTo>
                    <a:pt x="19" y="175"/>
                    <a:pt x="19" y="175"/>
                    <a:pt x="19" y="175"/>
                  </a:cubicBezTo>
                  <a:cubicBezTo>
                    <a:pt x="26" y="182"/>
                    <a:pt x="39" y="187"/>
                    <a:pt x="57" y="187"/>
                  </a:cubicBezTo>
                  <a:cubicBezTo>
                    <a:pt x="66" y="202"/>
                    <a:pt x="66" y="202"/>
                    <a:pt x="66" y="202"/>
                  </a:cubicBezTo>
                  <a:cubicBezTo>
                    <a:pt x="68" y="200"/>
                    <a:pt x="68" y="200"/>
                    <a:pt x="68" y="200"/>
                  </a:cubicBezTo>
                  <a:cubicBezTo>
                    <a:pt x="60" y="187"/>
                    <a:pt x="60" y="187"/>
                    <a:pt x="60" y="187"/>
                  </a:cubicBezTo>
                  <a:cubicBezTo>
                    <a:pt x="60" y="187"/>
                    <a:pt x="60" y="187"/>
                    <a:pt x="60" y="187"/>
                  </a:cubicBezTo>
                  <a:cubicBezTo>
                    <a:pt x="87" y="187"/>
                    <a:pt x="106" y="178"/>
                    <a:pt x="106" y="166"/>
                  </a:cubicBezTo>
                  <a:cubicBezTo>
                    <a:pt x="106" y="162"/>
                    <a:pt x="104" y="158"/>
                    <a:pt x="100" y="155"/>
                  </a:cubicBezTo>
                  <a:cubicBezTo>
                    <a:pt x="119" y="151"/>
                    <a:pt x="119" y="151"/>
                    <a:pt x="119" y="151"/>
                  </a:cubicBezTo>
                  <a:cubicBezTo>
                    <a:pt x="118" y="148"/>
                    <a:pt x="118" y="148"/>
                    <a:pt x="118" y="148"/>
                  </a:cubicBezTo>
                  <a:lnTo>
                    <a:pt x="99" y="153"/>
                  </a:lnTo>
                  <a:close/>
                  <a:moveTo>
                    <a:pt x="57" y="108"/>
                  </a:moveTo>
                  <a:cubicBezTo>
                    <a:pt x="58" y="108"/>
                    <a:pt x="58" y="108"/>
                    <a:pt x="59" y="108"/>
                  </a:cubicBezTo>
                  <a:cubicBezTo>
                    <a:pt x="59" y="108"/>
                    <a:pt x="60" y="108"/>
                    <a:pt x="60" y="108"/>
                  </a:cubicBezTo>
                  <a:cubicBezTo>
                    <a:pt x="65" y="145"/>
                    <a:pt x="65" y="145"/>
                    <a:pt x="65" y="145"/>
                  </a:cubicBezTo>
                  <a:cubicBezTo>
                    <a:pt x="63" y="145"/>
                    <a:pt x="62" y="145"/>
                    <a:pt x="60" y="145"/>
                  </a:cubicBezTo>
                  <a:cubicBezTo>
                    <a:pt x="58" y="145"/>
                    <a:pt x="55" y="146"/>
                    <a:pt x="53" y="146"/>
                  </a:cubicBezTo>
                  <a:lnTo>
                    <a:pt x="57" y="108"/>
                  </a:lnTo>
                  <a:close/>
                  <a:moveTo>
                    <a:pt x="60" y="181"/>
                  </a:moveTo>
                  <a:cubicBezTo>
                    <a:pt x="38" y="181"/>
                    <a:pt x="21" y="173"/>
                    <a:pt x="21" y="166"/>
                  </a:cubicBezTo>
                  <a:cubicBezTo>
                    <a:pt x="21" y="162"/>
                    <a:pt x="28" y="158"/>
                    <a:pt x="38" y="155"/>
                  </a:cubicBezTo>
                  <a:cubicBezTo>
                    <a:pt x="38" y="158"/>
                    <a:pt x="38" y="158"/>
                    <a:pt x="38" y="158"/>
                  </a:cubicBezTo>
                  <a:cubicBezTo>
                    <a:pt x="52" y="158"/>
                    <a:pt x="52" y="158"/>
                    <a:pt x="52" y="158"/>
                  </a:cubicBezTo>
                  <a:cubicBezTo>
                    <a:pt x="52" y="152"/>
                    <a:pt x="52" y="152"/>
                    <a:pt x="52" y="152"/>
                  </a:cubicBezTo>
                  <a:cubicBezTo>
                    <a:pt x="55" y="152"/>
                    <a:pt x="58" y="152"/>
                    <a:pt x="60" y="152"/>
                  </a:cubicBezTo>
                  <a:cubicBezTo>
                    <a:pt x="62" y="152"/>
                    <a:pt x="64" y="152"/>
                    <a:pt x="66" y="152"/>
                  </a:cubicBezTo>
                  <a:cubicBezTo>
                    <a:pt x="66" y="158"/>
                    <a:pt x="66" y="158"/>
                    <a:pt x="66" y="158"/>
                  </a:cubicBezTo>
                  <a:cubicBezTo>
                    <a:pt x="79" y="158"/>
                    <a:pt x="79" y="158"/>
                    <a:pt x="79" y="158"/>
                  </a:cubicBezTo>
                  <a:cubicBezTo>
                    <a:pt x="79" y="154"/>
                    <a:pt x="79" y="154"/>
                    <a:pt x="79" y="154"/>
                  </a:cubicBezTo>
                  <a:cubicBezTo>
                    <a:pt x="92" y="157"/>
                    <a:pt x="100" y="162"/>
                    <a:pt x="100" y="166"/>
                  </a:cubicBezTo>
                  <a:cubicBezTo>
                    <a:pt x="100" y="173"/>
                    <a:pt x="83" y="181"/>
                    <a:pt x="60" y="181"/>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grpSp>
      <p:grpSp>
        <p:nvGrpSpPr>
          <p:cNvPr id="53" name="组合 52"/>
          <p:cNvGrpSpPr/>
          <p:nvPr/>
        </p:nvGrpSpPr>
        <p:grpSpPr>
          <a:xfrm>
            <a:off x="5822810" y="2582723"/>
            <a:ext cx="532915" cy="1108273"/>
            <a:chOff x="5822810" y="2564579"/>
            <a:chExt cx="532915" cy="1108273"/>
          </a:xfrm>
        </p:grpSpPr>
        <p:sp>
          <p:nvSpPr>
            <p:cNvPr id="18" name="Freeform 81"/>
            <p:cNvSpPr/>
            <p:nvPr/>
          </p:nvSpPr>
          <p:spPr bwMode="auto">
            <a:xfrm>
              <a:off x="6204812" y="3177665"/>
              <a:ext cx="51878" cy="51878"/>
            </a:xfrm>
            <a:custGeom>
              <a:avLst/>
              <a:gdLst>
                <a:gd name="T0" fmla="*/ 1 w 10"/>
                <a:gd name="T1" fmla="*/ 7 h 10"/>
                <a:gd name="T2" fmla="*/ 3 w 10"/>
                <a:gd name="T3" fmla="*/ 6 h 10"/>
                <a:gd name="T4" fmla="*/ 3 w 10"/>
                <a:gd name="T5" fmla="*/ 6 h 10"/>
                <a:gd name="T6" fmla="*/ 6 w 10"/>
                <a:gd name="T7" fmla="*/ 9 h 10"/>
                <a:gd name="T8" fmla="*/ 10 w 10"/>
                <a:gd name="T9" fmla="*/ 0 h 10"/>
                <a:gd name="T10" fmla="*/ 3 w 10"/>
                <a:gd name="T11" fmla="*/ 2 h 10"/>
                <a:gd name="T12" fmla="*/ 1 w 10"/>
                <a:gd name="T13" fmla="*/ 7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 y="7"/>
                  </a:moveTo>
                  <a:cubicBezTo>
                    <a:pt x="0" y="10"/>
                    <a:pt x="3" y="7"/>
                    <a:pt x="3" y="6"/>
                  </a:cubicBezTo>
                  <a:cubicBezTo>
                    <a:pt x="3" y="5"/>
                    <a:pt x="3" y="4"/>
                    <a:pt x="3" y="6"/>
                  </a:cubicBezTo>
                  <a:cubicBezTo>
                    <a:pt x="3" y="8"/>
                    <a:pt x="4" y="9"/>
                    <a:pt x="6" y="9"/>
                  </a:cubicBezTo>
                  <a:cubicBezTo>
                    <a:pt x="9" y="8"/>
                    <a:pt x="10" y="0"/>
                    <a:pt x="10" y="0"/>
                  </a:cubicBezTo>
                  <a:cubicBezTo>
                    <a:pt x="3" y="2"/>
                    <a:pt x="3" y="2"/>
                    <a:pt x="3" y="2"/>
                  </a:cubicBezTo>
                  <a:cubicBezTo>
                    <a:pt x="1" y="2"/>
                    <a:pt x="1" y="5"/>
                    <a:pt x="1" y="7"/>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9" name="Freeform 82"/>
            <p:cNvSpPr/>
            <p:nvPr/>
          </p:nvSpPr>
          <p:spPr bwMode="auto">
            <a:xfrm>
              <a:off x="5898267" y="3182380"/>
              <a:ext cx="47161" cy="47160"/>
            </a:xfrm>
            <a:custGeom>
              <a:avLst/>
              <a:gdLst>
                <a:gd name="T0" fmla="*/ 7 w 10"/>
                <a:gd name="T1" fmla="*/ 5 h 9"/>
                <a:gd name="T2" fmla="*/ 8 w 10"/>
                <a:gd name="T3" fmla="*/ 5 h 9"/>
                <a:gd name="T4" fmla="*/ 10 w 10"/>
                <a:gd name="T5" fmla="*/ 7 h 9"/>
                <a:gd name="T6" fmla="*/ 8 w 10"/>
                <a:gd name="T7" fmla="*/ 1 h 9"/>
                <a:gd name="T8" fmla="*/ 0 w 10"/>
                <a:gd name="T9" fmla="*/ 0 h 9"/>
                <a:gd name="T10" fmla="*/ 4 w 10"/>
                <a:gd name="T11" fmla="*/ 8 h 9"/>
                <a:gd name="T12" fmla="*/ 7 w 10"/>
                <a:gd name="T13" fmla="*/ 5 h 9"/>
              </a:gdLst>
              <a:ahLst/>
              <a:cxnLst>
                <a:cxn ang="0">
                  <a:pos x="T0" y="T1"/>
                </a:cxn>
                <a:cxn ang="0">
                  <a:pos x="T2" y="T3"/>
                </a:cxn>
                <a:cxn ang="0">
                  <a:pos x="T4" y="T5"/>
                </a:cxn>
                <a:cxn ang="0">
                  <a:pos x="T6" y="T7"/>
                </a:cxn>
                <a:cxn ang="0">
                  <a:pos x="T8" y="T9"/>
                </a:cxn>
                <a:cxn ang="0">
                  <a:pos x="T10" y="T11"/>
                </a:cxn>
                <a:cxn ang="0">
                  <a:pos x="T12" y="T13"/>
                </a:cxn>
              </a:cxnLst>
              <a:rect l="0" t="0" r="r" b="b"/>
              <a:pathLst>
                <a:path w="10" h="9">
                  <a:moveTo>
                    <a:pt x="7" y="5"/>
                  </a:moveTo>
                  <a:cubicBezTo>
                    <a:pt x="7" y="4"/>
                    <a:pt x="8" y="4"/>
                    <a:pt x="8" y="5"/>
                  </a:cubicBezTo>
                  <a:cubicBezTo>
                    <a:pt x="8" y="6"/>
                    <a:pt x="10" y="9"/>
                    <a:pt x="10" y="7"/>
                  </a:cubicBezTo>
                  <a:cubicBezTo>
                    <a:pt x="9" y="4"/>
                    <a:pt x="9" y="1"/>
                    <a:pt x="8" y="1"/>
                  </a:cubicBezTo>
                  <a:cubicBezTo>
                    <a:pt x="0" y="0"/>
                    <a:pt x="0" y="0"/>
                    <a:pt x="0" y="0"/>
                  </a:cubicBezTo>
                  <a:cubicBezTo>
                    <a:pt x="0" y="0"/>
                    <a:pt x="1" y="7"/>
                    <a:pt x="4" y="8"/>
                  </a:cubicBezTo>
                  <a:cubicBezTo>
                    <a:pt x="6" y="8"/>
                    <a:pt x="7" y="7"/>
                    <a:pt x="7" y="5"/>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20" name="Freeform 83"/>
            <p:cNvSpPr/>
            <p:nvPr/>
          </p:nvSpPr>
          <p:spPr bwMode="auto">
            <a:xfrm>
              <a:off x="5987874" y="2564579"/>
              <a:ext cx="183928" cy="264099"/>
            </a:xfrm>
            <a:custGeom>
              <a:avLst/>
              <a:gdLst>
                <a:gd name="T0" fmla="*/ 1 w 35"/>
                <a:gd name="T1" fmla="*/ 24 h 51"/>
                <a:gd name="T2" fmla="*/ 0 w 35"/>
                <a:gd name="T3" fmla="*/ 30 h 51"/>
                <a:gd name="T4" fmla="*/ 1 w 35"/>
                <a:gd name="T5" fmla="*/ 35 h 51"/>
                <a:gd name="T6" fmla="*/ 2 w 35"/>
                <a:gd name="T7" fmla="*/ 34 h 51"/>
                <a:gd name="T8" fmla="*/ 18 w 35"/>
                <a:gd name="T9" fmla="*/ 51 h 51"/>
                <a:gd name="T10" fmla="*/ 33 w 35"/>
                <a:gd name="T11" fmla="*/ 33 h 51"/>
                <a:gd name="T12" fmla="*/ 34 w 35"/>
                <a:gd name="T13" fmla="*/ 35 h 51"/>
                <a:gd name="T14" fmla="*/ 35 w 35"/>
                <a:gd name="T15" fmla="*/ 29 h 51"/>
                <a:gd name="T16" fmla="*/ 34 w 35"/>
                <a:gd name="T17" fmla="*/ 24 h 51"/>
                <a:gd name="T18" fmla="*/ 33 w 35"/>
                <a:gd name="T19" fmla="*/ 24 h 51"/>
                <a:gd name="T20" fmla="*/ 33 w 35"/>
                <a:gd name="T21" fmla="*/ 19 h 51"/>
                <a:gd name="T22" fmla="*/ 20 w 35"/>
                <a:gd name="T23" fmla="*/ 16 h 51"/>
                <a:gd name="T24" fmla="*/ 22 w 35"/>
                <a:gd name="T25" fmla="*/ 17 h 51"/>
                <a:gd name="T26" fmla="*/ 35 w 35"/>
                <a:gd name="T27" fmla="*/ 12 h 51"/>
                <a:gd name="T28" fmla="*/ 6 w 35"/>
                <a:gd name="T29" fmla="*/ 9 h 51"/>
                <a:gd name="T30" fmla="*/ 1 w 35"/>
                <a:gd name="T31" fmla="*/ 13 h 51"/>
                <a:gd name="T32" fmla="*/ 4 w 35"/>
                <a:gd name="T33" fmla="*/ 13 h 51"/>
                <a:gd name="T34" fmla="*/ 2 w 35"/>
                <a:gd name="T35" fmla="*/ 21 h 51"/>
                <a:gd name="T36" fmla="*/ 2 w 35"/>
                <a:gd name="T37" fmla="*/ 24 h 51"/>
                <a:gd name="T38" fmla="*/ 1 w 35"/>
                <a:gd name="T39" fmla="*/ 2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 h="51">
                  <a:moveTo>
                    <a:pt x="1" y="24"/>
                  </a:moveTo>
                  <a:cubicBezTo>
                    <a:pt x="1" y="24"/>
                    <a:pt x="0" y="26"/>
                    <a:pt x="0" y="30"/>
                  </a:cubicBezTo>
                  <a:cubicBezTo>
                    <a:pt x="0" y="33"/>
                    <a:pt x="1" y="35"/>
                    <a:pt x="1" y="35"/>
                  </a:cubicBezTo>
                  <a:cubicBezTo>
                    <a:pt x="2" y="35"/>
                    <a:pt x="2" y="35"/>
                    <a:pt x="2" y="34"/>
                  </a:cubicBezTo>
                  <a:cubicBezTo>
                    <a:pt x="5" y="43"/>
                    <a:pt x="13" y="51"/>
                    <a:pt x="18" y="51"/>
                  </a:cubicBezTo>
                  <a:cubicBezTo>
                    <a:pt x="24" y="51"/>
                    <a:pt x="32" y="44"/>
                    <a:pt x="33" y="33"/>
                  </a:cubicBezTo>
                  <a:cubicBezTo>
                    <a:pt x="33" y="34"/>
                    <a:pt x="33" y="35"/>
                    <a:pt x="34" y="35"/>
                  </a:cubicBezTo>
                  <a:cubicBezTo>
                    <a:pt x="35" y="35"/>
                    <a:pt x="35" y="32"/>
                    <a:pt x="35" y="29"/>
                  </a:cubicBezTo>
                  <a:cubicBezTo>
                    <a:pt x="35" y="26"/>
                    <a:pt x="35" y="24"/>
                    <a:pt x="34" y="24"/>
                  </a:cubicBezTo>
                  <a:cubicBezTo>
                    <a:pt x="34" y="24"/>
                    <a:pt x="34" y="24"/>
                    <a:pt x="33" y="24"/>
                  </a:cubicBezTo>
                  <a:cubicBezTo>
                    <a:pt x="34" y="22"/>
                    <a:pt x="34" y="21"/>
                    <a:pt x="33" y="19"/>
                  </a:cubicBezTo>
                  <a:cubicBezTo>
                    <a:pt x="31" y="21"/>
                    <a:pt x="26" y="18"/>
                    <a:pt x="20" y="16"/>
                  </a:cubicBezTo>
                  <a:cubicBezTo>
                    <a:pt x="21" y="16"/>
                    <a:pt x="22" y="16"/>
                    <a:pt x="22" y="17"/>
                  </a:cubicBezTo>
                  <a:cubicBezTo>
                    <a:pt x="31" y="21"/>
                    <a:pt x="35" y="12"/>
                    <a:pt x="35" y="12"/>
                  </a:cubicBezTo>
                  <a:cubicBezTo>
                    <a:pt x="35" y="12"/>
                    <a:pt x="24" y="0"/>
                    <a:pt x="6" y="9"/>
                  </a:cubicBezTo>
                  <a:cubicBezTo>
                    <a:pt x="5" y="10"/>
                    <a:pt x="2" y="12"/>
                    <a:pt x="1" y="13"/>
                  </a:cubicBezTo>
                  <a:cubicBezTo>
                    <a:pt x="1" y="13"/>
                    <a:pt x="2" y="13"/>
                    <a:pt x="4" y="13"/>
                  </a:cubicBezTo>
                  <a:cubicBezTo>
                    <a:pt x="2" y="14"/>
                    <a:pt x="1" y="17"/>
                    <a:pt x="2" y="21"/>
                  </a:cubicBezTo>
                  <a:cubicBezTo>
                    <a:pt x="2" y="22"/>
                    <a:pt x="2" y="23"/>
                    <a:pt x="2" y="24"/>
                  </a:cubicBezTo>
                  <a:cubicBezTo>
                    <a:pt x="2" y="24"/>
                    <a:pt x="1" y="24"/>
                    <a:pt x="1" y="24"/>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21" name="Freeform 84"/>
            <p:cNvSpPr/>
            <p:nvPr/>
          </p:nvSpPr>
          <p:spPr bwMode="auto">
            <a:xfrm>
              <a:off x="5940713" y="3474775"/>
              <a:ext cx="99039" cy="37728"/>
            </a:xfrm>
            <a:custGeom>
              <a:avLst/>
              <a:gdLst>
                <a:gd name="T0" fmla="*/ 10 w 19"/>
                <a:gd name="T1" fmla="*/ 0 h 7"/>
                <a:gd name="T2" fmla="*/ 7 w 19"/>
                <a:gd name="T3" fmla="*/ 6 h 7"/>
                <a:gd name="T4" fmla="*/ 15 w 19"/>
                <a:gd name="T5" fmla="*/ 4 h 7"/>
                <a:gd name="T6" fmla="*/ 17 w 19"/>
                <a:gd name="T7" fmla="*/ 4 h 7"/>
                <a:gd name="T8" fmla="*/ 19 w 19"/>
                <a:gd name="T9" fmla="*/ 3 h 7"/>
                <a:gd name="T10" fmla="*/ 19 w 19"/>
                <a:gd name="T11" fmla="*/ 0 h 7"/>
                <a:gd name="T12" fmla="*/ 19 w 19"/>
                <a:gd name="T13" fmla="*/ 0 h 7"/>
                <a:gd name="T14" fmla="*/ 10 w 19"/>
                <a:gd name="T15" fmla="*/ 0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7">
                  <a:moveTo>
                    <a:pt x="10" y="0"/>
                  </a:moveTo>
                  <a:cubicBezTo>
                    <a:pt x="10" y="0"/>
                    <a:pt x="0" y="6"/>
                    <a:pt x="7" y="6"/>
                  </a:cubicBezTo>
                  <a:cubicBezTo>
                    <a:pt x="11" y="7"/>
                    <a:pt x="13" y="5"/>
                    <a:pt x="15" y="4"/>
                  </a:cubicBezTo>
                  <a:cubicBezTo>
                    <a:pt x="17" y="3"/>
                    <a:pt x="16" y="4"/>
                    <a:pt x="17" y="4"/>
                  </a:cubicBezTo>
                  <a:cubicBezTo>
                    <a:pt x="17" y="4"/>
                    <a:pt x="18" y="4"/>
                    <a:pt x="19" y="3"/>
                  </a:cubicBezTo>
                  <a:cubicBezTo>
                    <a:pt x="19" y="1"/>
                    <a:pt x="19" y="0"/>
                    <a:pt x="19" y="0"/>
                  </a:cubicBezTo>
                  <a:cubicBezTo>
                    <a:pt x="19" y="0"/>
                    <a:pt x="19" y="0"/>
                    <a:pt x="19" y="0"/>
                  </a:cubicBezTo>
                  <a:lnTo>
                    <a:pt x="10" y="0"/>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22" name="Freeform 85"/>
            <p:cNvSpPr/>
            <p:nvPr/>
          </p:nvSpPr>
          <p:spPr bwMode="auto">
            <a:xfrm>
              <a:off x="6115206" y="3474775"/>
              <a:ext cx="99039" cy="37728"/>
            </a:xfrm>
            <a:custGeom>
              <a:avLst/>
              <a:gdLst>
                <a:gd name="T0" fmla="*/ 9 w 19"/>
                <a:gd name="T1" fmla="*/ 0 h 7"/>
                <a:gd name="T2" fmla="*/ 0 w 19"/>
                <a:gd name="T3" fmla="*/ 0 h 7"/>
                <a:gd name="T4" fmla="*/ 0 w 19"/>
                <a:gd name="T5" fmla="*/ 0 h 7"/>
                <a:gd name="T6" fmla="*/ 0 w 19"/>
                <a:gd name="T7" fmla="*/ 3 h 7"/>
                <a:gd name="T8" fmla="*/ 2 w 19"/>
                <a:gd name="T9" fmla="*/ 4 h 7"/>
                <a:gd name="T10" fmla="*/ 3 w 19"/>
                <a:gd name="T11" fmla="*/ 4 h 7"/>
                <a:gd name="T12" fmla="*/ 12 w 19"/>
                <a:gd name="T13" fmla="*/ 6 h 7"/>
                <a:gd name="T14" fmla="*/ 9 w 19"/>
                <a:gd name="T15" fmla="*/ 0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7">
                  <a:moveTo>
                    <a:pt x="9" y="0"/>
                  </a:moveTo>
                  <a:cubicBezTo>
                    <a:pt x="0" y="0"/>
                    <a:pt x="0" y="0"/>
                    <a:pt x="0" y="0"/>
                  </a:cubicBezTo>
                  <a:cubicBezTo>
                    <a:pt x="0" y="0"/>
                    <a:pt x="0" y="0"/>
                    <a:pt x="0" y="0"/>
                  </a:cubicBezTo>
                  <a:cubicBezTo>
                    <a:pt x="0" y="0"/>
                    <a:pt x="0" y="1"/>
                    <a:pt x="0" y="3"/>
                  </a:cubicBezTo>
                  <a:cubicBezTo>
                    <a:pt x="1" y="4"/>
                    <a:pt x="2" y="4"/>
                    <a:pt x="2" y="4"/>
                  </a:cubicBezTo>
                  <a:cubicBezTo>
                    <a:pt x="3" y="4"/>
                    <a:pt x="2" y="3"/>
                    <a:pt x="3" y="4"/>
                  </a:cubicBezTo>
                  <a:cubicBezTo>
                    <a:pt x="6" y="5"/>
                    <a:pt x="8" y="7"/>
                    <a:pt x="12" y="6"/>
                  </a:cubicBezTo>
                  <a:cubicBezTo>
                    <a:pt x="19" y="6"/>
                    <a:pt x="9" y="0"/>
                    <a:pt x="9" y="0"/>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23" name="Freeform 86"/>
            <p:cNvSpPr>
              <a:spLocks noEditPoints="1"/>
            </p:cNvSpPr>
            <p:nvPr/>
          </p:nvSpPr>
          <p:spPr bwMode="auto">
            <a:xfrm>
              <a:off x="5822810" y="2819246"/>
              <a:ext cx="466891" cy="853606"/>
            </a:xfrm>
            <a:custGeom>
              <a:avLst/>
              <a:gdLst>
                <a:gd name="T0" fmla="*/ 69 w 90"/>
                <a:gd name="T1" fmla="*/ 75 h 165"/>
                <a:gd name="T2" fmla="*/ 71 w 90"/>
                <a:gd name="T3" fmla="*/ 70 h 165"/>
                <a:gd name="T4" fmla="*/ 75 w 90"/>
                <a:gd name="T5" fmla="*/ 25 h 165"/>
                <a:gd name="T6" fmla="*/ 76 w 90"/>
                <a:gd name="T7" fmla="*/ 23 h 165"/>
                <a:gd name="T8" fmla="*/ 84 w 90"/>
                <a:gd name="T9" fmla="*/ 67 h 165"/>
                <a:gd name="T10" fmla="*/ 62 w 90"/>
                <a:gd name="T11" fmla="*/ 1 h 165"/>
                <a:gd name="T12" fmla="*/ 55 w 90"/>
                <a:gd name="T13" fmla="*/ 28 h 165"/>
                <a:gd name="T14" fmla="*/ 53 w 90"/>
                <a:gd name="T15" fmla="*/ 7 h 165"/>
                <a:gd name="T16" fmla="*/ 49 w 90"/>
                <a:gd name="T17" fmla="*/ 4 h 165"/>
                <a:gd name="T18" fmla="*/ 48 w 90"/>
                <a:gd name="T19" fmla="*/ 9 h 165"/>
                <a:gd name="T20" fmla="*/ 45 w 90"/>
                <a:gd name="T21" fmla="*/ 28 h 165"/>
                <a:gd name="T22" fmla="*/ 37 w 90"/>
                <a:gd name="T23" fmla="*/ 1 h 165"/>
                <a:gd name="T24" fmla="*/ 14 w 90"/>
                <a:gd name="T25" fmla="*/ 66 h 165"/>
                <a:gd name="T26" fmla="*/ 22 w 90"/>
                <a:gd name="T27" fmla="*/ 23 h 165"/>
                <a:gd name="T28" fmla="*/ 24 w 90"/>
                <a:gd name="T29" fmla="*/ 46 h 165"/>
                <a:gd name="T30" fmla="*/ 26 w 90"/>
                <a:gd name="T31" fmla="*/ 70 h 165"/>
                <a:gd name="T32" fmla="*/ 32 w 90"/>
                <a:gd name="T33" fmla="*/ 119 h 165"/>
                <a:gd name="T34" fmla="*/ 15 w 90"/>
                <a:gd name="T35" fmla="*/ 138 h 165"/>
                <a:gd name="T36" fmla="*/ 1 w 90"/>
                <a:gd name="T37" fmla="*/ 144 h 165"/>
                <a:gd name="T38" fmla="*/ 50 w 90"/>
                <a:gd name="T39" fmla="*/ 151 h 165"/>
                <a:gd name="T40" fmla="*/ 44 w 90"/>
                <a:gd name="T41" fmla="*/ 164 h 165"/>
                <a:gd name="T42" fmla="*/ 54 w 90"/>
                <a:gd name="T43" fmla="*/ 150 h 165"/>
                <a:gd name="T44" fmla="*/ 65 w 90"/>
                <a:gd name="T45" fmla="*/ 118 h 165"/>
                <a:gd name="T46" fmla="*/ 49 w 90"/>
                <a:gd name="T47" fmla="*/ 86 h 165"/>
                <a:gd name="T48" fmla="*/ 54 w 90"/>
                <a:gd name="T49" fmla="*/ 117 h 165"/>
                <a:gd name="T50" fmla="*/ 44 w 90"/>
                <a:gd name="T51" fmla="*/ 117 h 165"/>
                <a:gd name="T52" fmla="*/ 50 w 90"/>
                <a:gd name="T53" fmla="*/ 145 h 165"/>
                <a:gd name="T54" fmla="*/ 33 w 90"/>
                <a:gd name="T55" fmla="*/ 125 h 165"/>
                <a:gd name="T56" fmla="*/ 43 w 90"/>
                <a:gd name="T57" fmla="*/ 125 h 165"/>
                <a:gd name="T58" fmla="*/ 50 w 90"/>
                <a:gd name="T59" fmla="*/ 123 h 165"/>
                <a:gd name="T60" fmla="*/ 55 w 90"/>
                <a:gd name="T61" fmla="*/ 125 h 165"/>
                <a:gd name="T62" fmla="*/ 65 w 90"/>
                <a:gd name="T63" fmla="*/ 124 h 165"/>
                <a:gd name="T64" fmla="*/ 50 w 90"/>
                <a:gd name="T65" fmla="*/ 145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65">
                  <a:moveTo>
                    <a:pt x="65" y="118"/>
                  </a:moveTo>
                  <a:cubicBezTo>
                    <a:pt x="69" y="75"/>
                    <a:pt x="69" y="75"/>
                    <a:pt x="69" y="75"/>
                  </a:cubicBezTo>
                  <a:cubicBezTo>
                    <a:pt x="70" y="74"/>
                    <a:pt x="71" y="72"/>
                    <a:pt x="71" y="70"/>
                  </a:cubicBezTo>
                  <a:cubicBezTo>
                    <a:pt x="71" y="70"/>
                    <a:pt x="71" y="70"/>
                    <a:pt x="71" y="70"/>
                  </a:cubicBezTo>
                  <a:cubicBezTo>
                    <a:pt x="71" y="70"/>
                    <a:pt x="72" y="63"/>
                    <a:pt x="73" y="54"/>
                  </a:cubicBezTo>
                  <a:cubicBezTo>
                    <a:pt x="75" y="25"/>
                    <a:pt x="75" y="25"/>
                    <a:pt x="75" y="25"/>
                  </a:cubicBezTo>
                  <a:cubicBezTo>
                    <a:pt x="75" y="24"/>
                    <a:pt x="75" y="24"/>
                    <a:pt x="75" y="24"/>
                  </a:cubicBezTo>
                  <a:cubicBezTo>
                    <a:pt x="75" y="24"/>
                    <a:pt x="76" y="23"/>
                    <a:pt x="76" y="23"/>
                  </a:cubicBezTo>
                  <a:cubicBezTo>
                    <a:pt x="77" y="21"/>
                    <a:pt x="77" y="62"/>
                    <a:pt x="76" y="68"/>
                  </a:cubicBezTo>
                  <a:cubicBezTo>
                    <a:pt x="78" y="69"/>
                    <a:pt x="81" y="68"/>
                    <a:pt x="84" y="67"/>
                  </a:cubicBezTo>
                  <a:cubicBezTo>
                    <a:pt x="86" y="58"/>
                    <a:pt x="90" y="16"/>
                    <a:pt x="89" y="12"/>
                  </a:cubicBezTo>
                  <a:cubicBezTo>
                    <a:pt x="88" y="10"/>
                    <a:pt x="74" y="0"/>
                    <a:pt x="62" y="1"/>
                  </a:cubicBezTo>
                  <a:cubicBezTo>
                    <a:pt x="62" y="1"/>
                    <a:pt x="62" y="2"/>
                    <a:pt x="61" y="2"/>
                  </a:cubicBezTo>
                  <a:cubicBezTo>
                    <a:pt x="55" y="28"/>
                    <a:pt x="55" y="28"/>
                    <a:pt x="55" y="28"/>
                  </a:cubicBezTo>
                  <a:cubicBezTo>
                    <a:pt x="52" y="9"/>
                    <a:pt x="52" y="9"/>
                    <a:pt x="52" y="9"/>
                  </a:cubicBezTo>
                  <a:cubicBezTo>
                    <a:pt x="53" y="7"/>
                    <a:pt x="53" y="7"/>
                    <a:pt x="53" y="7"/>
                  </a:cubicBezTo>
                  <a:cubicBezTo>
                    <a:pt x="52" y="4"/>
                    <a:pt x="52" y="4"/>
                    <a:pt x="52" y="4"/>
                  </a:cubicBezTo>
                  <a:cubicBezTo>
                    <a:pt x="49" y="4"/>
                    <a:pt x="49" y="4"/>
                    <a:pt x="49" y="4"/>
                  </a:cubicBezTo>
                  <a:cubicBezTo>
                    <a:pt x="47" y="7"/>
                    <a:pt x="47" y="7"/>
                    <a:pt x="47" y="7"/>
                  </a:cubicBezTo>
                  <a:cubicBezTo>
                    <a:pt x="48" y="9"/>
                    <a:pt x="48" y="9"/>
                    <a:pt x="48" y="9"/>
                  </a:cubicBezTo>
                  <a:cubicBezTo>
                    <a:pt x="45" y="27"/>
                    <a:pt x="45" y="27"/>
                    <a:pt x="45" y="27"/>
                  </a:cubicBezTo>
                  <a:cubicBezTo>
                    <a:pt x="45" y="28"/>
                    <a:pt x="45" y="28"/>
                    <a:pt x="45" y="28"/>
                  </a:cubicBezTo>
                  <a:cubicBezTo>
                    <a:pt x="38" y="1"/>
                    <a:pt x="38" y="1"/>
                    <a:pt x="38" y="1"/>
                  </a:cubicBezTo>
                  <a:cubicBezTo>
                    <a:pt x="38" y="1"/>
                    <a:pt x="37" y="1"/>
                    <a:pt x="37" y="1"/>
                  </a:cubicBezTo>
                  <a:cubicBezTo>
                    <a:pt x="25" y="3"/>
                    <a:pt x="11" y="7"/>
                    <a:pt x="10" y="15"/>
                  </a:cubicBezTo>
                  <a:cubicBezTo>
                    <a:pt x="9" y="19"/>
                    <a:pt x="12" y="57"/>
                    <a:pt x="14" y="66"/>
                  </a:cubicBezTo>
                  <a:cubicBezTo>
                    <a:pt x="17" y="69"/>
                    <a:pt x="21" y="68"/>
                    <a:pt x="23" y="68"/>
                  </a:cubicBezTo>
                  <a:cubicBezTo>
                    <a:pt x="23" y="62"/>
                    <a:pt x="21" y="22"/>
                    <a:pt x="22" y="23"/>
                  </a:cubicBezTo>
                  <a:cubicBezTo>
                    <a:pt x="22" y="23"/>
                    <a:pt x="22" y="23"/>
                    <a:pt x="23" y="24"/>
                  </a:cubicBezTo>
                  <a:cubicBezTo>
                    <a:pt x="24" y="46"/>
                    <a:pt x="24" y="46"/>
                    <a:pt x="24" y="46"/>
                  </a:cubicBezTo>
                  <a:cubicBezTo>
                    <a:pt x="25" y="60"/>
                    <a:pt x="26" y="70"/>
                    <a:pt x="26" y="70"/>
                  </a:cubicBezTo>
                  <a:cubicBezTo>
                    <a:pt x="26" y="70"/>
                    <a:pt x="26" y="70"/>
                    <a:pt x="26" y="70"/>
                  </a:cubicBezTo>
                  <a:cubicBezTo>
                    <a:pt x="27" y="72"/>
                    <a:pt x="28" y="73"/>
                    <a:pt x="29" y="75"/>
                  </a:cubicBezTo>
                  <a:cubicBezTo>
                    <a:pt x="32" y="119"/>
                    <a:pt x="32" y="119"/>
                    <a:pt x="32" y="119"/>
                  </a:cubicBezTo>
                  <a:cubicBezTo>
                    <a:pt x="21" y="122"/>
                    <a:pt x="14" y="127"/>
                    <a:pt x="14" y="134"/>
                  </a:cubicBezTo>
                  <a:cubicBezTo>
                    <a:pt x="14" y="135"/>
                    <a:pt x="14" y="136"/>
                    <a:pt x="15" y="138"/>
                  </a:cubicBezTo>
                  <a:cubicBezTo>
                    <a:pt x="0" y="141"/>
                    <a:pt x="0" y="141"/>
                    <a:pt x="0" y="141"/>
                  </a:cubicBezTo>
                  <a:cubicBezTo>
                    <a:pt x="1" y="144"/>
                    <a:pt x="1" y="144"/>
                    <a:pt x="1" y="144"/>
                  </a:cubicBezTo>
                  <a:cubicBezTo>
                    <a:pt x="16" y="140"/>
                    <a:pt x="16" y="140"/>
                    <a:pt x="16" y="140"/>
                  </a:cubicBezTo>
                  <a:cubicBezTo>
                    <a:pt x="22" y="146"/>
                    <a:pt x="34" y="151"/>
                    <a:pt x="50" y="151"/>
                  </a:cubicBezTo>
                  <a:cubicBezTo>
                    <a:pt x="51" y="151"/>
                    <a:pt x="51" y="151"/>
                    <a:pt x="51" y="151"/>
                  </a:cubicBezTo>
                  <a:cubicBezTo>
                    <a:pt x="44" y="164"/>
                    <a:pt x="44" y="164"/>
                    <a:pt x="44" y="164"/>
                  </a:cubicBezTo>
                  <a:cubicBezTo>
                    <a:pt x="47" y="165"/>
                    <a:pt x="47" y="165"/>
                    <a:pt x="47" y="165"/>
                  </a:cubicBezTo>
                  <a:cubicBezTo>
                    <a:pt x="54" y="150"/>
                    <a:pt x="54" y="150"/>
                    <a:pt x="54" y="150"/>
                  </a:cubicBezTo>
                  <a:cubicBezTo>
                    <a:pt x="73" y="150"/>
                    <a:pt x="87" y="143"/>
                    <a:pt x="87" y="134"/>
                  </a:cubicBezTo>
                  <a:cubicBezTo>
                    <a:pt x="87" y="127"/>
                    <a:pt x="78" y="121"/>
                    <a:pt x="65" y="118"/>
                  </a:cubicBezTo>
                  <a:close/>
                  <a:moveTo>
                    <a:pt x="48" y="86"/>
                  </a:moveTo>
                  <a:cubicBezTo>
                    <a:pt x="48" y="86"/>
                    <a:pt x="48" y="86"/>
                    <a:pt x="49" y="86"/>
                  </a:cubicBezTo>
                  <a:cubicBezTo>
                    <a:pt x="49" y="86"/>
                    <a:pt x="49" y="86"/>
                    <a:pt x="50" y="86"/>
                  </a:cubicBezTo>
                  <a:cubicBezTo>
                    <a:pt x="54" y="117"/>
                    <a:pt x="54" y="117"/>
                    <a:pt x="54" y="117"/>
                  </a:cubicBezTo>
                  <a:cubicBezTo>
                    <a:pt x="53" y="117"/>
                    <a:pt x="52" y="117"/>
                    <a:pt x="50" y="117"/>
                  </a:cubicBezTo>
                  <a:cubicBezTo>
                    <a:pt x="48" y="117"/>
                    <a:pt x="46" y="117"/>
                    <a:pt x="44" y="117"/>
                  </a:cubicBezTo>
                  <a:lnTo>
                    <a:pt x="48" y="86"/>
                  </a:lnTo>
                  <a:close/>
                  <a:moveTo>
                    <a:pt x="50" y="145"/>
                  </a:moveTo>
                  <a:cubicBezTo>
                    <a:pt x="31" y="145"/>
                    <a:pt x="20" y="138"/>
                    <a:pt x="20" y="134"/>
                  </a:cubicBezTo>
                  <a:cubicBezTo>
                    <a:pt x="20" y="131"/>
                    <a:pt x="24" y="127"/>
                    <a:pt x="33" y="125"/>
                  </a:cubicBezTo>
                  <a:cubicBezTo>
                    <a:pt x="33" y="125"/>
                    <a:pt x="33" y="125"/>
                    <a:pt x="33" y="125"/>
                  </a:cubicBezTo>
                  <a:cubicBezTo>
                    <a:pt x="43" y="125"/>
                    <a:pt x="43" y="125"/>
                    <a:pt x="43" y="125"/>
                  </a:cubicBezTo>
                  <a:cubicBezTo>
                    <a:pt x="43" y="123"/>
                    <a:pt x="43" y="123"/>
                    <a:pt x="43" y="123"/>
                  </a:cubicBezTo>
                  <a:cubicBezTo>
                    <a:pt x="46" y="123"/>
                    <a:pt x="48" y="123"/>
                    <a:pt x="50" y="123"/>
                  </a:cubicBezTo>
                  <a:cubicBezTo>
                    <a:pt x="52" y="123"/>
                    <a:pt x="53" y="123"/>
                    <a:pt x="55" y="123"/>
                  </a:cubicBezTo>
                  <a:cubicBezTo>
                    <a:pt x="55" y="125"/>
                    <a:pt x="55" y="125"/>
                    <a:pt x="55" y="125"/>
                  </a:cubicBezTo>
                  <a:cubicBezTo>
                    <a:pt x="65" y="125"/>
                    <a:pt x="65" y="125"/>
                    <a:pt x="65" y="125"/>
                  </a:cubicBezTo>
                  <a:cubicBezTo>
                    <a:pt x="65" y="124"/>
                    <a:pt x="65" y="124"/>
                    <a:pt x="65" y="124"/>
                  </a:cubicBezTo>
                  <a:cubicBezTo>
                    <a:pt x="75" y="126"/>
                    <a:pt x="81" y="130"/>
                    <a:pt x="81" y="134"/>
                  </a:cubicBezTo>
                  <a:cubicBezTo>
                    <a:pt x="81" y="138"/>
                    <a:pt x="69" y="145"/>
                    <a:pt x="50" y="145"/>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33" name="Freeform 96"/>
            <p:cNvSpPr/>
            <p:nvPr/>
          </p:nvSpPr>
          <p:spPr bwMode="auto">
            <a:xfrm>
              <a:off x="6261405" y="3564381"/>
              <a:ext cx="84889" cy="84889"/>
            </a:xfrm>
            <a:custGeom>
              <a:avLst/>
              <a:gdLst>
                <a:gd name="T0" fmla="*/ 3 w 18"/>
                <a:gd name="T1" fmla="*/ 0 h 18"/>
                <a:gd name="T2" fmla="*/ 0 w 18"/>
                <a:gd name="T3" fmla="*/ 2 h 18"/>
                <a:gd name="T4" fmla="*/ 16 w 18"/>
                <a:gd name="T5" fmla="*/ 18 h 18"/>
                <a:gd name="T6" fmla="*/ 18 w 18"/>
                <a:gd name="T7" fmla="*/ 15 h 18"/>
                <a:gd name="T8" fmla="*/ 3 w 18"/>
                <a:gd name="T9" fmla="*/ 0 h 18"/>
              </a:gdLst>
              <a:ahLst/>
              <a:cxnLst>
                <a:cxn ang="0">
                  <a:pos x="T0" y="T1"/>
                </a:cxn>
                <a:cxn ang="0">
                  <a:pos x="T2" y="T3"/>
                </a:cxn>
                <a:cxn ang="0">
                  <a:pos x="T4" y="T5"/>
                </a:cxn>
                <a:cxn ang="0">
                  <a:pos x="T6" y="T7"/>
                </a:cxn>
                <a:cxn ang="0">
                  <a:pos x="T8" y="T9"/>
                </a:cxn>
              </a:cxnLst>
              <a:rect l="0" t="0" r="r" b="b"/>
              <a:pathLst>
                <a:path w="18" h="18">
                  <a:moveTo>
                    <a:pt x="3" y="0"/>
                  </a:moveTo>
                  <a:lnTo>
                    <a:pt x="0" y="2"/>
                  </a:lnTo>
                  <a:lnTo>
                    <a:pt x="16" y="18"/>
                  </a:lnTo>
                  <a:lnTo>
                    <a:pt x="18" y="15"/>
                  </a:lnTo>
                  <a:lnTo>
                    <a:pt x="3" y="0"/>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40" name="Freeform 103"/>
            <p:cNvSpPr/>
            <p:nvPr/>
          </p:nvSpPr>
          <p:spPr bwMode="auto">
            <a:xfrm>
              <a:off x="6275551" y="3404035"/>
              <a:ext cx="80174" cy="47160"/>
            </a:xfrm>
            <a:custGeom>
              <a:avLst/>
              <a:gdLst>
                <a:gd name="T0" fmla="*/ 0 w 17"/>
                <a:gd name="T1" fmla="*/ 8 h 10"/>
                <a:gd name="T2" fmla="*/ 1 w 17"/>
                <a:gd name="T3" fmla="*/ 10 h 10"/>
                <a:gd name="T4" fmla="*/ 17 w 17"/>
                <a:gd name="T5" fmla="*/ 3 h 10"/>
                <a:gd name="T6" fmla="*/ 16 w 17"/>
                <a:gd name="T7" fmla="*/ 0 h 10"/>
                <a:gd name="T8" fmla="*/ 0 w 17"/>
                <a:gd name="T9" fmla="*/ 8 h 10"/>
              </a:gdLst>
              <a:ahLst/>
              <a:cxnLst>
                <a:cxn ang="0">
                  <a:pos x="T0" y="T1"/>
                </a:cxn>
                <a:cxn ang="0">
                  <a:pos x="T2" y="T3"/>
                </a:cxn>
                <a:cxn ang="0">
                  <a:pos x="T4" y="T5"/>
                </a:cxn>
                <a:cxn ang="0">
                  <a:pos x="T6" y="T7"/>
                </a:cxn>
                <a:cxn ang="0">
                  <a:pos x="T8" y="T9"/>
                </a:cxn>
              </a:cxnLst>
              <a:rect l="0" t="0" r="r" b="b"/>
              <a:pathLst>
                <a:path w="17" h="10">
                  <a:moveTo>
                    <a:pt x="0" y="8"/>
                  </a:moveTo>
                  <a:lnTo>
                    <a:pt x="1" y="10"/>
                  </a:lnTo>
                  <a:lnTo>
                    <a:pt x="17" y="3"/>
                  </a:lnTo>
                  <a:lnTo>
                    <a:pt x="16" y="0"/>
                  </a:lnTo>
                  <a:lnTo>
                    <a:pt x="0" y="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41" name="Freeform 104"/>
            <p:cNvSpPr/>
            <p:nvPr/>
          </p:nvSpPr>
          <p:spPr bwMode="auto">
            <a:xfrm>
              <a:off x="5874688" y="3385171"/>
              <a:ext cx="89607" cy="61310"/>
            </a:xfrm>
            <a:custGeom>
              <a:avLst/>
              <a:gdLst>
                <a:gd name="T0" fmla="*/ 0 w 19"/>
                <a:gd name="T1" fmla="*/ 2 h 13"/>
                <a:gd name="T2" fmla="*/ 18 w 19"/>
                <a:gd name="T3" fmla="*/ 13 h 13"/>
                <a:gd name="T4" fmla="*/ 19 w 19"/>
                <a:gd name="T5" fmla="*/ 10 h 13"/>
                <a:gd name="T6" fmla="*/ 2 w 19"/>
                <a:gd name="T7" fmla="*/ 0 h 13"/>
                <a:gd name="T8" fmla="*/ 0 w 19"/>
                <a:gd name="T9" fmla="*/ 2 h 13"/>
              </a:gdLst>
              <a:ahLst/>
              <a:cxnLst>
                <a:cxn ang="0">
                  <a:pos x="T0" y="T1"/>
                </a:cxn>
                <a:cxn ang="0">
                  <a:pos x="T2" y="T3"/>
                </a:cxn>
                <a:cxn ang="0">
                  <a:pos x="T4" y="T5"/>
                </a:cxn>
                <a:cxn ang="0">
                  <a:pos x="T6" y="T7"/>
                </a:cxn>
                <a:cxn ang="0">
                  <a:pos x="T8" y="T9"/>
                </a:cxn>
              </a:cxnLst>
              <a:rect l="0" t="0" r="r" b="b"/>
              <a:pathLst>
                <a:path w="19" h="13">
                  <a:moveTo>
                    <a:pt x="0" y="2"/>
                  </a:moveTo>
                  <a:lnTo>
                    <a:pt x="18" y="13"/>
                  </a:lnTo>
                  <a:lnTo>
                    <a:pt x="19" y="10"/>
                  </a:lnTo>
                  <a:lnTo>
                    <a:pt x="2" y="0"/>
                  </a:lnTo>
                  <a:lnTo>
                    <a:pt x="0" y="2"/>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grpSp>
      <p:grpSp>
        <p:nvGrpSpPr>
          <p:cNvPr id="56" name="组合 55"/>
          <p:cNvGrpSpPr/>
          <p:nvPr/>
        </p:nvGrpSpPr>
        <p:grpSpPr>
          <a:xfrm>
            <a:off x="4478736" y="3742871"/>
            <a:ext cx="2339163" cy="1834543"/>
            <a:chOff x="4478736" y="3724727"/>
            <a:chExt cx="2339163" cy="1834543"/>
          </a:xfrm>
        </p:grpSpPr>
        <p:sp>
          <p:nvSpPr>
            <p:cNvPr id="29" name="Freeform 92"/>
            <p:cNvSpPr/>
            <p:nvPr/>
          </p:nvSpPr>
          <p:spPr bwMode="auto">
            <a:xfrm>
              <a:off x="5964292" y="4960331"/>
              <a:ext cx="198074" cy="127335"/>
            </a:xfrm>
            <a:custGeom>
              <a:avLst/>
              <a:gdLst>
                <a:gd name="T0" fmla="*/ 0 w 42"/>
                <a:gd name="T1" fmla="*/ 25 h 27"/>
                <a:gd name="T2" fmla="*/ 2 w 42"/>
                <a:gd name="T3" fmla="*/ 27 h 27"/>
                <a:gd name="T4" fmla="*/ 42 w 42"/>
                <a:gd name="T5" fmla="*/ 2 h 27"/>
                <a:gd name="T6" fmla="*/ 40 w 42"/>
                <a:gd name="T7" fmla="*/ 0 h 27"/>
                <a:gd name="T8" fmla="*/ 0 w 42"/>
                <a:gd name="T9" fmla="*/ 25 h 27"/>
              </a:gdLst>
              <a:ahLst/>
              <a:cxnLst>
                <a:cxn ang="0">
                  <a:pos x="T0" y="T1"/>
                </a:cxn>
                <a:cxn ang="0">
                  <a:pos x="T2" y="T3"/>
                </a:cxn>
                <a:cxn ang="0">
                  <a:pos x="T4" y="T5"/>
                </a:cxn>
                <a:cxn ang="0">
                  <a:pos x="T6" y="T7"/>
                </a:cxn>
                <a:cxn ang="0">
                  <a:pos x="T8" y="T9"/>
                </a:cxn>
              </a:cxnLst>
              <a:rect l="0" t="0" r="r" b="b"/>
              <a:pathLst>
                <a:path w="42" h="27">
                  <a:moveTo>
                    <a:pt x="0" y="25"/>
                  </a:moveTo>
                  <a:lnTo>
                    <a:pt x="2" y="27"/>
                  </a:lnTo>
                  <a:lnTo>
                    <a:pt x="42" y="2"/>
                  </a:lnTo>
                  <a:lnTo>
                    <a:pt x="40" y="0"/>
                  </a:lnTo>
                  <a:lnTo>
                    <a:pt x="0" y="2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30" name="Freeform 93"/>
            <p:cNvSpPr/>
            <p:nvPr/>
          </p:nvSpPr>
          <p:spPr bwMode="auto">
            <a:xfrm>
              <a:off x="6341576" y="4715096"/>
              <a:ext cx="202792" cy="132049"/>
            </a:xfrm>
            <a:custGeom>
              <a:avLst/>
              <a:gdLst>
                <a:gd name="T0" fmla="*/ 0 w 43"/>
                <a:gd name="T1" fmla="*/ 25 h 28"/>
                <a:gd name="T2" fmla="*/ 2 w 43"/>
                <a:gd name="T3" fmla="*/ 28 h 28"/>
                <a:gd name="T4" fmla="*/ 43 w 43"/>
                <a:gd name="T5" fmla="*/ 2 h 28"/>
                <a:gd name="T6" fmla="*/ 41 w 43"/>
                <a:gd name="T7" fmla="*/ 0 h 28"/>
                <a:gd name="T8" fmla="*/ 0 w 43"/>
                <a:gd name="T9" fmla="*/ 25 h 28"/>
              </a:gdLst>
              <a:ahLst/>
              <a:cxnLst>
                <a:cxn ang="0">
                  <a:pos x="T0" y="T1"/>
                </a:cxn>
                <a:cxn ang="0">
                  <a:pos x="T2" y="T3"/>
                </a:cxn>
                <a:cxn ang="0">
                  <a:pos x="T4" y="T5"/>
                </a:cxn>
                <a:cxn ang="0">
                  <a:pos x="T6" y="T7"/>
                </a:cxn>
                <a:cxn ang="0">
                  <a:pos x="T8" y="T9"/>
                </a:cxn>
              </a:cxnLst>
              <a:rect l="0" t="0" r="r" b="b"/>
              <a:pathLst>
                <a:path w="43" h="28">
                  <a:moveTo>
                    <a:pt x="0" y="25"/>
                  </a:moveTo>
                  <a:lnTo>
                    <a:pt x="2" y="28"/>
                  </a:lnTo>
                  <a:lnTo>
                    <a:pt x="43" y="2"/>
                  </a:lnTo>
                  <a:lnTo>
                    <a:pt x="41" y="0"/>
                  </a:lnTo>
                  <a:lnTo>
                    <a:pt x="0" y="2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31" name="Freeform 94"/>
            <p:cNvSpPr/>
            <p:nvPr/>
          </p:nvSpPr>
          <p:spPr bwMode="auto">
            <a:xfrm>
              <a:off x="6723578" y="4540601"/>
              <a:ext cx="94321" cy="66025"/>
            </a:xfrm>
            <a:custGeom>
              <a:avLst/>
              <a:gdLst>
                <a:gd name="T0" fmla="*/ 0 w 20"/>
                <a:gd name="T1" fmla="*/ 12 h 14"/>
                <a:gd name="T2" fmla="*/ 1 w 20"/>
                <a:gd name="T3" fmla="*/ 14 h 14"/>
                <a:gd name="T4" fmla="*/ 20 w 20"/>
                <a:gd name="T5" fmla="*/ 2 h 14"/>
                <a:gd name="T6" fmla="*/ 19 w 20"/>
                <a:gd name="T7" fmla="*/ 0 h 14"/>
                <a:gd name="T8" fmla="*/ 0 w 20"/>
                <a:gd name="T9" fmla="*/ 12 h 14"/>
              </a:gdLst>
              <a:ahLst/>
              <a:cxnLst>
                <a:cxn ang="0">
                  <a:pos x="T0" y="T1"/>
                </a:cxn>
                <a:cxn ang="0">
                  <a:pos x="T2" y="T3"/>
                </a:cxn>
                <a:cxn ang="0">
                  <a:pos x="T4" y="T5"/>
                </a:cxn>
                <a:cxn ang="0">
                  <a:pos x="T6" y="T7"/>
                </a:cxn>
                <a:cxn ang="0">
                  <a:pos x="T8" y="T9"/>
                </a:cxn>
              </a:cxnLst>
              <a:rect l="0" t="0" r="r" b="b"/>
              <a:pathLst>
                <a:path w="20" h="14">
                  <a:moveTo>
                    <a:pt x="0" y="12"/>
                  </a:moveTo>
                  <a:lnTo>
                    <a:pt x="1" y="14"/>
                  </a:lnTo>
                  <a:lnTo>
                    <a:pt x="20" y="2"/>
                  </a:lnTo>
                  <a:lnTo>
                    <a:pt x="19" y="0"/>
                  </a:lnTo>
                  <a:lnTo>
                    <a:pt x="0" y="12"/>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32" name="Freeform 95"/>
            <p:cNvSpPr/>
            <p:nvPr/>
          </p:nvSpPr>
          <p:spPr bwMode="auto">
            <a:xfrm>
              <a:off x="6478343" y="3767169"/>
              <a:ext cx="146199" cy="146199"/>
            </a:xfrm>
            <a:custGeom>
              <a:avLst/>
              <a:gdLst>
                <a:gd name="T0" fmla="*/ 0 w 31"/>
                <a:gd name="T1" fmla="*/ 2 h 31"/>
                <a:gd name="T2" fmla="*/ 29 w 31"/>
                <a:gd name="T3" fmla="*/ 31 h 31"/>
                <a:gd name="T4" fmla="*/ 31 w 31"/>
                <a:gd name="T5" fmla="*/ 28 h 31"/>
                <a:gd name="T6" fmla="*/ 2 w 31"/>
                <a:gd name="T7" fmla="*/ 0 h 31"/>
                <a:gd name="T8" fmla="*/ 0 w 31"/>
                <a:gd name="T9" fmla="*/ 2 h 31"/>
              </a:gdLst>
              <a:ahLst/>
              <a:cxnLst>
                <a:cxn ang="0">
                  <a:pos x="T0" y="T1"/>
                </a:cxn>
                <a:cxn ang="0">
                  <a:pos x="T2" y="T3"/>
                </a:cxn>
                <a:cxn ang="0">
                  <a:pos x="T4" y="T5"/>
                </a:cxn>
                <a:cxn ang="0">
                  <a:pos x="T6" y="T7"/>
                </a:cxn>
                <a:cxn ang="0">
                  <a:pos x="T8" y="T9"/>
                </a:cxn>
              </a:cxnLst>
              <a:rect l="0" t="0" r="r" b="b"/>
              <a:pathLst>
                <a:path w="31" h="31">
                  <a:moveTo>
                    <a:pt x="0" y="2"/>
                  </a:moveTo>
                  <a:lnTo>
                    <a:pt x="29" y="31"/>
                  </a:lnTo>
                  <a:lnTo>
                    <a:pt x="31" y="28"/>
                  </a:lnTo>
                  <a:lnTo>
                    <a:pt x="2" y="0"/>
                  </a:lnTo>
                  <a:lnTo>
                    <a:pt x="0" y="2"/>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34" name="Freeform 97"/>
            <p:cNvSpPr/>
            <p:nvPr/>
          </p:nvSpPr>
          <p:spPr bwMode="auto">
            <a:xfrm>
              <a:off x="4879599" y="3724727"/>
              <a:ext cx="240520" cy="66025"/>
            </a:xfrm>
            <a:custGeom>
              <a:avLst/>
              <a:gdLst>
                <a:gd name="T0" fmla="*/ 51 w 51"/>
                <a:gd name="T1" fmla="*/ 0 h 14"/>
                <a:gd name="T2" fmla="*/ 0 w 51"/>
                <a:gd name="T3" fmla="*/ 12 h 14"/>
                <a:gd name="T4" fmla="*/ 1 w 51"/>
                <a:gd name="T5" fmla="*/ 14 h 14"/>
                <a:gd name="T6" fmla="*/ 51 w 51"/>
                <a:gd name="T7" fmla="*/ 2 h 14"/>
                <a:gd name="T8" fmla="*/ 51 w 51"/>
                <a:gd name="T9" fmla="*/ 0 h 14"/>
              </a:gdLst>
              <a:ahLst/>
              <a:cxnLst>
                <a:cxn ang="0">
                  <a:pos x="T0" y="T1"/>
                </a:cxn>
                <a:cxn ang="0">
                  <a:pos x="T2" y="T3"/>
                </a:cxn>
                <a:cxn ang="0">
                  <a:pos x="T4" y="T5"/>
                </a:cxn>
                <a:cxn ang="0">
                  <a:pos x="T6" y="T7"/>
                </a:cxn>
                <a:cxn ang="0">
                  <a:pos x="T8" y="T9"/>
                </a:cxn>
              </a:cxnLst>
              <a:rect l="0" t="0" r="r" b="b"/>
              <a:pathLst>
                <a:path w="51" h="14">
                  <a:moveTo>
                    <a:pt x="51" y="0"/>
                  </a:moveTo>
                  <a:lnTo>
                    <a:pt x="0" y="12"/>
                  </a:lnTo>
                  <a:lnTo>
                    <a:pt x="1" y="14"/>
                  </a:lnTo>
                  <a:lnTo>
                    <a:pt x="51" y="2"/>
                  </a:lnTo>
                  <a:lnTo>
                    <a:pt x="51" y="0"/>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36" name="Freeform 99"/>
            <p:cNvSpPr/>
            <p:nvPr/>
          </p:nvSpPr>
          <p:spPr bwMode="auto">
            <a:xfrm>
              <a:off x="4874885" y="4847146"/>
              <a:ext cx="113185" cy="155631"/>
            </a:xfrm>
            <a:custGeom>
              <a:avLst/>
              <a:gdLst>
                <a:gd name="T0" fmla="*/ 22 w 24"/>
                <a:gd name="T1" fmla="*/ 33 h 33"/>
                <a:gd name="T2" fmla="*/ 24 w 24"/>
                <a:gd name="T3" fmla="*/ 32 h 33"/>
                <a:gd name="T4" fmla="*/ 3 w 24"/>
                <a:gd name="T5" fmla="*/ 0 h 33"/>
                <a:gd name="T6" fmla="*/ 0 w 24"/>
                <a:gd name="T7" fmla="*/ 3 h 33"/>
                <a:gd name="T8" fmla="*/ 22 w 24"/>
                <a:gd name="T9" fmla="*/ 33 h 33"/>
              </a:gdLst>
              <a:ahLst/>
              <a:cxnLst>
                <a:cxn ang="0">
                  <a:pos x="T0" y="T1"/>
                </a:cxn>
                <a:cxn ang="0">
                  <a:pos x="T2" y="T3"/>
                </a:cxn>
                <a:cxn ang="0">
                  <a:pos x="T4" y="T5"/>
                </a:cxn>
                <a:cxn ang="0">
                  <a:pos x="T6" y="T7"/>
                </a:cxn>
                <a:cxn ang="0">
                  <a:pos x="T8" y="T9"/>
                </a:cxn>
              </a:cxnLst>
              <a:rect l="0" t="0" r="r" b="b"/>
              <a:pathLst>
                <a:path w="24" h="33">
                  <a:moveTo>
                    <a:pt x="22" y="33"/>
                  </a:moveTo>
                  <a:lnTo>
                    <a:pt x="24" y="32"/>
                  </a:lnTo>
                  <a:lnTo>
                    <a:pt x="3" y="0"/>
                  </a:lnTo>
                  <a:lnTo>
                    <a:pt x="0" y="3"/>
                  </a:lnTo>
                  <a:lnTo>
                    <a:pt x="22" y="33"/>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37" name="Freeform 100"/>
            <p:cNvSpPr/>
            <p:nvPr/>
          </p:nvSpPr>
          <p:spPr bwMode="auto">
            <a:xfrm>
              <a:off x="4676810" y="4554751"/>
              <a:ext cx="108471" cy="155631"/>
            </a:xfrm>
            <a:custGeom>
              <a:avLst/>
              <a:gdLst>
                <a:gd name="T0" fmla="*/ 0 w 23"/>
                <a:gd name="T1" fmla="*/ 1 h 33"/>
                <a:gd name="T2" fmla="*/ 21 w 23"/>
                <a:gd name="T3" fmla="*/ 33 h 33"/>
                <a:gd name="T4" fmla="*/ 23 w 23"/>
                <a:gd name="T5" fmla="*/ 31 h 33"/>
                <a:gd name="T6" fmla="*/ 3 w 23"/>
                <a:gd name="T7" fmla="*/ 0 h 33"/>
                <a:gd name="T8" fmla="*/ 0 w 23"/>
                <a:gd name="T9" fmla="*/ 1 h 33"/>
              </a:gdLst>
              <a:ahLst/>
              <a:cxnLst>
                <a:cxn ang="0">
                  <a:pos x="T0" y="T1"/>
                </a:cxn>
                <a:cxn ang="0">
                  <a:pos x="T2" y="T3"/>
                </a:cxn>
                <a:cxn ang="0">
                  <a:pos x="T4" y="T5"/>
                </a:cxn>
                <a:cxn ang="0">
                  <a:pos x="T6" y="T7"/>
                </a:cxn>
                <a:cxn ang="0">
                  <a:pos x="T8" y="T9"/>
                </a:cxn>
              </a:cxnLst>
              <a:rect l="0" t="0" r="r" b="b"/>
              <a:pathLst>
                <a:path w="23" h="33">
                  <a:moveTo>
                    <a:pt x="0" y="1"/>
                  </a:moveTo>
                  <a:lnTo>
                    <a:pt x="21" y="33"/>
                  </a:lnTo>
                  <a:lnTo>
                    <a:pt x="23" y="31"/>
                  </a:lnTo>
                  <a:lnTo>
                    <a:pt x="3" y="0"/>
                  </a:lnTo>
                  <a:lnTo>
                    <a:pt x="0" y="1"/>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38" name="Freeform 101"/>
            <p:cNvSpPr/>
            <p:nvPr/>
          </p:nvSpPr>
          <p:spPr bwMode="auto">
            <a:xfrm>
              <a:off x="4478736" y="4257638"/>
              <a:ext cx="113185" cy="155631"/>
            </a:xfrm>
            <a:custGeom>
              <a:avLst/>
              <a:gdLst>
                <a:gd name="T0" fmla="*/ 0 w 24"/>
                <a:gd name="T1" fmla="*/ 1 h 33"/>
                <a:gd name="T2" fmla="*/ 22 w 24"/>
                <a:gd name="T3" fmla="*/ 33 h 33"/>
                <a:gd name="T4" fmla="*/ 24 w 24"/>
                <a:gd name="T5" fmla="*/ 31 h 33"/>
                <a:gd name="T6" fmla="*/ 3 w 24"/>
                <a:gd name="T7" fmla="*/ 0 h 33"/>
                <a:gd name="T8" fmla="*/ 0 w 24"/>
                <a:gd name="T9" fmla="*/ 1 h 33"/>
              </a:gdLst>
              <a:ahLst/>
              <a:cxnLst>
                <a:cxn ang="0">
                  <a:pos x="T0" y="T1"/>
                </a:cxn>
                <a:cxn ang="0">
                  <a:pos x="T2" y="T3"/>
                </a:cxn>
                <a:cxn ang="0">
                  <a:pos x="T4" y="T5"/>
                </a:cxn>
                <a:cxn ang="0">
                  <a:pos x="T6" y="T7"/>
                </a:cxn>
                <a:cxn ang="0">
                  <a:pos x="T8" y="T9"/>
                </a:cxn>
              </a:cxnLst>
              <a:rect l="0" t="0" r="r" b="b"/>
              <a:pathLst>
                <a:path w="24" h="33">
                  <a:moveTo>
                    <a:pt x="0" y="1"/>
                  </a:moveTo>
                  <a:lnTo>
                    <a:pt x="22" y="33"/>
                  </a:lnTo>
                  <a:lnTo>
                    <a:pt x="24" y="31"/>
                  </a:lnTo>
                  <a:lnTo>
                    <a:pt x="3" y="0"/>
                  </a:lnTo>
                  <a:lnTo>
                    <a:pt x="0" y="1"/>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39" name="Freeform 102"/>
            <p:cNvSpPr/>
            <p:nvPr/>
          </p:nvSpPr>
          <p:spPr bwMode="auto">
            <a:xfrm>
              <a:off x="5874688" y="3833194"/>
              <a:ext cx="103753" cy="169778"/>
            </a:xfrm>
            <a:custGeom>
              <a:avLst/>
              <a:gdLst>
                <a:gd name="T0" fmla="*/ 19 w 22"/>
                <a:gd name="T1" fmla="*/ 0 h 36"/>
                <a:gd name="T2" fmla="*/ 0 w 22"/>
                <a:gd name="T3" fmla="*/ 35 h 36"/>
                <a:gd name="T4" fmla="*/ 2 w 22"/>
                <a:gd name="T5" fmla="*/ 36 h 36"/>
                <a:gd name="T6" fmla="*/ 22 w 22"/>
                <a:gd name="T7" fmla="*/ 1 h 36"/>
                <a:gd name="T8" fmla="*/ 19 w 22"/>
                <a:gd name="T9" fmla="*/ 0 h 36"/>
              </a:gdLst>
              <a:ahLst/>
              <a:cxnLst>
                <a:cxn ang="0">
                  <a:pos x="T0" y="T1"/>
                </a:cxn>
                <a:cxn ang="0">
                  <a:pos x="T2" y="T3"/>
                </a:cxn>
                <a:cxn ang="0">
                  <a:pos x="T4" y="T5"/>
                </a:cxn>
                <a:cxn ang="0">
                  <a:pos x="T6" y="T7"/>
                </a:cxn>
                <a:cxn ang="0">
                  <a:pos x="T8" y="T9"/>
                </a:cxn>
              </a:cxnLst>
              <a:rect l="0" t="0" r="r" b="b"/>
              <a:pathLst>
                <a:path w="22" h="36">
                  <a:moveTo>
                    <a:pt x="19" y="0"/>
                  </a:moveTo>
                  <a:lnTo>
                    <a:pt x="0" y="35"/>
                  </a:lnTo>
                  <a:lnTo>
                    <a:pt x="2" y="36"/>
                  </a:lnTo>
                  <a:lnTo>
                    <a:pt x="22" y="1"/>
                  </a:lnTo>
                  <a:lnTo>
                    <a:pt x="19" y="0"/>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42" name="Freeform 105"/>
            <p:cNvSpPr/>
            <p:nvPr/>
          </p:nvSpPr>
          <p:spPr bwMode="auto">
            <a:xfrm>
              <a:off x="4856020" y="5469664"/>
              <a:ext cx="179210" cy="89606"/>
            </a:xfrm>
            <a:custGeom>
              <a:avLst/>
              <a:gdLst>
                <a:gd name="T0" fmla="*/ 0 w 38"/>
                <a:gd name="T1" fmla="*/ 16 h 19"/>
                <a:gd name="T2" fmla="*/ 1 w 38"/>
                <a:gd name="T3" fmla="*/ 19 h 19"/>
                <a:gd name="T4" fmla="*/ 38 w 38"/>
                <a:gd name="T5" fmla="*/ 4 h 19"/>
                <a:gd name="T6" fmla="*/ 36 w 38"/>
                <a:gd name="T7" fmla="*/ 0 h 19"/>
                <a:gd name="T8" fmla="*/ 0 w 38"/>
                <a:gd name="T9" fmla="*/ 16 h 19"/>
              </a:gdLst>
              <a:ahLst/>
              <a:cxnLst>
                <a:cxn ang="0">
                  <a:pos x="T0" y="T1"/>
                </a:cxn>
                <a:cxn ang="0">
                  <a:pos x="T2" y="T3"/>
                </a:cxn>
                <a:cxn ang="0">
                  <a:pos x="T4" y="T5"/>
                </a:cxn>
                <a:cxn ang="0">
                  <a:pos x="T6" y="T7"/>
                </a:cxn>
                <a:cxn ang="0">
                  <a:pos x="T8" y="T9"/>
                </a:cxn>
              </a:cxnLst>
              <a:rect l="0" t="0" r="r" b="b"/>
              <a:pathLst>
                <a:path w="38" h="19">
                  <a:moveTo>
                    <a:pt x="0" y="16"/>
                  </a:moveTo>
                  <a:lnTo>
                    <a:pt x="1" y="19"/>
                  </a:lnTo>
                  <a:lnTo>
                    <a:pt x="38" y="4"/>
                  </a:lnTo>
                  <a:lnTo>
                    <a:pt x="36" y="0"/>
                  </a:lnTo>
                  <a:lnTo>
                    <a:pt x="0"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grpSp>
      <p:grpSp>
        <p:nvGrpSpPr>
          <p:cNvPr id="57" name="组合 56"/>
          <p:cNvGrpSpPr/>
          <p:nvPr/>
        </p:nvGrpSpPr>
        <p:grpSpPr>
          <a:xfrm>
            <a:off x="1398267" y="2474485"/>
            <a:ext cx="2470150" cy="969118"/>
            <a:chOff x="1398267" y="2456341"/>
            <a:chExt cx="2470150" cy="969118"/>
          </a:xfrm>
        </p:grpSpPr>
        <p:sp>
          <p:nvSpPr>
            <p:cNvPr id="2" name="矩形 1"/>
            <p:cNvSpPr/>
            <p:nvPr/>
          </p:nvSpPr>
          <p:spPr>
            <a:xfrm>
              <a:off x="1398267" y="2456341"/>
              <a:ext cx="1069524" cy="400110"/>
            </a:xfrm>
            <a:prstGeom prst="rect">
              <a:avLst/>
            </a:prstGeom>
            <a:noFill/>
          </p:spPr>
          <p:txBody>
            <a:bodyPr wrap="none" rtlCol="0">
              <a:spAutoFit/>
            </a:bodyPr>
            <a:lstStyle/>
            <a:p>
              <a:r>
                <a:rPr lang="zh-CN" altLang="en-US" sz="2000" spc="300" dirty="0">
                  <a:solidFill>
                    <a:schemeClr val="accent1"/>
                  </a:solidFill>
                  <a:ea typeface="+mj-ea"/>
                </a:rPr>
                <a:t>决策力</a:t>
              </a:r>
            </a:p>
          </p:txBody>
        </p:sp>
        <p:sp>
          <p:nvSpPr>
            <p:cNvPr id="43" name="矩形 42"/>
            <p:cNvSpPr/>
            <p:nvPr/>
          </p:nvSpPr>
          <p:spPr>
            <a:xfrm>
              <a:off x="1398267" y="2779128"/>
              <a:ext cx="2470150" cy="64633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grpSp>
      <p:grpSp>
        <p:nvGrpSpPr>
          <p:cNvPr id="58" name="组合 57"/>
          <p:cNvGrpSpPr/>
          <p:nvPr/>
        </p:nvGrpSpPr>
        <p:grpSpPr>
          <a:xfrm>
            <a:off x="1398267" y="4169672"/>
            <a:ext cx="2470150" cy="969118"/>
            <a:chOff x="1398267" y="4151528"/>
            <a:chExt cx="2470150" cy="969118"/>
          </a:xfrm>
        </p:grpSpPr>
        <p:sp>
          <p:nvSpPr>
            <p:cNvPr id="44" name="矩形 43"/>
            <p:cNvSpPr/>
            <p:nvPr/>
          </p:nvSpPr>
          <p:spPr>
            <a:xfrm>
              <a:off x="1398267" y="4151528"/>
              <a:ext cx="1069524" cy="400110"/>
            </a:xfrm>
            <a:prstGeom prst="rect">
              <a:avLst/>
            </a:prstGeom>
            <a:noFill/>
          </p:spPr>
          <p:txBody>
            <a:bodyPr wrap="none" rtlCol="0">
              <a:spAutoFit/>
            </a:bodyPr>
            <a:lstStyle/>
            <a:p>
              <a:r>
                <a:rPr lang="zh-CN" altLang="en-US" sz="2000" spc="300" dirty="0">
                  <a:solidFill>
                    <a:schemeClr val="accent1"/>
                  </a:solidFill>
                  <a:ea typeface="+mj-ea"/>
                </a:rPr>
                <a:t>组织力</a:t>
              </a:r>
            </a:p>
          </p:txBody>
        </p:sp>
        <p:sp>
          <p:nvSpPr>
            <p:cNvPr id="45" name="矩形 44"/>
            <p:cNvSpPr/>
            <p:nvPr/>
          </p:nvSpPr>
          <p:spPr>
            <a:xfrm>
              <a:off x="1398267" y="4474315"/>
              <a:ext cx="2470150" cy="64633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grpSp>
      <p:grpSp>
        <p:nvGrpSpPr>
          <p:cNvPr id="59" name="组合 58"/>
          <p:cNvGrpSpPr/>
          <p:nvPr/>
        </p:nvGrpSpPr>
        <p:grpSpPr>
          <a:xfrm>
            <a:off x="7979955" y="2474485"/>
            <a:ext cx="2470150" cy="969118"/>
            <a:chOff x="7979955" y="2456341"/>
            <a:chExt cx="2470150" cy="969118"/>
          </a:xfrm>
        </p:grpSpPr>
        <p:sp>
          <p:nvSpPr>
            <p:cNvPr id="48" name="矩形 47"/>
            <p:cNvSpPr/>
            <p:nvPr/>
          </p:nvSpPr>
          <p:spPr>
            <a:xfrm>
              <a:off x="7979955" y="2456341"/>
              <a:ext cx="1069524" cy="400110"/>
            </a:xfrm>
            <a:prstGeom prst="rect">
              <a:avLst/>
            </a:prstGeom>
            <a:noFill/>
          </p:spPr>
          <p:txBody>
            <a:bodyPr wrap="none" rtlCol="0">
              <a:spAutoFit/>
            </a:bodyPr>
            <a:lstStyle/>
            <a:p>
              <a:r>
                <a:rPr lang="zh-CN" altLang="en-US" sz="2000" spc="300" dirty="0">
                  <a:solidFill>
                    <a:schemeClr val="accent1"/>
                  </a:solidFill>
                  <a:ea typeface="+mj-ea"/>
                </a:rPr>
                <a:t>感召力</a:t>
              </a:r>
            </a:p>
          </p:txBody>
        </p:sp>
        <p:sp>
          <p:nvSpPr>
            <p:cNvPr id="49" name="矩形 48"/>
            <p:cNvSpPr/>
            <p:nvPr/>
          </p:nvSpPr>
          <p:spPr>
            <a:xfrm>
              <a:off x="7979955" y="2779128"/>
              <a:ext cx="2470150" cy="64633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grpSp>
      <p:grpSp>
        <p:nvGrpSpPr>
          <p:cNvPr id="60" name="组合 59"/>
          <p:cNvGrpSpPr/>
          <p:nvPr/>
        </p:nvGrpSpPr>
        <p:grpSpPr>
          <a:xfrm>
            <a:off x="7979955" y="4169672"/>
            <a:ext cx="2470150" cy="969118"/>
            <a:chOff x="7979955" y="4151528"/>
            <a:chExt cx="2470150" cy="969118"/>
          </a:xfrm>
        </p:grpSpPr>
        <p:sp>
          <p:nvSpPr>
            <p:cNvPr id="50" name="矩形 49"/>
            <p:cNvSpPr/>
            <p:nvPr/>
          </p:nvSpPr>
          <p:spPr>
            <a:xfrm>
              <a:off x="7979955" y="4151528"/>
              <a:ext cx="1069524" cy="400110"/>
            </a:xfrm>
            <a:prstGeom prst="rect">
              <a:avLst/>
            </a:prstGeom>
            <a:noFill/>
          </p:spPr>
          <p:txBody>
            <a:bodyPr wrap="none" rtlCol="0">
              <a:spAutoFit/>
            </a:bodyPr>
            <a:lstStyle/>
            <a:p>
              <a:r>
                <a:rPr lang="zh-CN" altLang="en-US" sz="2000" spc="300" dirty="0">
                  <a:solidFill>
                    <a:schemeClr val="accent1"/>
                  </a:solidFill>
                  <a:ea typeface="+mj-ea"/>
                </a:rPr>
                <a:t>执行力</a:t>
              </a:r>
            </a:p>
          </p:txBody>
        </p:sp>
        <p:sp>
          <p:nvSpPr>
            <p:cNvPr id="51" name="矩形 50"/>
            <p:cNvSpPr/>
            <p:nvPr/>
          </p:nvSpPr>
          <p:spPr>
            <a:xfrm>
              <a:off x="7979955" y="4474315"/>
              <a:ext cx="2470150" cy="64633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grpSp>
      <p:sp>
        <p:nvSpPr>
          <p:cNvPr id="78" name="文本框 77"/>
          <p:cNvSpPr txBox="1"/>
          <p:nvPr/>
        </p:nvSpPr>
        <p:spPr>
          <a:xfrm>
            <a:off x="1104900" y="633817"/>
            <a:ext cx="1415772"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执行力</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78">
                                            <p:txEl>
                                              <p:pRg st="0" end="0"/>
                                            </p:txEl>
                                          </p:spTgt>
                                        </p:tgtEl>
                                        <p:attrNameLst>
                                          <p:attrName>style.visibility</p:attrName>
                                        </p:attrNameLst>
                                      </p:cBhvr>
                                      <p:to>
                                        <p:strVal val="visible"/>
                                      </p:to>
                                    </p:set>
                                    <p:anim calcmode="lin" valueType="num">
                                      <p:cBhvr>
                                        <p:cTn id="7" dur="500" fill="hold"/>
                                        <p:tgtEl>
                                          <p:spTgt spid="7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8">
                                            <p:txEl>
                                              <p:pRg st="0" end="0"/>
                                            </p:txEl>
                                          </p:spTgt>
                                        </p:tgtEl>
                                      </p:cBhvr>
                                    </p:animEffect>
                                  </p:childTnLst>
                                </p:cTn>
                              </p:par>
                            </p:childTnLst>
                          </p:cTn>
                        </p:par>
                        <p:par>
                          <p:cTn id="10" fill="hold">
                            <p:stCondLst>
                              <p:cond delay="600"/>
                            </p:stCondLst>
                            <p:childTnLst>
                              <p:par>
                                <p:cTn id="11" presetID="10"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childTnLst>
                                </p:cTn>
                              </p:par>
                              <p:par>
                                <p:cTn id="14" presetID="64" presetClass="path" presetSubtype="0" decel="100000" fill="hold" nodeType="withEffect">
                                  <p:stCondLst>
                                    <p:cond delay="0"/>
                                  </p:stCondLst>
                                  <p:childTnLst>
                                    <p:animMotion origin="layout" path="M -8.33333E-7 1.11022E-16 L -8.33333E-7 0.05 " pathEditMode="relative" rAng="0" ptsTypes="AA">
                                      <p:cBhvr>
                                        <p:cTn id="15" dur="1000" spd="-100000" fill="hold"/>
                                        <p:tgtEl>
                                          <p:spTgt spid="3"/>
                                        </p:tgtEl>
                                        <p:attrNameLst>
                                          <p:attrName>ppt_x</p:attrName>
                                          <p:attrName>ppt_y</p:attrName>
                                        </p:attrNameLst>
                                      </p:cBhvr>
                                      <p:rCtr x="0" y="2500"/>
                                    </p:animMotion>
                                  </p:childTnLst>
                                </p:cTn>
                              </p:par>
                              <p:par>
                                <p:cTn id="16" presetID="10" presetClass="entr" presetSubtype="0" fill="hold" nodeType="withEffect">
                                  <p:stCondLst>
                                    <p:cond delay="300"/>
                                  </p:stCondLst>
                                  <p:childTnLst>
                                    <p:set>
                                      <p:cBhvr>
                                        <p:cTn id="17" dur="1" fill="hold">
                                          <p:stCondLst>
                                            <p:cond delay="0"/>
                                          </p:stCondLst>
                                        </p:cTn>
                                        <p:tgtEl>
                                          <p:spTgt spid="52"/>
                                        </p:tgtEl>
                                        <p:attrNameLst>
                                          <p:attrName>style.visibility</p:attrName>
                                        </p:attrNameLst>
                                      </p:cBhvr>
                                      <p:to>
                                        <p:strVal val="visible"/>
                                      </p:to>
                                    </p:set>
                                    <p:animEffect transition="in" filter="fade">
                                      <p:cBhvr>
                                        <p:cTn id="18" dur="1000"/>
                                        <p:tgtEl>
                                          <p:spTgt spid="52"/>
                                        </p:tgtEl>
                                      </p:cBhvr>
                                    </p:animEffect>
                                  </p:childTnLst>
                                </p:cTn>
                              </p:par>
                              <p:par>
                                <p:cTn id="19" presetID="64" presetClass="path" presetSubtype="0" decel="100000" fill="hold" nodeType="withEffect">
                                  <p:stCondLst>
                                    <p:cond delay="300"/>
                                  </p:stCondLst>
                                  <p:childTnLst>
                                    <p:animMotion origin="layout" path="M 0 3.33333E-6 L 0 0.05 " pathEditMode="relative" rAng="0" ptsTypes="AA">
                                      <p:cBhvr>
                                        <p:cTn id="20" dur="1000" spd="-100000" fill="hold"/>
                                        <p:tgtEl>
                                          <p:spTgt spid="52"/>
                                        </p:tgtEl>
                                        <p:attrNameLst>
                                          <p:attrName>ppt_x</p:attrName>
                                          <p:attrName>ppt_y</p:attrName>
                                        </p:attrNameLst>
                                      </p:cBhvr>
                                      <p:rCtr x="0" y="2500"/>
                                    </p:animMotion>
                                  </p:childTnLst>
                                </p:cTn>
                              </p:par>
                              <p:par>
                                <p:cTn id="21" presetID="10" presetClass="entr" presetSubtype="0" fill="hold" nodeType="withEffect">
                                  <p:stCondLst>
                                    <p:cond delay="600"/>
                                  </p:stCondLst>
                                  <p:childTnLst>
                                    <p:set>
                                      <p:cBhvr>
                                        <p:cTn id="22" dur="1" fill="hold">
                                          <p:stCondLst>
                                            <p:cond delay="0"/>
                                          </p:stCondLst>
                                        </p:cTn>
                                        <p:tgtEl>
                                          <p:spTgt spid="53"/>
                                        </p:tgtEl>
                                        <p:attrNameLst>
                                          <p:attrName>style.visibility</p:attrName>
                                        </p:attrNameLst>
                                      </p:cBhvr>
                                      <p:to>
                                        <p:strVal val="visible"/>
                                      </p:to>
                                    </p:set>
                                    <p:animEffect transition="in" filter="fade">
                                      <p:cBhvr>
                                        <p:cTn id="23" dur="1000"/>
                                        <p:tgtEl>
                                          <p:spTgt spid="53"/>
                                        </p:tgtEl>
                                      </p:cBhvr>
                                    </p:animEffect>
                                  </p:childTnLst>
                                </p:cTn>
                              </p:par>
                              <p:par>
                                <p:cTn id="24" presetID="64" presetClass="path" presetSubtype="0" decel="100000" fill="hold" nodeType="withEffect">
                                  <p:stCondLst>
                                    <p:cond delay="600"/>
                                  </p:stCondLst>
                                  <p:childTnLst>
                                    <p:animMotion origin="layout" path="M 8.33333E-7 2.59259E-6 L 8.33333E-7 0.05 " pathEditMode="relative" rAng="0" ptsTypes="AA">
                                      <p:cBhvr>
                                        <p:cTn id="25" dur="1000" spd="-100000" fill="hold"/>
                                        <p:tgtEl>
                                          <p:spTgt spid="53"/>
                                        </p:tgtEl>
                                        <p:attrNameLst>
                                          <p:attrName>ppt_x</p:attrName>
                                          <p:attrName>ppt_y</p:attrName>
                                        </p:attrNameLst>
                                      </p:cBhvr>
                                      <p:rCtr x="0" y="2500"/>
                                    </p:animMotion>
                                  </p:childTnLst>
                                </p:cTn>
                              </p:par>
                              <p:par>
                                <p:cTn id="26" presetID="10" presetClass="entr" presetSubtype="0" fill="hold" nodeType="withEffect">
                                  <p:stCondLst>
                                    <p:cond delay="900"/>
                                  </p:stCondLst>
                                  <p:childTnLst>
                                    <p:set>
                                      <p:cBhvr>
                                        <p:cTn id="27" dur="1" fill="hold">
                                          <p:stCondLst>
                                            <p:cond delay="0"/>
                                          </p:stCondLst>
                                        </p:cTn>
                                        <p:tgtEl>
                                          <p:spTgt spid="55"/>
                                        </p:tgtEl>
                                        <p:attrNameLst>
                                          <p:attrName>style.visibility</p:attrName>
                                        </p:attrNameLst>
                                      </p:cBhvr>
                                      <p:to>
                                        <p:strVal val="visible"/>
                                      </p:to>
                                    </p:set>
                                    <p:animEffect transition="in" filter="fade">
                                      <p:cBhvr>
                                        <p:cTn id="28" dur="1000"/>
                                        <p:tgtEl>
                                          <p:spTgt spid="55"/>
                                        </p:tgtEl>
                                      </p:cBhvr>
                                    </p:animEffect>
                                  </p:childTnLst>
                                </p:cTn>
                              </p:par>
                              <p:par>
                                <p:cTn id="29" presetID="64" presetClass="path" presetSubtype="0" decel="100000" fill="hold" nodeType="withEffect">
                                  <p:stCondLst>
                                    <p:cond delay="900"/>
                                  </p:stCondLst>
                                  <p:childTnLst>
                                    <p:animMotion origin="layout" path="M -3.95833E-6 1.85185E-6 L -3.95833E-6 0.05 " pathEditMode="relative" rAng="0" ptsTypes="AA">
                                      <p:cBhvr>
                                        <p:cTn id="30" dur="1000" spd="-100000" fill="hold"/>
                                        <p:tgtEl>
                                          <p:spTgt spid="55"/>
                                        </p:tgtEl>
                                        <p:attrNameLst>
                                          <p:attrName>ppt_x</p:attrName>
                                          <p:attrName>ppt_y</p:attrName>
                                        </p:attrNameLst>
                                      </p:cBhvr>
                                      <p:rCtr x="0" y="2500"/>
                                    </p:animMotion>
                                  </p:childTnLst>
                                </p:cTn>
                              </p:par>
                            </p:childTnLst>
                          </p:cTn>
                        </p:par>
                        <p:par>
                          <p:cTn id="31" fill="hold">
                            <p:stCondLst>
                              <p:cond delay="1600"/>
                            </p:stCondLst>
                            <p:childTnLst>
                              <p:par>
                                <p:cTn id="32" presetID="22" presetClass="entr" presetSubtype="1" fill="hold" nodeType="afterEffect">
                                  <p:stCondLst>
                                    <p:cond delay="0"/>
                                  </p:stCondLst>
                                  <p:childTnLst>
                                    <p:set>
                                      <p:cBhvr>
                                        <p:cTn id="33" dur="1" fill="hold">
                                          <p:stCondLst>
                                            <p:cond delay="0"/>
                                          </p:stCondLst>
                                        </p:cTn>
                                        <p:tgtEl>
                                          <p:spTgt spid="56"/>
                                        </p:tgtEl>
                                        <p:attrNameLst>
                                          <p:attrName>style.visibility</p:attrName>
                                        </p:attrNameLst>
                                      </p:cBhvr>
                                      <p:to>
                                        <p:strVal val="visible"/>
                                      </p:to>
                                    </p:set>
                                    <p:animEffect transition="in" filter="wipe(up)">
                                      <p:cBhvr>
                                        <p:cTn id="34" dur="1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p:cNvGrpSpPr/>
          <p:nvPr/>
        </p:nvGrpSpPr>
        <p:grpSpPr>
          <a:xfrm>
            <a:off x="6541478" y="2643101"/>
            <a:ext cx="926592" cy="2555769"/>
            <a:chOff x="6541478" y="2552387"/>
            <a:chExt cx="926592" cy="2555769"/>
          </a:xfrm>
          <a:solidFill>
            <a:schemeClr val="tx2"/>
          </a:solidFill>
        </p:grpSpPr>
        <p:sp>
          <p:nvSpPr>
            <p:cNvPr id="6" name="Freeform 38"/>
            <p:cNvSpPr/>
            <p:nvPr/>
          </p:nvSpPr>
          <p:spPr bwMode="auto">
            <a:xfrm>
              <a:off x="6582207" y="3234604"/>
              <a:ext cx="885863" cy="1700449"/>
            </a:xfrm>
            <a:custGeom>
              <a:avLst/>
              <a:gdLst>
                <a:gd name="T0" fmla="*/ 71 w 159"/>
                <a:gd name="T1" fmla="*/ 304 h 304"/>
                <a:gd name="T2" fmla="*/ 75 w 159"/>
                <a:gd name="T3" fmla="*/ 303 h 304"/>
                <a:gd name="T4" fmla="*/ 98 w 159"/>
                <a:gd name="T5" fmla="*/ 303 h 304"/>
                <a:gd name="T6" fmla="*/ 98 w 159"/>
                <a:gd name="T7" fmla="*/ 304 h 304"/>
                <a:gd name="T8" fmla="*/ 107 w 159"/>
                <a:gd name="T9" fmla="*/ 189 h 304"/>
                <a:gd name="T10" fmla="*/ 108 w 159"/>
                <a:gd name="T11" fmla="*/ 188 h 304"/>
                <a:gd name="T12" fmla="*/ 114 w 159"/>
                <a:gd name="T13" fmla="*/ 169 h 304"/>
                <a:gd name="T14" fmla="*/ 117 w 159"/>
                <a:gd name="T15" fmla="*/ 136 h 304"/>
                <a:gd name="T16" fmla="*/ 122 w 159"/>
                <a:gd name="T17" fmla="*/ 62 h 304"/>
                <a:gd name="T18" fmla="*/ 123 w 159"/>
                <a:gd name="T19" fmla="*/ 61 h 304"/>
                <a:gd name="T20" fmla="*/ 126 w 159"/>
                <a:gd name="T21" fmla="*/ 57 h 304"/>
                <a:gd name="T22" fmla="*/ 126 w 159"/>
                <a:gd name="T23" fmla="*/ 163 h 304"/>
                <a:gd name="T24" fmla="*/ 143 w 159"/>
                <a:gd name="T25" fmla="*/ 160 h 304"/>
                <a:gd name="T26" fmla="*/ 145 w 159"/>
                <a:gd name="T27" fmla="*/ 160 h 304"/>
                <a:gd name="T28" fmla="*/ 147 w 159"/>
                <a:gd name="T29" fmla="*/ 160 h 304"/>
                <a:gd name="T30" fmla="*/ 158 w 159"/>
                <a:gd name="T31" fmla="*/ 32 h 304"/>
                <a:gd name="T32" fmla="*/ 92 w 159"/>
                <a:gd name="T33" fmla="*/ 3 h 304"/>
                <a:gd name="T34" fmla="*/ 86 w 159"/>
                <a:gd name="T35" fmla="*/ 9 h 304"/>
                <a:gd name="T36" fmla="*/ 72 w 159"/>
                <a:gd name="T37" fmla="*/ 71 h 304"/>
                <a:gd name="T38" fmla="*/ 66 w 159"/>
                <a:gd name="T39" fmla="*/ 23 h 304"/>
                <a:gd name="T40" fmla="*/ 68 w 159"/>
                <a:gd name="T41" fmla="*/ 18 h 304"/>
                <a:gd name="T42" fmla="*/ 60 w 159"/>
                <a:gd name="T43" fmla="*/ 19 h 304"/>
                <a:gd name="T44" fmla="*/ 53 w 159"/>
                <a:gd name="T45" fmla="*/ 18 h 304"/>
                <a:gd name="T46" fmla="*/ 55 w 159"/>
                <a:gd name="T47" fmla="*/ 22 h 304"/>
                <a:gd name="T48" fmla="*/ 51 w 159"/>
                <a:gd name="T49" fmla="*/ 46 h 304"/>
                <a:gd name="T50" fmla="*/ 51 w 159"/>
                <a:gd name="T51" fmla="*/ 50 h 304"/>
                <a:gd name="T52" fmla="*/ 49 w 159"/>
                <a:gd name="T53" fmla="*/ 68 h 304"/>
                <a:gd name="T54" fmla="*/ 48 w 159"/>
                <a:gd name="T55" fmla="*/ 71 h 304"/>
                <a:gd name="T56" fmla="*/ 47 w 159"/>
                <a:gd name="T57" fmla="*/ 67 h 304"/>
                <a:gd name="T58" fmla="*/ 26 w 159"/>
                <a:gd name="T59" fmla="*/ 130 h 304"/>
                <a:gd name="T60" fmla="*/ 20 w 159"/>
                <a:gd name="T61" fmla="*/ 148 h 304"/>
                <a:gd name="T62" fmla="*/ 6 w 159"/>
                <a:gd name="T63" fmla="*/ 158 h 304"/>
                <a:gd name="T64" fmla="*/ 3 w 159"/>
                <a:gd name="T65" fmla="*/ 158 h 304"/>
                <a:gd name="T66" fmla="*/ 0 w 159"/>
                <a:gd name="T67" fmla="*/ 157 h 304"/>
                <a:gd name="T68" fmla="*/ 0 w 159"/>
                <a:gd name="T69" fmla="*/ 163 h 304"/>
                <a:gd name="T70" fmla="*/ 0 w 159"/>
                <a:gd name="T71" fmla="*/ 168 h 304"/>
                <a:gd name="T72" fmla="*/ 9 w 159"/>
                <a:gd name="T73" fmla="*/ 190 h 304"/>
                <a:gd name="T74" fmla="*/ 8 w 159"/>
                <a:gd name="T75" fmla="*/ 198 h 304"/>
                <a:gd name="T76" fmla="*/ 16 w 159"/>
                <a:gd name="T77" fmla="*/ 304 h 304"/>
                <a:gd name="T78" fmla="*/ 17 w 159"/>
                <a:gd name="T79" fmla="*/ 303 h 304"/>
                <a:gd name="T80" fmla="*/ 40 w 159"/>
                <a:gd name="T81" fmla="*/ 303 h 304"/>
                <a:gd name="T82" fmla="*/ 44 w 159"/>
                <a:gd name="T83" fmla="*/ 304 h 304"/>
                <a:gd name="T84" fmla="*/ 55 w 159"/>
                <a:gd name="T85" fmla="*/ 215 h 304"/>
                <a:gd name="T86" fmla="*/ 57 w 159"/>
                <a:gd name="T87" fmla="*/ 215 h 304"/>
                <a:gd name="T88" fmla="*/ 60 w 159"/>
                <a:gd name="T89" fmla="*/ 215 h 304"/>
                <a:gd name="T90" fmla="*/ 71 w 159"/>
                <a:gd name="T91"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9" h="304">
                  <a:moveTo>
                    <a:pt x="71" y="304"/>
                  </a:moveTo>
                  <a:cubicBezTo>
                    <a:pt x="72" y="304"/>
                    <a:pt x="74" y="303"/>
                    <a:pt x="75" y="303"/>
                  </a:cubicBezTo>
                  <a:cubicBezTo>
                    <a:pt x="98" y="303"/>
                    <a:pt x="98" y="303"/>
                    <a:pt x="98" y="303"/>
                  </a:cubicBezTo>
                  <a:cubicBezTo>
                    <a:pt x="98" y="303"/>
                    <a:pt x="98" y="304"/>
                    <a:pt x="98" y="304"/>
                  </a:cubicBezTo>
                  <a:cubicBezTo>
                    <a:pt x="107" y="189"/>
                    <a:pt x="107" y="189"/>
                    <a:pt x="107" y="189"/>
                  </a:cubicBezTo>
                  <a:cubicBezTo>
                    <a:pt x="107" y="189"/>
                    <a:pt x="108" y="188"/>
                    <a:pt x="108" y="188"/>
                  </a:cubicBezTo>
                  <a:cubicBezTo>
                    <a:pt x="109" y="182"/>
                    <a:pt x="110" y="174"/>
                    <a:pt x="114" y="169"/>
                  </a:cubicBezTo>
                  <a:cubicBezTo>
                    <a:pt x="115" y="163"/>
                    <a:pt x="116" y="151"/>
                    <a:pt x="117" y="136"/>
                  </a:cubicBezTo>
                  <a:cubicBezTo>
                    <a:pt x="122" y="62"/>
                    <a:pt x="122" y="62"/>
                    <a:pt x="122" y="62"/>
                  </a:cubicBezTo>
                  <a:cubicBezTo>
                    <a:pt x="122" y="61"/>
                    <a:pt x="123" y="61"/>
                    <a:pt x="123" y="61"/>
                  </a:cubicBezTo>
                  <a:cubicBezTo>
                    <a:pt x="124" y="60"/>
                    <a:pt x="125" y="58"/>
                    <a:pt x="126" y="57"/>
                  </a:cubicBezTo>
                  <a:cubicBezTo>
                    <a:pt x="129" y="53"/>
                    <a:pt x="127" y="135"/>
                    <a:pt x="126" y="163"/>
                  </a:cubicBezTo>
                  <a:cubicBezTo>
                    <a:pt x="143" y="160"/>
                    <a:pt x="143" y="160"/>
                    <a:pt x="143" y="160"/>
                  </a:cubicBezTo>
                  <a:cubicBezTo>
                    <a:pt x="144" y="160"/>
                    <a:pt x="144" y="160"/>
                    <a:pt x="145" y="160"/>
                  </a:cubicBezTo>
                  <a:cubicBezTo>
                    <a:pt x="146" y="160"/>
                    <a:pt x="146" y="160"/>
                    <a:pt x="147" y="160"/>
                  </a:cubicBezTo>
                  <a:cubicBezTo>
                    <a:pt x="152" y="128"/>
                    <a:pt x="159" y="40"/>
                    <a:pt x="158" y="32"/>
                  </a:cubicBezTo>
                  <a:cubicBezTo>
                    <a:pt x="156" y="26"/>
                    <a:pt x="121" y="0"/>
                    <a:pt x="92" y="3"/>
                  </a:cubicBezTo>
                  <a:cubicBezTo>
                    <a:pt x="90" y="5"/>
                    <a:pt x="88" y="7"/>
                    <a:pt x="86" y="9"/>
                  </a:cubicBezTo>
                  <a:cubicBezTo>
                    <a:pt x="72" y="71"/>
                    <a:pt x="72" y="71"/>
                    <a:pt x="72" y="71"/>
                  </a:cubicBezTo>
                  <a:cubicBezTo>
                    <a:pt x="66" y="23"/>
                    <a:pt x="66" y="23"/>
                    <a:pt x="66" y="23"/>
                  </a:cubicBezTo>
                  <a:cubicBezTo>
                    <a:pt x="68" y="18"/>
                    <a:pt x="68" y="18"/>
                    <a:pt x="68" y="18"/>
                  </a:cubicBezTo>
                  <a:cubicBezTo>
                    <a:pt x="65" y="18"/>
                    <a:pt x="62" y="19"/>
                    <a:pt x="60" y="19"/>
                  </a:cubicBezTo>
                  <a:cubicBezTo>
                    <a:pt x="58" y="19"/>
                    <a:pt x="56" y="18"/>
                    <a:pt x="53" y="18"/>
                  </a:cubicBezTo>
                  <a:cubicBezTo>
                    <a:pt x="55" y="22"/>
                    <a:pt x="55" y="22"/>
                    <a:pt x="55" y="22"/>
                  </a:cubicBezTo>
                  <a:cubicBezTo>
                    <a:pt x="51" y="46"/>
                    <a:pt x="51" y="46"/>
                    <a:pt x="51" y="46"/>
                  </a:cubicBezTo>
                  <a:cubicBezTo>
                    <a:pt x="51" y="47"/>
                    <a:pt x="51" y="48"/>
                    <a:pt x="51" y="50"/>
                  </a:cubicBezTo>
                  <a:cubicBezTo>
                    <a:pt x="49" y="68"/>
                    <a:pt x="49" y="68"/>
                    <a:pt x="49" y="68"/>
                  </a:cubicBezTo>
                  <a:cubicBezTo>
                    <a:pt x="48" y="71"/>
                    <a:pt x="48" y="71"/>
                    <a:pt x="48" y="71"/>
                  </a:cubicBezTo>
                  <a:cubicBezTo>
                    <a:pt x="47" y="67"/>
                    <a:pt x="47" y="67"/>
                    <a:pt x="47" y="67"/>
                  </a:cubicBezTo>
                  <a:cubicBezTo>
                    <a:pt x="42" y="87"/>
                    <a:pt x="34" y="108"/>
                    <a:pt x="26" y="130"/>
                  </a:cubicBezTo>
                  <a:cubicBezTo>
                    <a:pt x="20" y="148"/>
                    <a:pt x="20" y="148"/>
                    <a:pt x="20" y="148"/>
                  </a:cubicBezTo>
                  <a:cubicBezTo>
                    <a:pt x="18" y="154"/>
                    <a:pt x="13" y="158"/>
                    <a:pt x="6" y="158"/>
                  </a:cubicBezTo>
                  <a:cubicBezTo>
                    <a:pt x="5" y="158"/>
                    <a:pt x="4" y="158"/>
                    <a:pt x="3" y="158"/>
                  </a:cubicBezTo>
                  <a:cubicBezTo>
                    <a:pt x="0" y="157"/>
                    <a:pt x="0" y="157"/>
                    <a:pt x="0" y="157"/>
                  </a:cubicBezTo>
                  <a:cubicBezTo>
                    <a:pt x="0" y="159"/>
                    <a:pt x="0" y="161"/>
                    <a:pt x="0" y="163"/>
                  </a:cubicBezTo>
                  <a:cubicBezTo>
                    <a:pt x="0" y="165"/>
                    <a:pt x="0" y="166"/>
                    <a:pt x="0" y="168"/>
                  </a:cubicBezTo>
                  <a:cubicBezTo>
                    <a:pt x="7" y="174"/>
                    <a:pt x="8" y="184"/>
                    <a:pt x="9" y="190"/>
                  </a:cubicBezTo>
                  <a:cubicBezTo>
                    <a:pt x="9" y="193"/>
                    <a:pt x="9" y="196"/>
                    <a:pt x="8" y="198"/>
                  </a:cubicBezTo>
                  <a:cubicBezTo>
                    <a:pt x="16" y="304"/>
                    <a:pt x="16" y="304"/>
                    <a:pt x="16" y="304"/>
                  </a:cubicBezTo>
                  <a:cubicBezTo>
                    <a:pt x="17" y="304"/>
                    <a:pt x="17" y="303"/>
                    <a:pt x="17" y="303"/>
                  </a:cubicBezTo>
                  <a:cubicBezTo>
                    <a:pt x="40" y="303"/>
                    <a:pt x="40" y="303"/>
                    <a:pt x="40" y="303"/>
                  </a:cubicBezTo>
                  <a:cubicBezTo>
                    <a:pt x="41" y="303"/>
                    <a:pt x="43" y="304"/>
                    <a:pt x="44" y="304"/>
                  </a:cubicBezTo>
                  <a:cubicBezTo>
                    <a:pt x="55" y="215"/>
                    <a:pt x="55" y="215"/>
                    <a:pt x="55" y="215"/>
                  </a:cubicBezTo>
                  <a:cubicBezTo>
                    <a:pt x="55" y="215"/>
                    <a:pt x="56" y="215"/>
                    <a:pt x="57" y="215"/>
                  </a:cubicBezTo>
                  <a:cubicBezTo>
                    <a:pt x="58" y="215"/>
                    <a:pt x="59" y="215"/>
                    <a:pt x="60" y="215"/>
                  </a:cubicBezTo>
                  <a:lnTo>
                    <a:pt x="71" y="30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7" name="Freeform 39"/>
            <p:cNvSpPr/>
            <p:nvPr/>
          </p:nvSpPr>
          <p:spPr bwMode="auto">
            <a:xfrm>
              <a:off x="7259331" y="4207018"/>
              <a:ext cx="132370" cy="127281"/>
            </a:xfrm>
            <a:custGeom>
              <a:avLst/>
              <a:gdLst>
                <a:gd name="T0" fmla="*/ 1 w 24"/>
                <a:gd name="T1" fmla="*/ 18 h 23"/>
                <a:gd name="T2" fmla="*/ 6 w 24"/>
                <a:gd name="T3" fmla="*/ 13 h 23"/>
                <a:gd name="T4" fmla="*/ 8 w 24"/>
                <a:gd name="T5" fmla="*/ 14 h 23"/>
                <a:gd name="T6" fmla="*/ 15 w 24"/>
                <a:gd name="T7" fmla="*/ 20 h 23"/>
                <a:gd name="T8" fmla="*/ 24 w 24"/>
                <a:gd name="T9" fmla="*/ 0 h 23"/>
                <a:gd name="T10" fmla="*/ 6 w 24"/>
                <a:gd name="T11" fmla="*/ 3 h 23"/>
                <a:gd name="T12" fmla="*/ 1 w 24"/>
                <a:gd name="T13" fmla="*/ 18 h 23"/>
              </a:gdLst>
              <a:ahLst/>
              <a:cxnLst>
                <a:cxn ang="0">
                  <a:pos x="T0" y="T1"/>
                </a:cxn>
                <a:cxn ang="0">
                  <a:pos x="T2" y="T3"/>
                </a:cxn>
                <a:cxn ang="0">
                  <a:pos x="T4" y="T5"/>
                </a:cxn>
                <a:cxn ang="0">
                  <a:pos x="T6" y="T7"/>
                </a:cxn>
                <a:cxn ang="0">
                  <a:pos x="T8" y="T9"/>
                </a:cxn>
                <a:cxn ang="0">
                  <a:pos x="T10" y="T11"/>
                </a:cxn>
                <a:cxn ang="0">
                  <a:pos x="T12" y="T13"/>
                </a:cxn>
              </a:cxnLst>
              <a:rect l="0" t="0" r="r" b="b"/>
              <a:pathLst>
                <a:path w="24" h="23">
                  <a:moveTo>
                    <a:pt x="1" y="18"/>
                  </a:moveTo>
                  <a:cubicBezTo>
                    <a:pt x="0" y="23"/>
                    <a:pt x="6" y="16"/>
                    <a:pt x="6" y="13"/>
                  </a:cubicBezTo>
                  <a:cubicBezTo>
                    <a:pt x="6" y="11"/>
                    <a:pt x="8" y="10"/>
                    <a:pt x="8" y="14"/>
                  </a:cubicBezTo>
                  <a:cubicBezTo>
                    <a:pt x="8" y="18"/>
                    <a:pt x="10" y="21"/>
                    <a:pt x="15" y="20"/>
                  </a:cubicBezTo>
                  <a:cubicBezTo>
                    <a:pt x="23" y="20"/>
                    <a:pt x="24" y="0"/>
                    <a:pt x="24" y="0"/>
                  </a:cubicBezTo>
                  <a:cubicBezTo>
                    <a:pt x="6" y="3"/>
                    <a:pt x="6" y="3"/>
                    <a:pt x="6" y="3"/>
                  </a:cubicBezTo>
                  <a:cubicBezTo>
                    <a:pt x="2" y="4"/>
                    <a:pt x="2" y="12"/>
                    <a:pt x="1"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8" name="Freeform 40"/>
            <p:cNvSpPr/>
            <p:nvPr/>
          </p:nvSpPr>
          <p:spPr bwMode="auto">
            <a:xfrm>
              <a:off x="6663666" y="2552387"/>
              <a:ext cx="493845" cy="702581"/>
            </a:xfrm>
            <a:custGeom>
              <a:avLst/>
              <a:gdLst>
                <a:gd name="T0" fmla="*/ 45 w 88"/>
                <a:gd name="T1" fmla="*/ 126 h 126"/>
                <a:gd name="T2" fmla="*/ 82 w 88"/>
                <a:gd name="T3" fmla="*/ 83 h 126"/>
                <a:gd name="T4" fmla="*/ 85 w 88"/>
                <a:gd name="T5" fmla="*/ 87 h 126"/>
                <a:gd name="T6" fmla="*/ 88 w 88"/>
                <a:gd name="T7" fmla="*/ 73 h 126"/>
                <a:gd name="T8" fmla="*/ 85 w 88"/>
                <a:gd name="T9" fmla="*/ 59 h 126"/>
                <a:gd name="T10" fmla="*/ 84 w 88"/>
                <a:gd name="T11" fmla="*/ 59 h 126"/>
                <a:gd name="T12" fmla="*/ 84 w 88"/>
                <a:gd name="T13" fmla="*/ 47 h 126"/>
                <a:gd name="T14" fmla="*/ 51 w 88"/>
                <a:gd name="T15" fmla="*/ 39 h 126"/>
                <a:gd name="T16" fmla="*/ 56 w 88"/>
                <a:gd name="T17" fmla="*/ 41 h 126"/>
                <a:gd name="T18" fmla="*/ 87 w 88"/>
                <a:gd name="T19" fmla="*/ 30 h 126"/>
                <a:gd name="T20" fmla="*/ 16 w 88"/>
                <a:gd name="T21" fmla="*/ 23 h 126"/>
                <a:gd name="T22" fmla="*/ 2 w 88"/>
                <a:gd name="T23" fmla="*/ 32 h 126"/>
                <a:gd name="T24" fmla="*/ 11 w 88"/>
                <a:gd name="T25" fmla="*/ 32 h 126"/>
                <a:gd name="T26" fmla="*/ 5 w 88"/>
                <a:gd name="T27" fmla="*/ 52 h 126"/>
                <a:gd name="T28" fmla="*/ 4 w 88"/>
                <a:gd name="T29" fmla="*/ 59 h 126"/>
                <a:gd name="T30" fmla="*/ 4 w 88"/>
                <a:gd name="T31" fmla="*/ 59 h 126"/>
                <a:gd name="T32" fmla="*/ 0 w 88"/>
                <a:gd name="T33" fmla="*/ 74 h 126"/>
                <a:gd name="T34" fmla="*/ 4 w 88"/>
                <a:gd name="T35" fmla="*/ 88 h 126"/>
                <a:gd name="T36" fmla="*/ 6 w 88"/>
                <a:gd name="T37" fmla="*/ 84 h 126"/>
                <a:gd name="T38" fmla="*/ 45 w 88"/>
                <a:gd name="T39"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8" h="126">
                  <a:moveTo>
                    <a:pt x="45" y="126"/>
                  </a:moveTo>
                  <a:cubicBezTo>
                    <a:pt x="59" y="126"/>
                    <a:pt x="79" y="110"/>
                    <a:pt x="82" y="83"/>
                  </a:cubicBezTo>
                  <a:cubicBezTo>
                    <a:pt x="83" y="85"/>
                    <a:pt x="84" y="87"/>
                    <a:pt x="85" y="87"/>
                  </a:cubicBezTo>
                  <a:cubicBezTo>
                    <a:pt x="87" y="87"/>
                    <a:pt x="88" y="81"/>
                    <a:pt x="88" y="73"/>
                  </a:cubicBezTo>
                  <a:cubicBezTo>
                    <a:pt x="88" y="65"/>
                    <a:pt x="87" y="59"/>
                    <a:pt x="85" y="59"/>
                  </a:cubicBezTo>
                  <a:cubicBezTo>
                    <a:pt x="85" y="59"/>
                    <a:pt x="84" y="59"/>
                    <a:pt x="84" y="59"/>
                  </a:cubicBezTo>
                  <a:cubicBezTo>
                    <a:pt x="84" y="56"/>
                    <a:pt x="84" y="52"/>
                    <a:pt x="84" y="47"/>
                  </a:cubicBezTo>
                  <a:cubicBezTo>
                    <a:pt x="77" y="52"/>
                    <a:pt x="65" y="45"/>
                    <a:pt x="51" y="39"/>
                  </a:cubicBezTo>
                  <a:cubicBezTo>
                    <a:pt x="53" y="40"/>
                    <a:pt x="54" y="40"/>
                    <a:pt x="56" y="41"/>
                  </a:cubicBezTo>
                  <a:cubicBezTo>
                    <a:pt x="78" y="53"/>
                    <a:pt x="87" y="30"/>
                    <a:pt x="87" y="30"/>
                  </a:cubicBezTo>
                  <a:cubicBezTo>
                    <a:pt x="87" y="30"/>
                    <a:pt x="60" y="0"/>
                    <a:pt x="16" y="23"/>
                  </a:cubicBezTo>
                  <a:cubicBezTo>
                    <a:pt x="12" y="25"/>
                    <a:pt x="6" y="30"/>
                    <a:pt x="2" y="32"/>
                  </a:cubicBezTo>
                  <a:cubicBezTo>
                    <a:pt x="2" y="32"/>
                    <a:pt x="5" y="32"/>
                    <a:pt x="11" y="32"/>
                  </a:cubicBezTo>
                  <a:cubicBezTo>
                    <a:pt x="6" y="35"/>
                    <a:pt x="4" y="41"/>
                    <a:pt x="5" y="52"/>
                  </a:cubicBezTo>
                  <a:cubicBezTo>
                    <a:pt x="4" y="54"/>
                    <a:pt x="4" y="57"/>
                    <a:pt x="4" y="59"/>
                  </a:cubicBezTo>
                  <a:cubicBezTo>
                    <a:pt x="4" y="59"/>
                    <a:pt x="4" y="59"/>
                    <a:pt x="4" y="59"/>
                  </a:cubicBezTo>
                  <a:cubicBezTo>
                    <a:pt x="2" y="59"/>
                    <a:pt x="0" y="66"/>
                    <a:pt x="0" y="74"/>
                  </a:cubicBezTo>
                  <a:cubicBezTo>
                    <a:pt x="0" y="81"/>
                    <a:pt x="2" y="88"/>
                    <a:pt x="4" y="88"/>
                  </a:cubicBezTo>
                  <a:cubicBezTo>
                    <a:pt x="5" y="88"/>
                    <a:pt x="5" y="86"/>
                    <a:pt x="6" y="84"/>
                  </a:cubicBezTo>
                  <a:cubicBezTo>
                    <a:pt x="12" y="108"/>
                    <a:pt x="33" y="126"/>
                    <a:pt x="45" y="1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9" name="Freeform 41"/>
            <p:cNvSpPr/>
            <p:nvPr/>
          </p:nvSpPr>
          <p:spPr bwMode="auto">
            <a:xfrm>
              <a:off x="6541478" y="5011422"/>
              <a:ext cx="269833" cy="96734"/>
            </a:xfrm>
            <a:custGeom>
              <a:avLst/>
              <a:gdLst>
                <a:gd name="T0" fmla="*/ 24 w 48"/>
                <a:gd name="T1" fmla="*/ 0 h 17"/>
                <a:gd name="T2" fmla="*/ 16 w 48"/>
                <a:gd name="T3" fmla="*/ 16 h 17"/>
                <a:gd name="T4" fmla="*/ 38 w 48"/>
                <a:gd name="T5" fmla="*/ 9 h 17"/>
                <a:gd name="T6" fmla="*/ 41 w 48"/>
                <a:gd name="T7" fmla="*/ 9 h 17"/>
                <a:gd name="T8" fmla="*/ 46 w 48"/>
                <a:gd name="T9" fmla="*/ 9 h 17"/>
                <a:gd name="T10" fmla="*/ 47 w 48"/>
                <a:gd name="T11" fmla="*/ 1 h 17"/>
                <a:gd name="T12" fmla="*/ 47 w 48"/>
                <a:gd name="T13" fmla="*/ 0 h 17"/>
                <a:gd name="T14" fmla="*/ 24 w 48"/>
                <a:gd name="T15" fmla="*/ 0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17">
                  <a:moveTo>
                    <a:pt x="24" y="0"/>
                  </a:moveTo>
                  <a:cubicBezTo>
                    <a:pt x="24" y="0"/>
                    <a:pt x="0" y="15"/>
                    <a:pt x="16" y="16"/>
                  </a:cubicBezTo>
                  <a:cubicBezTo>
                    <a:pt x="26" y="17"/>
                    <a:pt x="32" y="13"/>
                    <a:pt x="38" y="9"/>
                  </a:cubicBezTo>
                  <a:cubicBezTo>
                    <a:pt x="41" y="7"/>
                    <a:pt x="40" y="9"/>
                    <a:pt x="41" y="9"/>
                  </a:cubicBezTo>
                  <a:cubicBezTo>
                    <a:pt x="42" y="9"/>
                    <a:pt x="45" y="9"/>
                    <a:pt x="46" y="9"/>
                  </a:cubicBezTo>
                  <a:cubicBezTo>
                    <a:pt x="48" y="2"/>
                    <a:pt x="47" y="1"/>
                    <a:pt x="47" y="1"/>
                  </a:cubicBezTo>
                  <a:cubicBezTo>
                    <a:pt x="47" y="0"/>
                    <a:pt x="47" y="0"/>
                    <a:pt x="47" y="0"/>
                  </a:cubicBezTo>
                  <a:lnTo>
                    <a:pt x="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0" name="Freeform 42"/>
            <p:cNvSpPr/>
            <p:nvPr/>
          </p:nvSpPr>
          <p:spPr bwMode="auto">
            <a:xfrm>
              <a:off x="6994590" y="5011422"/>
              <a:ext cx="269833" cy="96734"/>
            </a:xfrm>
            <a:custGeom>
              <a:avLst/>
              <a:gdLst>
                <a:gd name="T0" fmla="*/ 2 w 48"/>
                <a:gd name="T1" fmla="*/ 9 h 17"/>
                <a:gd name="T2" fmla="*/ 7 w 48"/>
                <a:gd name="T3" fmla="*/ 9 h 17"/>
                <a:gd name="T4" fmla="*/ 10 w 48"/>
                <a:gd name="T5" fmla="*/ 9 h 17"/>
                <a:gd name="T6" fmla="*/ 32 w 48"/>
                <a:gd name="T7" fmla="*/ 16 h 17"/>
                <a:gd name="T8" fmla="*/ 24 w 48"/>
                <a:gd name="T9" fmla="*/ 0 h 17"/>
                <a:gd name="T10" fmla="*/ 1 w 48"/>
                <a:gd name="T11" fmla="*/ 0 h 17"/>
                <a:gd name="T12" fmla="*/ 1 w 48"/>
                <a:gd name="T13" fmla="*/ 1 h 17"/>
                <a:gd name="T14" fmla="*/ 2 w 48"/>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17">
                  <a:moveTo>
                    <a:pt x="2" y="9"/>
                  </a:moveTo>
                  <a:cubicBezTo>
                    <a:pt x="3" y="9"/>
                    <a:pt x="6" y="9"/>
                    <a:pt x="7" y="9"/>
                  </a:cubicBezTo>
                  <a:cubicBezTo>
                    <a:pt x="8" y="9"/>
                    <a:pt x="7" y="7"/>
                    <a:pt x="10" y="9"/>
                  </a:cubicBezTo>
                  <a:cubicBezTo>
                    <a:pt x="16" y="13"/>
                    <a:pt x="22" y="17"/>
                    <a:pt x="32" y="16"/>
                  </a:cubicBezTo>
                  <a:cubicBezTo>
                    <a:pt x="48" y="15"/>
                    <a:pt x="24" y="0"/>
                    <a:pt x="24" y="0"/>
                  </a:cubicBezTo>
                  <a:cubicBezTo>
                    <a:pt x="1" y="0"/>
                    <a:pt x="1" y="0"/>
                    <a:pt x="1" y="0"/>
                  </a:cubicBezTo>
                  <a:cubicBezTo>
                    <a:pt x="1" y="1"/>
                    <a:pt x="1" y="1"/>
                    <a:pt x="1" y="1"/>
                  </a:cubicBezTo>
                  <a:cubicBezTo>
                    <a:pt x="1" y="1"/>
                    <a:pt x="0" y="2"/>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grpSp>
      <p:grpSp>
        <p:nvGrpSpPr>
          <p:cNvPr id="34" name="组合 33"/>
          <p:cNvGrpSpPr/>
          <p:nvPr/>
        </p:nvGrpSpPr>
        <p:grpSpPr>
          <a:xfrm>
            <a:off x="4723931" y="2643101"/>
            <a:ext cx="916412" cy="2555769"/>
            <a:chOff x="4723931" y="2552387"/>
            <a:chExt cx="916412" cy="2555769"/>
          </a:xfrm>
          <a:solidFill>
            <a:schemeClr val="tx2"/>
          </a:solidFill>
        </p:grpSpPr>
        <p:sp>
          <p:nvSpPr>
            <p:cNvPr id="11" name="Freeform 43"/>
            <p:cNvSpPr/>
            <p:nvPr/>
          </p:nvSpPr>
          <p:spPr bwMode="auto">
            <a:xfrm>
              <a:off x="4723931" y="3249879"/>
              <a:ext cx="860408" cy="1685177"/>
            </a:xfrm>
            <a:custGeom>
              <a:avLst/>
              <a:gdLst>
                <a:gd name="T0" fmla="*/ 30 w 154"/>
                <a:gd name="T1" fmla="*/ 54 h 301"/>
                <a:gd name="T2" fmla="*/ 34 w 154"/>
                <a:gd name="T3" fmla="*/ 57 h 301"/>
                <a:gd name="T4" fmla="*/ 34 w 154"/>
                <a:gd name="T5" fmla="*/ 57 h 301"/>
                <a:gd name="T6" fmla="*/ 37 w 154"/>
                <a:gd name="T7" fmla="*/ 113 h 301"/>
                <a:gd name="T8" fmla="*/ 42 w 154"/>
                <a:gd name="T9" fmla="*/ 165 h 301"/>
                <a:gd name="T10" fmla="*/ 50 w 154"/>
                <a:gd name="T11" fmla="*/ 187 h 301"/>
                <a:gd name="T12" fmla="*/ 50 w 154"/>
                <a:gd name="T13" fmla="*/ 195 h 301"/>
                <a:gd name="T14" fmla="*/ 58 w 154"/>
                <a:gd name="T15" fmla="*/ 301 h 301"/>
                <a:gd name="T16" fmla="*/ 59 w 154"/>
                <a:gd name="T17" fmla="*/ 300 h 301"/>
                <a:gd name="T18" fmla="*/ 82 w 154"/>
                <a:gd name="T19" fmla="*/ 300 h 301"/>
                <a:gd name="T20" fmla="*/ 85 w 154"/>
                <a:gd name="T21" fmla="*/ 301 h 301"/>
                <a:gd name="T22" fmla="*/ 96 w 154"/>
                <a:gd name="T23" fmla="*/ 212 h 301"/>
                <a:gd name="T24" fmla="*/ 98 w 154"/>
                <a:gd name="T25" fmla="*/ 212 h 301"/>
                <a:gd name="T26" fmla="*/ 101 w 154"/>
                <a:gd name="T27" fmla="*/ 212 h 301"/>
                <a:gd name="T28" fmla="*/ 113 w 154"/>
                <a:gd name="T29" fmla="*/ 301 h 301"/>
                <a:gd name="T30" fmla="*/ 116 w 154"/>
                <a:gd name="T31" fmla="*/ 300 h 301"/>
                <a:gd name="T32" fmla="*/ 139 w 154"/>
                <a:gd name="T33" fmla="*/ 300 h 301"/>
                <a:gd name="T34" fmla="*/ 140 w 154"/>
                <a:gd name="T35" fmla="*/ 301 h 301"/>
                <a:gd name="T36" fmla="*/ 148 w 154"/>
                <a:gd name="T37" fmla="*/ 186 h 301"/>
                <a:gd name="T38" fmla="*/ 149 w 154"/>
                <a:gd name="T39" fmla="*/ 185 h 301"/>
                <a:gd name="T40" fmla="*/ 154 w 154"/>
                <a:gd name="T41" fmla="*/ 169 h 301"/>
                <a:gd name="T42" fmla="*/ 153 w 154"/>
                <a:gd name="T43" fmla="*/ 156 h 301"/>
                <a:gd name="T44" fmla="*/ 145 w 154"/>
                <a:gd name="T45" fmla="*/ 157 h 301"/>
                <a:gd name="T46" fmla="*/ 128 w 154"/>
                <a:gd name="T47" fmla="*/ 153 h 301"/>
                <a:gd name="T48" fmla="*/ 121 w 154"/>
                <a:gd name="T49" fmla="*/ 144 h 301"/>
                <a:gd name="T50" fmla="*/ 106 w 154"/>
                <a:gd name="T51" fmla="*/ 26 h 301"/>
                <a:gd name="T52" fmla="*/ 108 w 154"/>
                <a:gd name="T53" fmla="*/ 15 h 301"/>
                <a:gd name="T54" fmla="*/ 101 w 154"/>
                <a:gd name="T55" fmla="*/ 16 h 301"/>
                <a:gd name="T56" fmla="*/ 95 w 154"/>
                <a:gd name="T57" fmla="*/ 15 h 301"/>
                <a:gd name="T58" fmla="*/ 96 w 154"/>
                <a:gd name="T59" fmla="*/ 19 h 301"/>
                <a:gd name="T60" fmla="*/ 90 w 154"/>
                <a:gd name="T61" fmla="*/ 65 h 301"/>
                <a:gd name="T62" fmla="*/ 90 w 154"/>
                <a:gd name="T63" fmla="*/ 68 h 301"/>
                <a:gd name="T64" fmla="*/ 72 w 154"/>
                <a:gd name="T65" fmla="*/ 1 h 301"/>
                <a:gd name="T66" fmla="*/ 71 w 154"/>
                <a:gd name="T67" fmla="*/ 0 h 301"/>
                <a:gd name="T68" fmla="*/ 69 w 154"/>
                <a:gd name="T69" fmla="*/ 0 h 301"/>
                <a:gd name="T70" fmla="*/ 2 w 154"/>
                <a:gd name="T71" fmla="*/ 35 h 301"/>
                <a:gd name="T72" fmla="*/ 10 w 154"/>
                <a:gd name="T73" fmla="*/ 157 h 301"/>
                <a:gd name="T74" fmla="*/ 12 w 154"/>
                <a:gd name="T75" fmla="*/ 157 h 301"/>
                <a:gd name="T76" fmla="*/ 15 w 154"/>
                <a:gd name="T77" fmla="*/ 157 h 301"/>
                <a:gd name="T78" fmla="*/ 33 w 154"/>
                <a:gd name="T79" fmla="*/ 161 h 301"/>
                <a:gd name="T80" fmla="*/ 34 w 154"/>
                <a:gd name="T81" fmla="*/ 161 h 301"/>
                <a:gd name="T82" fmla="*/ 30 w 154"/>
                <a:gd name="T83" fmla="*/ 54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4" h="301">
                  <a:moveTo>
                    <a:pt x="30" y="54"/>
                  </a:moveTo>
                  <a:cubicBezTo>
                    <a:pt x="32" y="55"/>
                    <a:pt x="33" y="56"/>
                    <a:pt x="34" y="57"/>
                  </a:cubicBezTo>
                  <a:cubicBezTo>
                    <a:pt x="34" y="57"/>
                    <a:pt x="34" y="57"/>
                    <a:pt x="34" y="57"/>
                  </a:cubicBezTo>
                  <a:cubicBezTo>
                    <a:pt x="37" y="113"/>
                    <a:pt x="37" y="113"/>
                    <a:pt x="37" y="113"/>
                  </a:cubicBezTo>
                  <a:cubicBezTo>
                    <a:pt x="39" y="136"/>
                    <a:pt x="41" y="155"/>
                    <a:pt x="42" y="165"/>
                  </a:cubicBezTo>
                  <a:cubicBezTo>
                    <a:pt x="48" y="171"/>
                    <a:pt x="49" y="181"/>
                    <a:pt x="50" y="187"/>
                  </a:cubicBezTo>
                  <a:cubicBezTo>
                    <a:pt x="50" y="190"/>
                    <a:pt x="50" y="193"/>
                    <a:pt x="50" y="195"/>
                  </a:cubicBezTo>
                  <a:cubicBezTo>
                    <a:pt x="58" y="301"/>
                    <a:pt x="58" y="301"/>
                    <a:pt x="58" y="301"/>
                  </a:cubicBezTo>
                  <a:cubicBezTo>
                    <a:pt x="58" y="301"/>
                    <a:pt x="58" y="300"/>
                    <a:pt x="59" y="300"/>
                  </a:cubicBezTo>
                  <a:cubicBezTo>
                    <a:pt x="82" y="300"/>
                    <a:pt x="82" y="300"/>
                    <a:pt x="82" y="300"/>
                  </a:cubicBezTo>
                  <a:cubicBezTo>
                    <a:pt x="83" y="300"/>
                    <a:pt x="84" y="301"/>
                    <a:pt x="85" y="301"/>
                  </a:cubicBezTo>
                  <a:cubicBezTo>
                    <a:pt x="96" y="212"/>
                    <a:pt x="96" y="212"/>
                    <a:pt x="96" y="212"/>
                  </a:cubicBezTo>
                  <a:cubicBezTo>
                    <a:pt x="97" y="212"/>
                    <a:pt x="98" y="212"/>
                    <a:pt x="98" y="212"/>
                  </a:cubicBezTo>
                  <a:cubicBezTo>
                    <a:pt x="99" y="212"/>
                    <a:pt x="100" y="212"/>
                    <a:pt x="101" y="212"/>
                  </a:cubicBezTo>
                  <a:cubicBezTo>
                    <a:pt x="113" y="301"/>
                    <a:pt x="113" y="301"/>
                    <a:pt x="113" y="301"/>
                  </a:cubicBezTo>
                  <a:cubicBezTo>
                    <a:pt x="114" y="301"/>
                    <a:pt x="115" y="300"/>
                    <a:pt x="116" y="300"/>
                  </a:cubicBezTo>
                  <a:cubicBezTo>
                    <a:pt x="139" y="300"/>
                    <a:pt x="139" y="300"/>
                    <a:pt x="139" y="300"/>
                  </a:cubicBezTo>
                  <a:cubicBezTo>
                    <a:pt x="139" y="300"/>
                    <a:pt x="140" y="301"/>
                    <a:pt x="140" y="301"/>
                  </a:cubicBezTo>
                  <a:cubicBezTo>
                    <a:pt x="148" y="186"/>
                    <a:pt x="148" y="186"/>
                    <a:pt x="148" y="186"/>
                  </a:cubicBezTo>
                  <a:cubicBezTo>
                    <a:pt x="149" y="186"/>
                    <a:pt x="149" y="185"/>
                    <a:pt x="149" y="185"/>
                  </a:cubicBezTo>
                  <a:cubicBezTo>
                    <a:pt x="150" y="180"/>
                    <a:pt x="151" y="174"/>
                    <a:pt x="154" y="169"/>
                  </a:cubicBezTo>
                  <a:cubicBezTo>
                    <a:pt x="154" y="165"/>
                    <a:pt x="153" y="161"/>
                    <a:pt x="153" y="156"/>
                  </a:cubicBezTo>
                  <a:cubicBezTo>
                    <a:pt x="150" y="157"/>
                    <a:pt x="147" y="157"/>
                    <a:pt x="145" y="157"/>
                  </a:cubicBezTo>
                  <a:cubicBezTo>
                    <a:pt x="138" y="157"/>
                    <a:pt x="133" y="156"/>
                    <a:pt x="128" y="153"/>
                  </a:cubicBezTo>
                  <a:cubicBezTo>
                    <a:pt x="125" y="151"/>
                    <a:pt x="122" y="147"/>
                    <a:pt x="121" y="144"/>
                  </a:cubicBezTo>
                  <a:cubicBezTo>
                    <a:pt x="121" y="143"/>
                    <a:pt x="103" y="47"/>
                    <a:pt x="106" y="26"/>
                  </a:cubicBezTo>
                  <a:cubicBezTo>
                    <a:pt x="106" y="22"/>
                    <a:pt x="107" y="18"/>
                    <a:pt x="108" y="15"/>
                  </a:cubicBezTo>
                  <a:cubicBezTo>
                    <a:pt x="106" y="15"/>
                    <a:pt x="104" y="16"/>
                    <a:pt x="101" y="16"/>
                  </a:cubicBezTo>
                  <a:cubicBezTo>
                    <a:pt x="99" y="16"/>
                    <a:pt x="97" y="15"/>
                    <a:pt x="95" y="15"/>
                  </a:cubicBezTo>
                  <a:cubicBezTo>
                    <a:pt x="96" y="19"/>
                    <a:pt x="96" y="19"/>
                    <a:pt x="96" y="19"/>
                  </a:cubicBezTo>
                  <a:cubicBezTo>
                    <a:pt x="90" y="65"/>
                    <a:pt x="90" y="65"/>
                    <a:pt x="90" y="65"/>
                  </a:cubicBezTo>
                  <a:cubicBezTo>
                    <a:pt x="90" y="68"/>
                    <a:pt x="90" y="68"/>
                    <a:pt x="90" y="68"/>
                  </a:cubicBezTo>
                  <a:cubicBezTo>
                    <a:pt x="72" y="1"/>
                    <a:pt x="72" y="1"/>
                    <a:pt x="72" y="1"/>
                  </a:cubicBezTo>
                  <a:cubicBezTo>
                    <a:pt x="71" y="1"/>
                    <a:pt x="71" y="1"/>
                    <a:pt x="71" y="0"/>
                  </a:cubicBezTo>
                  <a:cubicBezTo>
                    <a:pt x="70" y="0"/>
                    <a:pt x="70" y="0"/>
                    <a:pt x="69" y="0"/>
                  </a:cubicBezTo>
                  <a:cubicBezTo>
                    <a:pt x="39" y="4"/>
                    <a:pt x="3" y="15"/>
                    <a:pt x="2" y="35"/>
                  </a:cubicBezTo>
                  <a:cubicBezTo>
                    <a:pt x="0" y="44"/>
                    <a:pt x="5" y="127"/>
                    <a:pt x="10" y="157"/>
                  </a:cubicBezTo>
                  <a:cubicBezTo>
                    <a:pt x="10" y="157"/>
                    <a:pt x="11" y="157"/>
                    <a:pt x="12" y="157"/>
                  </a:cubicBezTo>
                  <a:cubicBezTo>
                    <a:pt x="13" y="157"/>
                    <a:pt x="14" y="157"/>
                    <a:pt x="15" y="157"/>
                  </a:cubicBezTo>
                  <a:cubicBezTo>
                    <a:pt x="33" y="161"/>
                    <a:pt x="33" y="161"/>
                    <a:pt x="33" y="161"/>
                  </a:cubicBezTo>
                  <a:cubicBezTo>
                    <a:pt x="33" y="161"/>
                    <a:pt x="34" y="161"/>
                    <a:pt x="34" y="161"/>
                  </a:cubicBezTo>
                  <a:cubicBezTo>
                    <a:pt x="32" y="133"/>
                    <a:pt x="28" y="52"/>
                    <a:pt x="30" y="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4" name="Freeform 44"/>
            <p:cNvSpPr/>
            <p:nvPr/>
          </p:nvSpPr>
          <p:spPr bwMode="auto">
            <a:xfrm>
              <a:off x="4790118" y="4207018"/>
              <a:ext cx="137463" cy="132370"/>
            </a:xfrm>
            <a:custGeom>
              <a:avLst/>
              <a:gdLst>
                <a:gd name="T0" fmla="*/ 19 w 24"/>
                <a:gd name="T1" fmla="*/ 4 h 24"/>
                <a:gd name="T2" fmla="*/ 0 w 24"/>
                <a:gd name="T3" fmla="*/ 0 h 24"/>
                <a:gd name="T4" fmla="*/ 10 w 24"/>
                <a:gd name="T5" fmla="*/ 21 h 24"/>
                <a:gd name="T6" fmla="*/ 17 w 24"/>
                <a:gd name="T7" fmla="*/ 15 h 24"/>
                <a:gd name="T8" fmla="*/ 19 w 24"/>
                <a:gd name="T9" fmla="*/ 14 h 24"/>
                <a:gd name="T10" fmla="*/ 24 w 24"/>
                <a:gd name="T11" fmla="*/ 18 h 24"/>
                <a:gd name="T12" fmla="*/ 19 w 24"/>
                <a:gd name="T13" fmla="*/ 4 h 24"/>
              </a:gdLst>
              <a:ahLst/>
              <a:cxnLst>
                <a:cxn ang="0">
                  <a:pos x="T0" y="T1"/>
                </a:cxn>
                <a:cxn ang="0">
                  <a:pos x="T2" y="T3"/>
                </a:cxn>
                <a:cxn ang="0">
                  <a:pos x="T4" y="T5"/>
                </a:cxn>
                <a:cxn ang="0">
                  <a:pos x="T6" y="T7"/>
                </a:cxn>
                <a:cxn ang="0">
                  <a:pos x="T8" y="T9"/>
                </a:cxn>
                <a:cxn ang="0">
                  <a:pos x="T10" y="T11"/>
                </a:cxn>
                <a:cxn ang="0">
                  <a:pos x="T12" y="T13"/>
                </a:cxn>
              </a:cxnLst>
              <a:rect l="0" t="0" r="r" b="b"/>
              <a:pathLst>
                <a:path w="24" h="24">
                  <a:moveTo>
                    <a:pt x="19" y="4"/>
                  </a:moveTo>
                  <a:cubicBezTo>
                    <a:pt x="0" y="0"/>
                    <a:pt x="0" y="0"/>
                    <a:pt x="0" y="0"/>
                  </a:cubicBezTo>
                  <a:cubicBezTo>
                    <a:pt x="0" y="0"/>
                    <a:pt x="2" y="20"/>
                    <a:pt x="10" y="21"/>
                  </a:cubicBezTo>
                  <a:cubicBezTo>
                    <a:pt x="15" y="21"/>
                    <a:pt x="17" y="19"/>
                    <a:pt x="17" y="15"/>
                  </a:cubicBezTo>
                  <a:cubicBezTo>
                    <a:pt x="17" y="11"/>
                    <a:pt x="19" y="11"/>
                    <a:pt x="19" y="14"/>
                  </a:cubicBezTo>
                  <a:cubicBezTo>
                    <a:pt x="19" y="16"/>
                    <a:pt x="24" y="24"/>
                    <a:pt x="24" y="18"/>
                  </a:cubicBezTo>
                  <a:cubicBezTo>
                    <a:pt x="23" y="12"/>
                    <a:pt x="22" y="4"/>
                    <a:pt x="19"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5" name="Freeform 45"/>
            <p:cNvSpPr/>
            <p:nvPr/>
          </p:nvSpPr>
          <p:spPr bwMode="auto">
            <a:xfrm>
              <a:off x="5044676" y="2552387"/>
              <a:ext cx="488752" cy="702581"/>
            </a:xfrm>
            <a:custGeom>
              <a:avLst/>
              <a:gdLst>
                <a:gd name="T0" fmla="*/ 3 w 88"/>
                <a:gd name="T1" fmla="*/ 59 h 126"/>
                <a:gd name="T2" fmla="*/ 0 w 88"/>
                <a:gd name="T3" fmla="*/ 74 h 126"/>
                <a:gd name="T4" fmla="*/ 3 w 88"/>
                <a:gd name="T5" fmla="*/ 88 h 126"/>
                <a:gd name="T6" fmla="*/ 6 w 88"/>
                <a:gd name="T7" fmla="*/ 84 h 126"/>
                <a:gd name="T8" fmla="*/ 44 w 88"/>
                <a:gd name="T9" fmla="*/ 126 h 126"/>
                <a:gd name="T10" fmla="*/ 82 w 88"/>
                <a:gd name="T11" fmla="*/ 83 h 126"/>
                <a:gd name="T12" fmla="*/ 84 w 88"/>
                <a:gd name="T13" fmla="*/ 87 h 126"/>
                <a:gd name="T14" fmla="*/ 88 w 88"/>
                <a:gd name="T15" fmla="*/ 73 h 126"/>
                <a:gd name="T16" fmla="*/ 84 w 88"/>
                <a:gd name="T17" fmla="*/ 59 h 126"/>
                <a:gd name="T18" fmla="*/ 83 w 88"/>
                <a:gd name="T19" fmla="*/ 59 h 126"/>
                <a:gd name="T20" fmla="*/ 83 w 88"/>
                <a:gd name="T21" fmla="*/ 47 h 126"/>
                <a:gd name="T22" fmla="*/ 51 w 88"/>
                <a:gd name="T23" fmla="*/ 39 h 126"/>
                <a:gd name="T24" fmla="*/ 55 w 88"/>
                <a:gd name="T25" fmla="*/ 41 h 126"/>
                <a:gd name="T26" fmla="*/ 87 w 88"/>
                <a:gd name="T27" fmla="*/ 30 h 126"/>
                <a:gd name="T28" fmla="*/ 15 w 88"/>
                <a:gd name="T29" fmla="*/ 23 h 126"/>
                <a:gd name="T30" fmla="*/ 1 w 88"/>
                <a:gd name="T31" fmla="*/ 32 h 126"/>
                <a:gd name="T32" fmla="*/ 11 w 88"/>
                <a:gd name="T33" fmla="*/ 32 h 126"/>
                <a:gd name="T34" fmla="*/ 4 w 88"/>
                <a:gd name="T35" fmla="*/ 52 h 126"/>
                <a:gd name="T36" fmla="*/ 4 w 88"/>
                <a:gd name="T37" fmla="*/ 59 h 126"/>
                <a:gd name="T38" fmla="*/ 3 w 88"/>
                <a:gd name="T39" fmla="*/ 59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8" h="126">
                  <a:moveTo>
                    <a:pt x="3" y="59"/>
                  </a:moveTo>
                  <a:cubicBezTo>
                    <a:pt x="1" y="59"/>
                    <a:pt x="0" y="66"/>
                    <a:pt x="0" y="74"/>
                  </a:cubicBezTo>
                  <a:cubicBezTo>
                    <a:pt x="0" y="81"/>
                    <a:pt x="1" y="88"/>
                    <a:pt x="3" y="88"/>
                  </a:cubicBezTo>
                  <a:cubicBezTo>
                    <a:pt x="4" y="88"/>
                    <a:pt x="5" y="86"/>
                    <a:pt x="6" y="84"/>
                  </a:cubicBezTo>
                  <a:cubicBezTo>
                    <a:pt x="12" y="108"/>
                    <a:pt x="33" y="126"/>
                    <a:pt x="44" y="126"/>
                  </a:cubicBezTo>
                  <a:cubicBezTo>
                    <a:pt x="59" y="126"/>
                    <a:pt x="79" y="110"/>
                    <a:pt x="82" y="83"/>
                  </a:cubicBezTo>
                  <a:cubicBezTo>
                    <a:pt x="83" y="85"/>
                    <a:pt x="83" y="87"/>
                    <a:pt x="84" y="87"/>
                  </a:cubicBezTo>
                  <a:cubicBezTo>
                    <a:pt x="86" y="87"/>
                    <a:pt x="88" y="81"/>
                    <a:pt x="88" y="73"/>
                  </a:cubicBezTo>
                  <a:cubicBezTo>
                    <a:pt x="88" y="65"/>
                    <a:pt x="86" y="59"/>
                    <a:pt x="84" y="59"/>
                  </a:cubicBezTo>
                  <a:cubicBezTo>
                    <a:pt x="84" y="59"/>
                    <a:pt x="84" y="59"/>
                    <a:pt x="83" y="59"/>
                  </a:cubicBezTo>
                  <a:cubicBezTo>
                    <a:pt x="84" y="56"/>
                    <a:pt x="84" y="52"/>
                    <a:pt x="83" y="47"/>
                  </a:cubicBezTo>
                  <a:cubicBezTo>
                    <a:pt x="77" y="52"/>
                    <a:pt x="64" y="45"/>
                    <a:pt x="51" y="39"/>
                  </a:cubicBezTo>
                  <a:cubicBezTo>
                    <a:pt x="52" y="40"/>
                    <a:pt x="54" y="40"/>
                    <a:pt x="55" y="41"/>
                  </a:cubicBezTo>
                  <a:cubicBezTo>
                    <a:pt x="78" y="53"/>
                    <a:pt x="87" y="30"/>
                    <a:pt x="87" y="30"/>
                  </a:cubicBezTo>
                  <a:cubicBezTo>
                    <a:pt x="87" y="30"/>
                    <a:pt x="59" y="0"/>
                    <a:pt x="15" y="23"/>
                  </a:cubicBezTo>
                  <a:cubicBezTo>
                    <a:pt x="11" y="25"/>
                    <a:pt x="6" y="30"/>
                    <a:pt x="1" y="32"/>
                  </a:cubicBezTo>
                  <a:cubicBezTo>
                    <a:pt x="1" y="32"/>
                    <a:pt x="5" y="32"/>
                    <a:pt x="11" y="32"/>
                  </a:cubicBezTo>
                  <a:cubicBezTo>
                    <a:pt x="6" y="35"/>
                    <a:pt x="3" y="41"/>
                    <a:pt x="4" y="52"/>
                  </a:cubicBezTo>
                  <a:cubicBezTo>
                    <a:pt x="4" y="54"/>
                    <a:pt x="4" y="57"/>
                    <a:pt x="4" y="59"/>
                  </a:cubicBezTo>
                  <a:cubicBezTo>
                    <a:pt x="4" y="59"/>
                    <a:pt x="3" y="59"/>
                    <a:pt x="3"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6" name="Freeform 46"/>
            <p:cNvSpPr/>
            <p:nvPr/>
          </p:nvSpPr>
          <p:spPr bwMode="auto">
            <a:xfrm>
              <a:off x="4912306" y="5011422"/>
              <a:ext cx="269833" cy="96734"/>
            </a:xfrm>
            <a:custGeom>
              <a:avLst/>
              <a:gdLst>
                <a:gd name="T0" fmla="*/ 17 w 48"/>
                <a:gd name="T1" fmla="*/ 16 h 17"/>
                <a:gd name="T2" fmla="*/ 39 w 48"/>
                <a:gd name="T3" fmla="*/ 9 h 17"/>
                <a:gd name="T4" fmla="*/ 42 w 48"/>
                <a:gd name="T5" fmla="*/ 9 h 17"/>
                <a:gd name="T6" fmla="*/ 47 w 48"/>
                <a:gd name="T7" fmla="*/ 9 h 17"/>
                <a:gd name="T8" fmla="*/ 47 w 48"/>
                <a:gd name="T9" fmla="*/ 1 h 17"/>
                <a:gd name="T10" fmla="*/ 48 w 48"/>
                <a:gd name="T11" fmla="*/ 0 h 17"/>
                <a:gd name="T12" fmla="*/ 25 w 48"/>
                <a:gd name="T13" fmla="*/ 0 h 17"/>
                <a:gd name="T14" fmla="*/ 17 w 48"/>
                <a:gd name="T15" fmla="*/ 16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17">
                  <a:moveTo>
                    <a:pt x="17" y="16"/>
                  </a:moveTo>
                  <a:cubicBezTo>
                    <a:pt x="27" y="17"/>
                    <a:pt x="33" y="13"/>
                    <a:pt x="39" y="9"/>
                  </a:cubicBezTo>
                  <a:cubicBezTo>
                    <a:pt x="42" y="7"/>
                    <a:pt x="41" y="9"/>
                    <a:pt x="42" y="9"/>
                  </a:cubicBezTo>
                  <a:cubicBezTo>
                    <a:pt x="43" y="9"/>
                    <a:pt x="46" y="9"/>
                    <a:pt x="47" y="9"/>
                  </a:cubicBezTo>
                  <a:cubicBezTo>
                    <a:pt x="48" y="2"/>
                    <a:pt x="47" y="1"/>
                    <a:pt x="47" y="1"/>
                  </a:cubicBezTo>
                  <a:cubicBezTo>
                    <a:pt x="48" y="0"/>
                    <a:pt x="48" y="0"/>
                    <a:pt x="48" y="0"/>
                  </a:cubicBezTo>
                  <a:cubicBezTo>
                    <a:pt x="25" y="0"/>
                    <a:pt x="25" y="0"/>
                    <a:pt x="25" y="0"/>
                  </a:cubicBezTo>
                  <a:cubicBezTo>
                    <a:pt x="25" y="0"/>
                    <a:pt x="0" y="15"/>
                    <a:pt x="17"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7" name="Freeform 47"/>
            <p:cNvSpPr/>
            <p:nvPr/>
          </p:nvSpPr>
          <p:spPr bwMode="auto">
            <a:xfrm>
              <a:off x="5370510" y="5011422"/>
              <a:ext cx="269833" cy="96734"/>
            </a:xfrm>
            <a:custGeom>
              <a:avLst/>
              <a:gdLst>
                <a:gd name="T0" fmla="*/ 1 w 48"/>
                <a:gd name="T1" fmla="*/ 9 h 17"/>
                <a:gd name="T2" fmla="*/ 6 w 48"/>
                <a:gd name="T3" fmla="*/ 9 h 17"/>
                <a:gd name="T4" fmla="*/ 9 w 48"/>
                <a:gd name="T5" fmla="*/ 9 h 17"/>
                <a:gd name="T6" fmla="*/ 31 w 48"/>
                <a:gd name="T7" fmla="*/ 16 h 17"/>
                <a:gd name="T8" fmla="*/ 23 w 48"/>
                <a:gd name="T9" fmla="*/ 0 h 17"/>
                <a:gd name="T10" fmla="*/ 0 w 48"/>
                <a:gd name="T11" fmla="*/ 0 h 17"/>
                <a:gd name="T12" fmla="*/ 1 w 48"/>
                <a:gd name="T13" fmla="*/ 1 h 17"/>
                <a:gd name="T14" fmla="*/ 1 w 48"/>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17">
                  <a:moveTo>
                    <a:pt x="1" y="9"/>
                  </a:moveTo>
                  <a:cubicBezTo>
                    <a:pt x="2" y="9"/>
                    <a:pt x="5" y="9"/>
                    <a:pt x="6" y="9"/>
                  </a:cubicBezTo>
                  <a:cubicBezTo>
                    <a:pt x="7" y="9"/>
                    <a:pt x="6" y="7"/>
                    <a:pt x="9" y="9"/>
                  </a:cubicBezTo>
                  <a:cubicBezTo>
                    <a:pt x="15" y="13"/>
                    <a:pt x="21" y="17"/>
                    <a:pt x="31" y="16"/>
                  </a:cubicBezTo>
                  <a:cubicBezTo>
                    <a:pt x="48" y="15"/>
                    <a:pt x="23" y="0"/>
                    <a:pt x="23" y="0"/>
                  </a:cubicBezTo>
                  <a:cubicBezTo>
                    <a:pt x="0" y="0"/>
                    <a:pt x="0" y="0"/>
                    <a:pt x="0" y="0"/>
                  </a:cubicBezTo>
                  <a:cubicBezTo>
                    <a:pt x="1" y="1"/>
                    <a:pt x="1" y="1"/>
                    <a:pt x="1" y="1"/>
                  </a:cubicBezTo>
                  <a:cubicBezTo>
                    <a:pt x="1" y="1"/>
                    <a:pt x="0" y="2"/>
                    <a:pt x="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grpSp>
      <p:grpSp>
        <p:nvGrpSpPr>
          <p:cNvPr id="4" name="组合 3"/>
          <p:cNvGrpSpPr/>
          <p:nvPr/>
        </p:nvGrpSpPr>
        <p:grpSpPr>
          <a:xfrm>
            <a:off x="5385782" y="2363089"/>
            <a:ext cx="1425526" cy="3232888"/>
            <a:chOff x="5385782" y="2272375"/>
            <a:chExt cx="1425526" cy="3232888"/>
          </a:xfrm>
        </p:grpSpPr>
        <p:sp>
          <p:nvSpPr>
            <p:cNvPr id="18" name="Freeform 48"/>
            <p:cNvSpPr/>
            <p:nvPr/>
          </p:nvSpPr>
          <p:spPr bwMode="auto">
            <a:xfrm>
              <a:off x="5782893" y="2272375"/>
              <a:ext cx="626215" cy="896045"/>
            </a:xfrm>
            <a:custGeom>
              <a:avLst/>
              <a:gdLst>
                <a:gd name="T0" fmla="*/ 5 w 112"/>
                <a:gd name="T1" fmla="*/ 75 h 160"/>
                <a:gd name="T2" fmla="*/ 0 w 112"/>
                <a:gd name="T3" fmla="*/ 93 h 160"/>
                <a:gd name="T4" fmla="*/ 5 w 112"/>
                <a:gd name="T5" fmla="*/ 111 h 160"/>
                <a:gd name="T6" fmla="*/ 8 w 112"/>
                <a:gd name="T7" fmla="*/ 106 h 160"/>
                <a:gd name="T8" fmla="*/ 57 w 112"/>
                <a:gd name="T9" fmla="*/ 160 h 160"/>
                <a:gd name="T10" fmla="*/ 104 w 112"/>
                <a:gd name="T11" fmla="*/ 104 h 160"/>
                <a:gd name="T12" fmla="*/ 107 w 112"/>
                <a:gd name="T13" fmla="*/ 110 h 160"/>
                <a:gd name="T14" fmla="*/ 112 w 112"/>
                <a:gd name="T15" fmla="*/ 92 h 160"/>
                <a:gd name="T16" fmla="*/ 107 w 112"/>
                <a:gd name="T17" fmla="*/ 74 h 160"/>
                <a:gd name="T18" fmla="*/ 106 w 112"/>
                <a:gd name="T19" fmla="*/ 75 h 160"/>
                <a:gd name="T20" fmla="*/ 106 w 112"/>
                <a:gd name="T21" fmla="*/ 60 h 160"/>
                <a:gd name="T22" fmla="*/ 65 w 112"/>
                <a:gd name="T23" fmla="*/ 49 h 160"/>
                <a:gd name="T24" fmla="*/ 71 w 112"/>
                <a:gd name="T25" fmla="*/ 52 h 160"/>
                <a:gd name="T26" fmla="*/ 110 w 112"/>
                <a:gd name="T27" fmla="*/ 38 h 160"/>
                <a:gd name="T28" fmla="*/ 20 w 112"/>
                <a:gd name="T29" fmla="*/ 29 h 160"/>
                <a:gd name="T30" fmla="*/ 2 w 112"/>
                <a:gd name="T31" fmla="*/ 41 h 160"/>
                <a:gd name="T32" fmla="*/ 14 w 112"/>
                <a:gd name="T33" fmla="*/ 41 h 160"/>
                <a:gd name="T34" fmla="*/ 6 w 112"/>
                <a:gd name="T35" fmla="*/ 66 h 160"/>
                <a:gd name="T36" fmla="*/ 5 w 112"/>
                <a:gd name="T37" fmla="*/ 75 h 160"/>
                <a:gd name="T38" fmla="*/ 5 w 112"/>
                <a:gd name="T39" fmla="*/ 7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2" h="160">
                  <a:moveTo>
                    <a:pt x="5" y="75"/>
                  </a:moveTo>
                  <a:cubicBezTo>
                    <a:pt x="2" y="75"/>
                    <a:pt x="0" y="83"/>
                    <a:pt x="0" y="93"/>
                  </a:cubicBezTo>
                  <a:cubicBezTo>
                    <a:pt x="0" y="103"/>
                    <a:pt x="2" y="111"/>
                    <a:pt x="5" y="111"/>
                  </a:cubicBezTo>
                  <a:cubicBezTo>
                    <a:pt x="6" y="111"/>
                    <a:pt x="7" y="109"/>
                    <a:pt x="8" y="106"/>
                  </a:cubicBezTo>
                  <a:cubicBezTo>
                    <a:pt x="15" y="137"/>
                    <a:pt x="42" y="160"/>
                    <a:pt x="57" y="160"/>
                  </a:cubicBezTo>
                  <a:cubicBezTo>
                    <a:pt x="75" y="160"/>
                    <a:pt x="100" y="138"/>
                    <a:pt x="104" y="104"/>
                  </a:cubicBezTo>
                  <a:cubicBezTo>
                    <a:pt x="105" y="108"/>
                    <a:pt x="106" y="110"/>
                    <a:pt x="107" y="110"/>
                  </a:cubicBezTo>
                  <a:cubicBezTo>
                    <a:pt x="110" y="110"/>
                    <a:pt x="112" y="102"/>
                    <a:pt x="112" y="92"/>
                  </a:cubicBezTo>
                  <a:cubicBezTo>
                    <a:pt x="112" y="82"/>
                    <a:pt x="110" y="74"/>
                    <a:pt x="107" y="74"/>
                  </a:cubicBezTo>
                  <a:cubicBezTo>
                    <a:pt x="107" y="74"/>
                    <a:pt x="106" y="74"/>
                    <a:pt x="106" y="75"/>
                  </a:cubicBezTo>
                  <a:cubicBezTo>
                    <a:pt x="106" y="70"/>
                    <a:pt x="106" y="65"/>
                    <a:pt x="106" y="60"/>
                  </a:cubicBezTo>
                  <a:cubicBezTo>
                    <a:pt x="97" y="66"/>
                    <a:pt x="82" y="57"/>
                    <a:pt x="65" y="49"/>
                  </a:cubicBezTo>
                  <a:cubicBezTo>
                    <a:pt x="67" y="50"/>
                    <a:pt x="69" y="51"/>
                    <a:pt x="71" y="52"/>
                  </a:cubicBezTo>
                  <a:cubicBezTo>
                    <a:pt x="99" y="66"/>
                    <a:pt x="110" y="38"/>
                    <a:pt x="110" y="38"/>
                  </a:cubicBezTo>
                  <a:cubicBezTo>
                    <a:pt x="110" y="38"/>
                    <a:pt x="75" y="0"/>
                    <a:pt x="20" y="29"/>
                  </a:cubicBezTo>
                  <a:cubicBezTo>
                    <a:pt x="15" y="31"/>
                    <a:pt x="8" y="38"/>
                    <a:pt x="2" y="41"/>
                  </a:cubicBezTo>
                  <a:cubicBezTo>
                    <a:pt x="2" y="41"/>
                    <a:pt x="7" y="41"/>
                    <a:pt x="14" y="41"/>
                  </a:cubicBezTo>
                  <a:cubicBezTo>
                    <a:pt x="8" y="44"/>
                    <a:pt x="5" y="52"/>
                    <a:pt x="6" y="66"/>
                  </a:cubicBezTo>
                  <a:cubicBezTo>
                    <a:pt x="6" y="69"/>
                    <a:pt x="5" y="72"/>
                    <a:pt x="5" y="75"/>
                  </a:cubicBezTo>
                  <a:cubicBezTo>
                    <a:pt x="5" y="75"/>
                    <a:pt x="5" y="75"/>
                    <a:pt x="5" y="75"/>
                  </a:cubicBezTo>
                  <a:close/>
                </a:path>
              </a:pathLst>
            </a:custGeom>
            <a:solidFill>
              <a:schemeClr val="accent1"/>
            </a:solidFill>
            <a:ln>
              <a:noFill/>
            </a:ln>
          </p:spPr>
          <p:txBody>
            <a:bodyPr vert="horz" wrap="square" lIns="91440" tIns="45720" rIns="91440" bIns="45720" numCol="1" anchor="t" anchorCtr="0" compatLnSpc="1"/>
            <a:lstStyle/>
            <a:p>
              <a:endParaRPr lang="en-US">
                <a:solidFill>
                  <a:srgbClr val="424953"/>
                </a:solidFill>
              </a:endParaRPr>
            </a:p>
          </p:txBody>
        </p:sp>
        <p:sp>
          <p:nvSpPr>
            <p:cNvPr id="19" name="Freeform 49"/>
            <p:cNvSpPr/>
            <p:nvPr/>
          </p:nvSpPr>
          <p:spPr bwMode="auto">
            <a:xfrm>
              <a:off x="5625069" y="5383075"/>
              <a:ext cx="336017" cy="122188"/>
            </a:xfrm>
            <a:custGeom>
              <a:avLst/>
              <a:gdLst>
                <a:gd name="T0" fmla="*/ 31 w 60"/>
                <a:gd name="T1" fmla="*/ 0 h 22"/>
                <a:gd name="T2" fmla="*/ 21 w 60"/>
                <a:gd name="T3" fmla="*/ 21 h 22"/>
                <a:gd name="T4" fmla="*/ 48 w 60"/>
                <a:gd name="T5" fmla="*/ 12 h 22"/>
                <a:gd name="T6" fmla="*/ 52 w 60"/>
                <a:gd name="T7" fmla="*/ 12 h 22"/>
                <a:gd name="T8" fmla="*/ 58 w 60"/>
                <a:gd name="T9" fmla="*/ 11 h 22"/>
                <a:gd name="T10" fmla="*/ 59 w 60"/>
                <a:gd name="T11" fmla="*/ 1 h 22"/>
                <a:gd name="T12" fmla="*/ 60 w 60"/>
                <a:gd name="T13" fmla="*/ 0 h 22"/>
                <a:gd name="T14" fmla="*/ 31 w 60"/>
                <a:gd name="T15" fmla="*/ 0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22">
                  <a:moveTo>
                    <a:pt x="31" y="0"/>
                  </a:moveTo>
                  <a:cubicBezTo>
                    <a:pt x="31" y="0"/>
                    <a:pt x="0" y="19"/>
                    <a:pt x="21" y="21"/>
                  </a:cubicBezTo>
                  <a:cubicBezTo>
                    <a:pt x="33" y="22"/>
                    <a:pt x="41" y="17"/>
                    <a:pt x="48" y="12"/>
                  </a:cubicBezTo>
                  <a:cubicBezTo>
                    <a:pt x="52" y="9"/>
                    <a:pt x="51" y="12"/>
                    <a:pt x="52" y="12"/>
                  </a:cubicBezTo>
                  <a:cubicBezTo>
                    <a:pt x="54" y="12"/>
                    <a:pt x="58" y="12"/>
                    <a:pt x="58" y="11"/>
                  </a:cubicBezTo>
                  <a:cubicBezTo>
                    <a:pt x="60" y="3"/>
                    <a:pt x="59" y="1"/>
                    <a:pt x="59" y="1"/>
                  </a:cubicBezTo>
                  <a:cubicBezTo>
                    <a:pt x="60" y="0"/>
                    <a:pt x="60" y="0"/>
                    <a:pt x="60" y="0"/>
                  </a:cubicBezTo>
                  <a:lnTo>
                    <a:pt x="31" y="0"/>
                  </a:lnTo>
                  <a:close/>
                </a:path>
              </a:pathLst>
            </a:custGeom>
            <a:solidFill>
              <a:schemeClr val="accent1"/>
            </a:solidFill>
            <a:ln>
              <a:noFill/>
            </a:ln>
          </p:spPr>
          <p:txBody>
            <a:bodyPr vert="horz" wrap="square" lIns="91440" tIns="45720" rIns="91440" bIns="45720" numCol="1" anchor="t" anchorCtr="0" compatLnSpc="1"/>
            <a:lstStyle/>
            <a:p>
              <a:endParaRPr lang="en-US">
                <a:solidFill>
                  <a:srgbClr val="424953"/>
                </a:solidFill>
              </a:endParaRPr>
            </a:p>
          </p:txBody>
        </p:sp>
        <p:sp>
          <p:nvSpPr>
            <p:cNvPr id="20" name="Freeform 50"/>
            <p:cNvSpPr/>
            <p:nvPr/>
          </p:nvSpPr>
          <p:spPr bwMode="auto">
            <a:xfrm>
              <a:off x="6200369" y="5383075"/>
              <a:ext cx="341110" cy="122188"/>
            </a:xfrm>
            <a:custGeom>
              <a:avLst/>
              <a:gdLst>
                <a:gd name="T0" fmla="*/ 2 w 61"/>
                <a:gd name="T1" fmla="*/ 11 h 22"/>
                <a:gd name="T2" fmla="*/ 8 w 61"/>
                <a:gd name="T3" fmla="*/ 12 h 22"/>
                <a:gd name="T4" fmla="*/ 12 w 61"/>
                <a:gd name="T5" fmla="*/ 12 h 22"/>
                <a:gd name="T6" fmla="*/ 40 w 61"/>
                <a:gd name="T7" fmla="*/ 21 h 22"/>
                <a:gd name="T8" fmla="*/ 29 w 61"/>
                <a:gd name="T9" fmla="*/ 0 h 22"/>
                <a:gd name="T10" fmla="*/ 1 w 61"/>
                <a:gd name="T11" fmla="*/ 0 h 22"/>
                <a:gd name="T12" fmla="*/ 1 w 61"/>
                <a:gd name="T13" fmla="*/ 1 h 22"/>
                <a:gd name="T14" fmla="*/ 2 w 61"/>
                <a:gd name="T15" fmla="*/ 11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22">
                  <a:moveTo>
                    <a:pt x="2" y="11"/>
                  </a:moveTo>
                  <a:cubicBezTo>
                    <a:pt x="3" y="12"/>
                    <a:pt x="7" y="12"/>
                    <a:pt x="8" y="12"/>
                  </a:cubicBezTo>
                  <a:cubicBezTo>
                    <a:pt x="9" y="12"/>
                    <a:pt x="8" y="9"/>
                    <a:pt x="12" y="12"/>
                  </a:cubicBezTo>
                  <a:cubicBezTo>
                    <a:pt x="19" y="17"/>
                    <a:pt x="27" y="22"/>
                    <a:pt x="40" y="21"/>
                  </a:cubicBezTo>
                  <a:cubicBezTo>
                    <a:pt x="61" y="19"/>
                    <a:pt x="29" y="0"/>
                    <a:pt x="29" y="0"/>
                  </a:cubicBezTo>
                  <a:cubicBezTo>
                    <a:pt x="1" y="0"/>
                    <a:pt x="1" y="0"/>
                    <a:pt x="1" y="0"/>
                  </a:cubicBezTo>
                  <a:cubicBezTo>
                    <a:pt x="1" y="1"/>
                    <a:pt x="1" y="1"/>
                    <a:pt x="1" y="1"/>
                  </a:cubicBezTo>
                  <a:cubicBezTo>
                    <a:pt x="1" y="1"/>
                    <a:pt x="0" y="3"/>
                    <a:pt x="2" y="11"/>
                  </a:cubicBezTo>
                  <a:close/>
                </a:path>
              </a:pathLst>
            </a:custGeom>
            <a:solidFill>
              <a:schemeClr val="accent1"/>
            </a:solidFill>
            <a:ln>
              <a:noFill/>
            </a:ln>
          </p:spPr>
          <p:txBody>
            <a:bodyPr vert="horz" wrap="square" lIns="91440" tIns="45720" rIns="91440" bIns="45720" numCol="1" anchor="t" anchorCtr="0" compatLnSpc="1"/>
            <a:lstStyle/>
            <a:p>
              <a:endParaRPr lang="en-US">
                <a:solidFill>
                  <a:srgbClr val="424953"/>
                </a:solidFill>
              </a:endParaRPr>
            </a:p>
          </p:txBody>
        </p:sp>
        <p:sp>
          <p:nvSpPr>
            <p:cNvPr id="21" name="Freeform 51"/>
            <p:cNvSpPr>
              <a:spLocks noEditPoints="1"/>
            </p:cNvSpPr>
            <p:nvPr/>
          </p:nvSpPr>
          <p:spPr bwMode="auto">
            <a:xfrm>
              <a:off x="5385782" y="3127691"/>
              <a:ext cx="1425526" cy="2219748"/>
            </a:xfrm>
            <a:custGeom>
              <a:avLst/>
              <a:gdLst>
                <a:gd name="T0" fmla="*/ 251 w 255"/>
                <a:gd name="T1" fmla="*/ 47 h 397"/>
                <a:gd name="T2" fmla="*/ 162 w 255"/>
                <a:gd name="T3" fmla="*/ 8 h 397"/>
                <a:gd name="T4" fmla="*/ 136 w 255"/>
                <a:gd name="T5" fmla="*/ 30 h 397"/>
                <a:gd name="T6" fmla="*/ 134 w 255"/>
                <a:gd name="T7" fmla="*/ 15 h 397"/>
                <a:gd name="T8" fmla="*/ 119 w 255"/>
                <a:gd name="T9" fmla="*/ 23 h 397"/>
                <a:gd name="T10" fmla="*/ 113 w 255"/>
                <a:gd name="T11" fmla="*/ 87 h 397"/>
                <a:gd name="T12" fmla="*/ 90 w 255"/>
                <a:gd name="T13" fmla="*/ 5 h 397"/>
                <a:gd name="T14" fmla="*/ 2 w 255"/>
                <a:gd name="T15" fmla="*/ 49 h 397"/>
                <a:gd name="T16" fmla="*/ 48 w 255"/>
                <a:gd name="T17" fmla="*/ 161 h 397"/>
                <a:gd name="T18" fmla="*/ 54 w 255"/>
                <a:gd name="T19" fmla="*/ 224 h 397"/>
                <a:gd name="T20" fmla="*/ 73 w 255"/>
                <a:gd name="T21" fmla="*/ 397 h 397"/>
                <a:gd name="T22" fmla="*/ 121 w 255"/>
                <a:gd name="T23" fmla="*/ 273 h 397"/>
                <a:gd name="T24" fmla="*/ 128 w 255"/>
                <a:gd name="T25" fmla="*/ 273 h 397"/>
                <a:gd name="T26" fmla="*/ 175 w 255"/>
                <a:gd name="T27" fmla="*/ 397 h 397"/>
                <a:gd name="T28" fmla="*/ 196 w 255"/>
                <a:gd name="T29" fmla="*/ 224 h 397"/>
                <a:gd name="T30" fmla="*/ 200 w 255"/>
                <a:gd name="T31" fmla="*/ 173 h 397"/>
                <a:gd name="T32" fmla="*/ 220 w 255"/>
                <a:gd name="T33" fmla="*/ 163 h 397"/>
                <a:gd name="T34" fmla="*/ 207 w 255"/>
                <a:gd name="T35" fmla="*/ 79 h 397"/>
                <a:gd name="T36" fmla="*/ 211 w 255"/>
                <a:gd name="T37" fmla="*/ 73 h 397"/>
                <a:gd name="T38" fmla="*/ 207 w 255"/>
                <a:gd name="T39" fmla="*/ 79 h 397"/>
                <a:gd name="T40" fmla="*/ 112 w 255"/>
                <a:gd name="T41" fmla="*/ 110 h 397"/>
                <a:gd name="T42" fmla="*/ 127 w 255"/>
                <a:gd name="T43" fmla="*/ 109 h 397"/>
                <a:gd name="T44" fmla="*/ 139 w 255"/>
                <a:gd name="T45" fmla="*/ 111 h 397"/>
                <a:gd name="T46" fmla="*/ 126 w 255"/>
                <a:gd name="T47" fmla="*/ 113 h 397"/>
                <a:gd name="T48" fmla="*/ 48 w 255"/>
                <a:gd name="T49" fmla="*/ 118 h 397"/>
                <a:gd name="T50" fmla="*/ 42 w 255"/>
                <a:gd name="T51" fmla="*/ 77 h 397"/>
                <a:gd name="T52" fmla="*/ 42 w 255"/>
                <a:gd name="T53" fmla="*/ 83 h 397"/>
                <a:gd name="T54" fmla="*/ 42 w 255"/>
                <a:gd name="T55" fmla="*/ 77 h 397"/>
                <a:gd name="T56" fmla="*/ 120 w 255"/>
                <a:gd name="T57" fmla="*/ 139 h 397"/>
                <a:gd name="T58" fmla="*/ 121 w 255"/>
                <a:gd name="T59" fmla="*/ 135 h 397"/>
                <a:gd name="T60" fmla="*/ 132 w 255"/>
                <a:gd name="T61" fmla="*/ 131 h 397"/>
                <a:gd name="T62" fmla="*/ 215 w 255"/>
                <a:gd name="T63" fmla="*/ 120 h 397"/>
                <a:gd name="T64" fmla="*/ 220 w 255"/>
                <a:gd name="T65" fmla="*/ 126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5" h="397">
                  <a:moveTo>
                    <a:pt x="227" y="144"/>
                  </a:moveTo>
                  <a:cubicBezTo>
                    <a:pt x="240" y="109"/>
                    <a:pt x="255" y="69"/>
                    <a:pt x="251" y="47"/>
                  </a:cubicBezTo>
                  <a:cubicBezTo>
                    <a:pt x="250" y="32"/>
                    <a:pt x="203" y="0"/>
                    <a:pt x="167" y="5"/>
                  </a:cubicBezTo>
                  <a:cubicBezTo>
                    <a:pt x="167" y="6"/>
                    <a:pt x="165" y="7"/>
                    <a:pt x="162" y="8"/>
                  </a:cubicBezTo>
                  <a:cubicBezTo>
                    <a:pt x="143" y="91"/>
                    <a:pt x="143" y="91"/>
                    <a:pt x="143" y="91"/>
                  </a:cubicBezTo>
                  <a:cubicBezTo>
                    <a:pt x="136" y="30"/>
                    <a:pt x="136" y="30"/>
                    <a:pt x="136" y="30"/>
                  </a:cubicBezTo>
                  <a:cubicBezTo>
                    <a:pt x="138" y="23"/>
                    <a:pt x="138" y="23"/>
                    <a:pt x="138" y="23"/>
                  </a:cubicBezTo>
                  <a:cubicBezTo>
                    <a:pt x="134" y="15"/>
                    <a:pt x="134" y="15"/>
                    <a:pt x="134" y="15"/>
                  </a:cubicBezTo>
                  <a:cubicBezTo>
                    <a:pt x="123" y="15"/>
                    <a:pt x="123" y="15"/>
                    <a:pt x="123" y="15"/>
                  </a:cubicBezTo>
                  <a:cubicBezTo>
                    <a:pt x="119" y="23"/>
                    <a:pt x="119" y="23"/>
                    <a:pt x="119" y="23"/>
                  </a:cubicBezTo>
                  <a:cubicBezTo>
                    <a:pt x="121" y="29"/>
                    <a:pt x="121" y="29"/>
                    <a:pt x="121" y="29"/>
                  </a:cubicBezTo>
                  <a:cubicBezTo>
                    <a:pt x="113" y="87"/>
                    <a:pt x="113" y="87"/>
                    <a:pt x="113" y="87"/>
                  </a:cubicBezTo>
                  <a:cubicBezTo>
                    <a:pt x="113" y="90"/>
                    <a:pt x="113" y="90"/>
                    <a:pt x="113" y="90"/>
                  </a:cubicBezTo>
                  <a:cubicBezTo>
                    <a:pt x="90" y="5"/>
                    <a:pt x="90" y="5"/>
                    <a:pt x="90" y="5"/>
                  </a:cubicBezTo>
                  <a:cubicBezTo>
                    <a:pt x="89" y="5"/>
                    <a:pt x="88" y="5"/>
                    <a:pt x="87" y="5"/>
                  </a:cubicBezTo>
                  <a:cubicBezTo>
                    <a:pt x="49" y="11"/>
                    <a:pt x="3" y="24"/>
                    <a:pt x="2" y="49"/>
                  </a:cubicBezTo>
                  <a:cubicBezTo>
                    <a:pt x="0" y="61"/>
                    <a:pt x="12" y="135"/>
                    <a:pt x="18" y="163"/>
                  </a:cubicBezTo>
                  <a:cubicBezTo>
                    <a:pt x="24" y="167"/>
                    <a:pt x="37" y="164"/>
                    <a:pt x="48" y="161"/>
                  </a:cubicBezTo>
                  <a:cubicBezTo>
                    <a:pt x="51" y="196"/>
                    <a:pt x="53" y="222"/>
                    <a:pt x="53" y="222"/>
                  </a:cubicBezTo>
                  <a:cubicBezTo>
                    <a:pt x="54" y="224"/>
                    <a:pt x="54" y="224"/>
                    <a:pt x="54" y="224"/>
                  </a:cubicBezTo>
                  <a:cubicBezTo>
                    <a:pt x="55" y="229"/>
                    <a:pt x="58" y="234"/>
                    <a:pt x="61" y="238"/>
                  </a:cubicBezTo>
                  <a:cubicBezTo>
                    <a:pt x="73" y="397"/>
                    <a:pt x="73" y="397"/>
                    <a:pt x="73" y="397"/>
                  </a:cubicBezTo>
                  <a:cubicBezTo>
                    <a:pt x="106" y="397"/>
                    <a:pt x="106" y="397"/>
                    <a:pt x="106" y="397"/>
                  </a:cubicBezTo>
                  <a:cubicBezTo>
                    <a:pt x="121" y="273"/>
                    <a:pt x="121" y="273"/>
                    <a:pt x="121" y="273"/>
                  </a:cubicBezTo>
                  <a:cubicBezTo>
                    <a:pt x="122" y="273"/>
                    <a:pt x="123" y="273"/>
                    <a:pt x="124" y="273"/>
                  </a:cubicBezTo>
                  <a:cubicBezTo>
                    <a:pt x="125" y="273"/>
                    <a:pt x="126" y="273"/>
                    <a:pt x="128" y="273"/>
                  </a:cubicBezTo>
                  <a:cubicBezTo>
                    <a:pt x="144" y="397"/>
                    <a:pt x="144" y="397"/>
                    <a:pt x="144" y="397"/>
                  </a:cubicBezTo>
                  <a:cubicBezTo>
                    <a:pt x="175" y="397"/>
                    <a:pt x="175" y="397"/>
                    <a:pt x="175" y="397"/>
                  </a:cubicBezTo>
                  <a:cubicBezTo>
                    <a:pt x="187" y="240"/>
                    <a:pt x="187" y="240"/>
                    <a:pt x="187" y="240"/>
                  </a:cubicBezTo>
                  <a:cubicBezTo>
                    <a:pt x="191" y="235"/>
                    <a:pt x="194" y="229"/>
                    <a:pt x="196" y="224"/>
                  </a:cubicBezTo>
                  <a:cubicBezTo>
                    <a:pt x="196" y="222"/>
                    <a:pt x="196" y="222"/>
                    <a:pt x="196" y="222"/>
                  </a:cubicBezTo>
                  <a:cubicBezTo>
                    <a:pt x="196" y="222"/>
                    <a:pt x="198" y="202"/>
                    <a:pt x="200" y="173"/>
                  </a:cubicBezTo>
                  <a:cubicBezTo>
                    <a:pt x="201" y="158"/>
                    <a:pt x="201" y="158"/>
                    <a:pt x="201" y="158"/>
                  </a:cubicBezTo>
                  <a:cubicBezTo>
                    <a:pt x="220" y="163"/>
                    <a:pt x="220" y="163"/>
                    <a:pt x="220" y="163"/>
                  </a:cubicBezTo>
                  <a:lnTo>
                    <a:pt x="227" y="144"/>
                  </a:lnTo>
                  <a:close/>
                  <a:moveTo>
                    <a:pt x="207" y="79"/>
                  </a:moveTo>
                  <a:cubicBezTo>
                    <a:pt x="207" y="79"/>
                    <a:pt x="207" y="79"/>
                    <a:pt x="207" y="78"/>
                  </a:cubicBezTo>
                  <a:cubicBezTo>
                    <a:pt x="208" y="76"/>
                    <a:pt x="210" y="75"/>
                    <a:pt x="211" y="73"/>
                  </a:cubicBezTo>
                  <a:cubicBezTo>
                    <a:pt x="214" y="70"/>
                    <a:pt x="209" y="89"/>
                    <a:pt x="205" y="108"/>
                  </a:cubicBezTo>
                  <a:lnTo>
                    <a:pt x="207" y="79"/>
                  </a:lnTo>
                  <a:close/>
                  <a:moveTo>
                    <a:pt x="51" y="116"/>
                  </a:moveTo>
                  <a:cubicBezTo>
                    <a:pt x="112" y="110"/>
                    <a:pt x="112" y="110"/>
                    <a:pt x="112" y="110"/>
                  </a:cubicBezTo>
                  <a:cubicBezTo>
                    <a:pt x="117" y="110"/>
                    <a:pt x="117" y="110"/>
                    <a:pt x="117" y="110"/>
                  </a:cubicBezTo>
                  <a:cubicBezTo>
                    <a:pt x="127" y="109"/>
                    <a:pt x="127" y="109"/>
                    <a:pt x="127" y="109"/>
                  </a:cubicBezTo>
                  <a:cubicBezTo>
                    <a:pt x="161" y="108"/>
                    <a:pt x="161" y="108"/>
                    <a:pt x="161" y="108"/>
                  </a:cubicBezTo>
                  <a:cubicBezTo>
                    <a:pt x="139" y="111"/>
                    <a:pt x="139" y="111"/>
                    <a:pt x="139" y="111"/>
                  </a:cubicBezTo>
                  <a:cubicBezTo>
                    <a:pt x="137" y="111"/>
                    <a:pt x="137" y="111"/>
                    <a:pt x="137" y="111"/>
                  </a:cubicBezTo>
                  <a:cubicBezTo>
                    <a:pt x="126" y="113"/>
                    <a:pt x="126" y="113"/>
                    <a:pt x="126" y="113"/>
                  </a:cubicBezTo>
                  <a:cubicBezTo>
                    <a:pt x="29" y="128"/>
                    <a:pt x="29" y="128"/>
                    <a:pt x="29" y="128"/>
                  </a:cubicBezTo>
                  <a:cubicBezTo>
                    <a:pt x="48" y="118"/>
                    <a:pt x="48" y="118"/>
                    <a:pt x="48" y="118"/>
                  </a:cubicBezTo>
                  <a:lnTo>
                    <a:pt x="51" y="116"/>
                  </a:lnTo>
                  <a:close/>
                  <a:moveTo>
                    <a:pt x="42" y="77"/>
                  </a:moveTo>
                  <a:cubicBezTo>
                    <a:pt x="42" y="77"/>
                    <a:pt x="42" y="77"/>
                    <a:pt x="42" y="77"/>
                  </a:cubicBezTo>
                  <a:cubicBezTo>
                    <a:pt x="42" y="83"/>
                    <a:pt x="42" y="83"/>
                    <a:pt x="42" y="83"/>
                  </a:cubicBezTo>
                  <a:cubicBezTo>
                    <a:pt x="41" y="79"/>
                    <a:pt x="40" y="75"/>
                    <a:pt x="39" y="74"/>
                  </a:cubicBezTo>
                  <a:cubicBezTo>
                    <a:pt x="40" y="75"/>
                    <a:pt x="41" y="76"/>
                    <a:pt x="42" y="77"/>
                  </a:cubicBezTo>
                  <a:close/>
                  <a:moveTo>
                    <a:pt x="126" y="138"/>
                  </a:moveTo>
                  <a:cubicBezTo>
                    <a:pt x="120" y="139"/>
                    <a:pt x="120" y="139"/>
                    <a:pt x="120" y="139"/>
                  </a:cubicBezTo>
                  <a:cubicBezTo>
                    <a:pt x="108" y="140"/>
                    <a:pt x="108" y="140"/>
                    <a:pt x="108" y="140"/>
                  </a:cubicBezTo>
                  <a:cubicBezTo>
                    <a:pt x="121" y="135"/>
                    <a:pt x="121" y="135"/>
                    <a:pt x="121" y="135"/>
                  </a:cubicBezTo>
                  <a:cubicBezTo>
                    <a:pt x="128" y="132"/>
                    <a:pt x="128" y="132"/>
                    <a:pt x="128" y="132"/>
                  </a:cubicBezTo>
                  <a:cubicBezTo>
                    <a:pt x="132" y="131"/>
                    <a:pt x="132" y="131"/>
                    <a:pt x="132" y="131"/>
                  </a:cubicBezTo>
                  <a:cubicBezTo>
                    <a:pt x="202" y="122"/>
                    <a:pt x="202" y="122"/>
                    <a:pt x="202" y="122"/>
                  </a:cubicBezTo>
                  <a:cubicBezTo>
                    <a:pt x="215" y="120"/>
                    <a:pt x="215" y="120"/>
                    <a:pt x="215" y="120"/>
                  </a:cubicBezTo>
                  <a:cubicBezTo>
                    <a:pt x="219" y="125"/>
                    <a:pt x="219" y="125"/>
                    <a:pt x="219" y="125"/>
                  </a:cubicBezTo>
                  <a:cubicBezTo>
                    <a:pt x="220" y="126"/>
                    <a:pt x="220" y="126"/>
                    <a:pt x="220" y="126"/>
                  </a:cubicBezTo>
                  <a:lnTo>
                    <a:pt x="126" y="138"/>
                  </a:lnTo>
                  <a:close/>
                </a:path>
              </a:pathLst>
            </a:custGeom>
            <a:solidFill>
              <a:schemeClr val="accent1"/>
            </a:solidFill>
            <a:ln>
              <a:noFill/>
            </a:ln>
          </p:spPr>
          <p:txBody>
            <a:bodyPr vert="horz" wrap="square" lIns="91440" tIns="45720" rIns="91440" bIns="45720" numCol="1" anchor="t" anchorCtr="0" compatLnSpc="1"/>
            <a:lstStyle/>
            <a:p>
              <a:endParaRPr lang="en-US">
                <a:solidFill>
                  <a:srgbClr val="424953"/>
                </a:solidFill>
              </a:endParaRPr>
            </a:p>
          </p:txBody>
        </p:sp>
      </p:grpSp>
      <p:grpSp>
        <p:nvGrpSpPr>
          <p:cNvPr id="22" name="组合 21"/>
          <p:cNvGrpSpPr/>
          <p:nvPr/>
        </p:nvGrpSpPr>
        <p:grpSpPr>
          <a:xfrm>
            <a:off x="8248650" y="2517925"/>
            <a:ext cx="2520950" cy="1275247"/>
            <a:chOff x="8248650" y="2169889"/>
            <a:chExt cx="2520950" cy="1275247"/>
          </a:xfrm>
        </p:grpSpPr>
        <p:sp>
          <p:nvSpPr>
            <p:cNvPr id="23" name="矩形 22"/>
            <p:cNvSpPr/>
            <p:nvPr/>
          </p:nvSpPr>
          <p:spPr>
            <a:xfrm>
              <a:off x="8248650" y="2521806"/>
              <a:ext cx="2520950"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4" name="文本框 23"/>
            <p:cNvSpPr txBox="1"/>
            <p:nvPr/>
          </p:nvSpPr>
          <p:spPr>
            <a:xfrm>
              <a:off x="8255895" y="2169889"/>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添加段落标题</a:t>
              </a:r>
            </a:p>
          </p:txBody>
        </p:sp>
      </p:grpSp>
      <p:grpSp>
        <p:nvGrpSpPr>
          <p:cNvPr id="25" name="组合 24"/>
          <p:cNvGrpSpPr/>
          <p:nvPr/>
        </p:nvGrpSpPr>
        <p:grpSpPr>
          <a:xfrm>
            <a:off x="8248650" y="4428343"/>
            <a:ext cx="2520950" cy="1275247"/>
            <a:chOff x="8248650" y="4080307"/>
            <a:chExt cx="2520950" cy="1275247"/>
          </a:xfrm>
        </p:grpSpPr>
        <p:sp>
          <p:nvSpPr>
            <p:cNvPr id="26" name="矩形 25"/>
            <p:cNvSpPr/>
            <p:nvPr/>
          </p:nvSpPr>
          <p:spPr>
            <a:xfrm>
              <a:off x="8248650" y="4432224"/>
              <a:ext cx="2520950"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7" name="文本框 26"/>
            <p:cNvSpPr txBox="1"/>
            <p:nvPr/>
          </p:nvSpPr>
          <p:spPr>
            <a:xfrm>
              <a:off x="8255895" y="4080307"/>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添加段落标题</a:t>
              </a:r>
            </a:p>
          </p:txBody>
        </p:sp>
      </p:grpSp>
      <p:grpSp>
        <p:nvGrpSpPr>
          <p:cNvPr id="28" name="组合 27"/>
          <p:cNvGrpSpPr/>
          <p:nvPr/>
        </p:nvGrpSpPr>
        <p:grpSpPr>
          <a:xfrm>
            <a:off x="1454150" y="2517925"/>
            <a:ext cx="2470150" cy="1275247"/>
            <a:chOff x="1720850" y="2169889"/>
            <a:chExt cx="2470150" cy="1275247"/>
          </a:xfrm>
        </p:grpSpPr>
        <p:sp>
          <p:nvSpPr>
            <p:cNvPr id="29" name="矩形 28"/>
            <p:cNvSpPr/>
            <p:nvPr/>
          </p:nvSpPr>
          <p:spPr>
            <a:xfrm>
              <a:off x="1720850" y="2521806"/>
              <a:ext cx="2470150"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30" name="文本框 29"/>
            <p:cNvSpPr txBox="1"/>
            <p:nvPr/>
          </p:nvSpPr>
          <p:spPr>
            <a:xfrm>
              <a:off x="1728095" y="2169889"/>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添加段落标题</a:t>
              </a:r>
            </a:p>
          </p:txBody>
        </p:sp>
      </p:grpSp>
      <p:grpSp>
        <p:nvGrpSpPr>
          <p:cNvPr id="31" name="组合 30"/>
          <p:cNvGrpSpPr/>
          <p:nvPr/>
        </p:nvGrpSpPr>
        <p:grpSpPr>
          <a:xfrm>
            <a:off x="1454150" y="4428343"/>
            <a:ext cx="2470150" cy="1275247"/>
            <a:chOff x="1720850" y="4080307"/>
            <a:chExt cx="2470150" cy="1275247"/>
          </a:xfrm>
        </p:grpSpPr>
        <p:sp>
          <p:nvSpPr>
            <p:cNvPr id="32" name="矩形 31"/>
            <p:cNvSpPr/>
            <p:nvPr/>
          </p:nvSpPr>
          <p:spPr>
            <a:xfrm>
              <a:off x="1720850" y="4432224"/>
              <a:ext cx="2470150"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33" name="文本框 32"/>
            <p:cNvSpPr txBox="1"/>
            <p:nvPr/>
          </p:nvSpPr>
          <p:spPr>
            <a:xfrm>
              <a:off x="1728095" y="4080307"/>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添加段落标题</a:t>
              </a:r>
            </a:p>
          </p:txBody>
        </p:sp>
      </p:grpSp>
      <p:sp>
        <p:nvSpPr>
          <p:cNvPr id="53" name="文本框 52"/>
          <p:cNvSpPr txBox="1"/>
          <p:nvPr/>
        </p:nvSpPr>
        <p:spPr>
          <a:xfrm>
            <a:off x="1104900"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团队合作</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53">
                                            <p:txEl>
                                              <p:pRg st="0" end="0"/>
                                            </p:txEl>
                                          </p:spTgt>
                                        </p:tgtEl>
                                        <p:attrNameLst>
                                          <p:attrName>style.visibility</p:attrName>
                                        </p:attrNameLst>
                                      </p:cBhvr>
                                      <p:to>
                                        <p:strVal val="visible"/>
                                      </p:to>
                                    </p:set>
                                    <p:anim calcmode="lin" valueType="num">
                                      <p:cBhvr>
                                        <p:cTn id="7" dur="500" fill="hold"/>
                                        <p:tgtEl>
                                          <p:spTgt spid="5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3">
                                            <p:txEl>
                                              <p:pRg st="0" end="0"/>
                                            </p:txEl>
                                          </p:spTgt>
                                        </p:tgtEl>
                                      </p:cBhvr>
                                    </p:animEffect>
                                  </p:childTnLst>
                                </p:cTn>
                              </p:par>
                              <p:par>
                                <p:cTn id="10" presetID="10"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par>
                                <p:cTn id="13" presetID="64" presetClass="path" presetSubtype="0" decel="100000" fill="hold" nodeType="withEffect">
                                  <p:stCondLst>
                                    <p:cond delay="0"/>
                                  </p:stCondLst>
                                  <p:childTnLst>
                                    <p:animMotion origin="layout" path="M -4.16667E-7 -4.07407E-6 L -4.16667E-7 0.05 " pathEditMode="relative" rAng="0" ptsTypes="AA">
                                      <p:cBhvr>
                                        <p:cTn id="14" dur="1000" spd="-100000" fill="hold"/>
                                        <p:tgtEl>
                                          <p:spTgt spid="4"/>
                                        </p:tgtEl>
                                        <p:attrNameLst>
                                          <p:attrName>ppt_x</p:attrName>
                                          <p:attrName>ppt_y</p:attrName>
                                        </p:attrNameLst>
                                      </p:cBhvr>
                                      <p:rCtr x="0" y="2500"/>
                                    </p:animMotion>
                                  </p:childTnLst>
                                </p:cTn>
                              </p:par>
                              <p:par>
                                <p:cTn id="15" presetID="10" presetClass="entr" presetSubtype="0" fill="hold" nodeType="withEffect">
                                  <p:stCondLst>
                                    <p:cond delay="50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1000"/>
                                        <p:tgtEl>
                                          <p:spTgt spid="35"/>
                                        </p:tgtEl>
                                      </p:cBhvr>
                                    </p:animEffect>
                                  </p:childTnLst>
                                </p:cTn>
                              </p:par>
                              <p:par>
                                <p:cTn id="18" presetID="63" presetClass="path" presetSubtype="0" decel="100000" fill="hold" nodeType="withEffect">
                                  <p:stCondLst>
                                    <p:cond delay="500"/>
                                  </p:stCondLst>
                                  <p:childTnLst>
                                    <p:animMotion origin="layout" path="M 8.33333E-7 7.40741E-7 L -0.02682 7.40741E-7 " pathEditMode="relative" rAng="0" ptsTypes="AA">
                                      <p:cBhvr>
                                        <p:cTn id="19" dur="1000" spd="-100000" fill="hold"/>
                                        <p:tgtEl>
                                          <p:spTgt spid="35"/>
                                        </p:tgtEl>
                                        <p:attrNameLst>
                                          <p:attrName>ppt_x</p:attrName>
                                          <p:attrName>ppt_y</p:attrName>
                                        </p:attrNameLst>
                                      </p:cBhvr>
                                      <p:rCtr x="-1341" y="0"/>
                                    </p:animMotion>
                                  </p:childTnLst>
                                </p:cTn>
                              </p:par>
                              <p:par>
                                <p:cTn id="20" presetID="10" presetClass="entr" presetSubtype="0" fill="hold" nodeType="withEffect">
                                  <p:stCondLst>
                                    <p:cond delay="50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1000"/>
                                        <p:tgtEl>
                                          <p:spTgt spid="34"/>
                                        </p:tgtEl>
                                      </p:cBhvr>
                                    </p:animEffect>
                                  </p:childTnLst>
                                </p:cTn>
                              </p:par>
                              <p:par>
                                <p:cTn id="23" presetID="63" presetClass="path" presetSubtype="0" decel="100000" fill="hold" nodeType="withEffect">
                                  <p:stCondLst>
                                    <p:cond delay="500"/>
                                  </p:stCondLst>
                                  <p:childTnLst>
                                    <p:animMotion origin="layout" path="M 5.55112E-17 7.40741E-7 L 0.02188 7.40741E-7 " pathEditMode="relative" rAng="0" ptsTypes="AA">
                                      <p:cBhvr>
                                        <p:cTn id="24" dur="1000" spd="-100000" fill="hold"/>
                                        <p:tgtEl>
                                          <p:spTgt spid="34"/>
                                        </p:tgtEl>
                                        <p:attrNameLst>
                                          <p:attrName>ppt_x</p:attrName>
                                          <p:attrName>ppt_y</p:attrName>
                                        </p:attrNameLst>
                                      </p:cBhvr>
                                      <p:rCtr x="1094" y="0"/>
                                    </p:animMotion>
                                  </p:childTnLst>
                                </p:cTn>
                              </p:par>
                            </p:childTnLst>
                          </p:cTn>
                        </p:par>
                        <p:par>
                          <p:cTn id="25" fill="hold">
                            <p:stCondLst>
                              <p:cond delay="1500"/>
                            </p:stCondLst>
                            <p:childTnLst>
                              <p:par>
                                <p:cTn id="26" presetID="10" presetClass="entr" presetSubtype="0" fill="hold" nodeType="after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1000"/>
                                        <p:tgtEl>
                                          <p:spTgt spid="28"/>
                                        </p:tgtEl>
                                      </p:cBhvr>
                                    </p:animEffect>
                                  </p:childTnLst>
                                </p:cTn>
                              </p:par>
                              <p:par>
                                <p:cTn id="29" presetID="63" presetClass="path" presetSubtype="0" decel="100000" fill="hold" nodeType="withEffect">
                                  <p:stCondLst>
                                    <p:cond delay="0"/>
                                  </p:stCondLst>
                                  <p:childTnLst>
                                    <p:animMotion origin="layout" path="M -2.91667E-6 -3.7037E-6 L 0.06315 -3.7037E-6 " pathEditMode="relative" rAng="0" ptsTypes="AA">
                                      <p:cBhvr>
                                        <p:cTn id="30" dur="1000" spd="-100000" fill="hold"/>
                                        <p:tgtEl>
                                          <p:spTgt spid="28"/>
                                        </p:tgtEl>
                                        <p:attrNameLst>
                                          <p:attrName>ppt_x</p:attrName>
                                          <p:attrName>ppt_y</p:attrName>
                                        </p:attrNameLst>
                                      </p:cBhvr>
                                      <p:rCtr x="3151" y="0"/>
                                    </p:animMotion>
                                  </p:childTnLst>
                                </p:cTn>
                              </p:par>
                            </p:childTnLst>
                          </p:cTn>
                        </p:par>
                        <p:par>
                          <p:cTn id="31" fill="hold">
                            <p:stCondLst>
                              <p:cond delay="2500"/>
                            </p:stCondLst>
                            <p:childTnLst>
                              <p:par>
                                <p:cTn id="32" presetID="10" presetClass="entr" presetSubtype="0" fill="hold"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1000"/>
                                        <p:tgtEl>
                                          <p:spTgt spid="22"/>
                                        </p:tgtEl>
                                      </p:cBhvr>
                                    </p:animEffect>
                                  </p:childTnLst>
                                </p:cTn>
                              </p:par>
                              <p:par>
                                <p:cTn id="35" presetID="63" presetClass="path" presetSubtype="0" decel="100000" fill="hold" nodeType="withEffect">
                                  <p:stCondLst>
                                    <p:cond delay="0"/>
                                  </p:stCondLst>
                                  <p:childTnLst>
                                    <p:animMotion origin="layout" path="M 2.08333E-6 -3.7037E-6 L 0.06315 -3.7037E-6 " pathEditMode="relative" rAng="0" ptsTypes="AA">
                                      <p:cBhvr>
                                        <p:cTn id="36" dur="1000" spd="-100000" fill="hold"/>
                                        <p:tgtEl>
                                          <p:spTgt spid="22"/>
                                        </p:tgtEl>
                                        <p:attrNameLst>
                                          <p:attrName>ppt_x</p:attrName>
                                          <p:attrName>ppt_y</p:attrName>
                                        </p:attrNameLst>
                                      </p:cBhvr>
                                      <p:rCtr x="3151" y="0"/>
                                    </p:animMotion>
                                  </p:childTnLst>
                                </p:cTn>
                              </p:par>
                            </p:childTnLst>
                          </p:cTn>
                        </p:par>
                        <p:par>
                          <p:cTn id="37" fill="hold">
                            <p:stCondLst>
                              <p:cond delay="3500"/>
                            </p:stCondLst>
                            <p:childTnLst>
                              <p:par>
                                <p:cTn id="38" presetID="10" presetClass="entr" presetSubtype="0" fill="hold" nodeType="after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fade">
                                      <p:cBhvr>
                                        <p:cTn id="40" dur="1000"/>
                                        <p:tgtEl>
                                          <p:spTgt spid="31"/>
                                        </p:tgtEl>
                                      </p:cBhvr>
                                    </p:animEffect>
                                  </p:childTnLst>
                                </p:cTn>
                              </p:par>
                              <p:par>
                                <p:cTn id="41" presetID="63" presetClass="path" presetSubtype="0" decel="100000" fill="hold" nodeType="withEffect">
                                  <p:stCondLst>
                                    <p:cond delay="0"/>
                                  </p:stCondLst>
                                  <p:childTnLst>
                                    <p:animMotion origin="layout" path="M -2.91667E-6 2.59259E-6 L 0.06315 2.59259E-6 " pathEditMode="relative" rAng="0" ptsTypes="AA">
                                      <p:cBhvr>
                                        <p:cTn id="42" dur="1000" spd="-100000" fill="hold"/>
                                        <p:tgtEl>
                                          <p:spTgt spid="31"/>
                                        </p:tgtEl>
                                        <p:attrNameLst>
                                          <p:attrName>ppt_x</p:attrName>
                                          <p:attrName>ppt_y</p:attrName>
                                        </p:attrNameLst>
                                      </p:cBhvr>
                                      <p:rCtr x="3151" y="0"/>
                                    </p:animMotion>
                                  </p:childTnLst>
                                </p:cTn>
                              </p:par>
                            </p:childTnLst>
                          </p:cTn>
                        </p:par>
                        <p:par>
                          <p:cTn id="43" fill="hold">
                            <p:stCondLst>
                              <p:cond delay="4500"/>
                            </p:stCondLst>
                            <p:childTnLst>
                              <p:par>
                                <p:cTn id="44" presetID="10" presetClass="entr" presetSubtype="0" fill="hold" nodeType="after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fade">
                                      <p:cBhvr>
                                        <p:cTn id="46" dur="1000"/>
                                        <p:tgtEl>
                                          <p:spTgt spid="25"/>
                                        </p:tgtEl>
                                      </p:cBhvr>
                                    </p:animEffect>
                                  </p:childTnLst>
                                </p:cTn>
                              </p:par>
                              <p:par>
                                <p:cTn id="47" presetID="63" presetClass="path" presetSubtype="0" decel="100000" fill="hold" nodeType="withEffect">
                                  <p:stCondLst>
                                    <p:cond delay="0"/>
                                  </p:stCondLst>
                                  <p:childTnLst>
                                    <p:animMotion origin="layout" path="M 2.08333E-6 2.59259E-6 L 0.06315 2.59259E-6 " pathEditMode="relative" rAng="0" ptsTypes="AA">
                                      <p:cBhvr>
                                        <p:cTn id="48" dur="1000" spd="-100000" fill="hold"/>
                                        <p:tgtEl>
                                          <p:spTgt spid="25"/>
                                        </p:tgtEl>
                                        <p:attrNameLst>
                                          <p:attrName>ppt_x</p:attrName>
                                          <p:attrName>ppt_y</p:attrName>
                                        </p:attrNameLst>
                                      </p:cBhvr>
                                      <p:rCtr x="3151"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11320" y="2479656"/>
            <a:ext cx="1349380" cy="1352712"/>
            <a:chOff x="3260725" y="585788"/>
            <a:chExt cx="642938" cy="644526"/>
          </a:xfrm>
        </p:grpSpPr>
        <p:sp>
          <p:nvSpPr>
            <p:cNvPr id="4" name="Freeform 423"/>
            <p:cNvSpPr/>
            <p:nvPr/>
          </p:nvSpPr>
          <p:spPr bwMode="auto">
            <a:xfrm>
              <a:off x="3260725" y="585788"/>
              <a:ext cx="642938" cy="644525"/>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424"/>
            <p:cNvSpPr/>
            <p:nvPr/>
          </p:nvSpPr>
          <p:spPr bwMode="auto">
            <a:xfrm>
              <a:off x="3390900" y="790576"/>
              <a:ext cx="512763" cy="439738"/>
            </a:xfrm>
            <a:custGeom>
              <a:avLst/>
              <a:gdLst>
                <a:gd name="T0" fmla="*/ 0 w 204"/>
                <a:gd name="T1" fmla="*/ 107 h 175"/>
                <a:gd name="T2" fmla="*/ 68 w 204"/>
                <a:gd name="T3" fmla="*/ 175 h 175"/>
                <a:gd name="T4" fmla="*/ 164 w 204"/>
                <a:gd name="T5" fmla="*/ 175 h 175"/>
                <a:gd name="T6" fmla="*/ 204 w 204"/>
                <a:gd name="T7" fmla="*/ 135 h 175"/>
                <a:gd name="T8" fmla="*/ 204 w 204"/>
                <a:gd name="T9" fmla="*/ 65 h 175"/>
                <a:gd name="T10" fmla="*/ 139 w 204"/>
                <a:gd name="T11" fmla="*/ 0 h 175"/>
                <a:gd name="T12" fmla="*/ 0 w 204"/>
                <a:gd name="T13" fmla="*/ 107 h 175"/>
              </a:gdLst>
              <a:ahLst/>
              <a:cxnLst>
                <a:cxn ang="0">
                  <a:pos x="T0" y="T1"/>
                </a:cxn>
                <a:cxn ang="0">
                  <a:pos x="T2" y="T3"/>
                </a:cxn>
                <a:cxn ang="0">
                  <a:pos x="T4" y="T5"/>
                </a:cxn>
                <a:cxn ang="0">
                  <a:pos x="T6" y="T7"/>
                </a:cxn>
                <a:cxn ang="0">
                  <a:pos x="T8" y="T9"/>
                </a:cxn>
                <a:cxn ang="0">
                  <a:pos x="T10" y="T11"/>
                </a:cxn>
                <a:cxn ang="0">
                  <a:pos x="T12" y="T13"/>
                </a:cxn>
              </a:cxnLst>
              <a:rect l="0" t="0" r="r" b="b"/>
              <a:pathLst>
                <a:path w="204" h="175">
                  <a:moveTo>
                    <a:pt x="0" y="107"/>
                  </a:moveTo>
                  <a:cubicBezTo>
                    <a:pt x="68" y="175"/>
                    <a:pt x="68" y="175"/>
                    <a:pt x="68" y="175"/>
                  </a:cubicBezTo>
                  <a:cubicBezTo>
                    <a:pt x="164" y="175"/>
                    <a:pt x="164" y="175"/>
                    <a:pt x="164" y="175"/>
                  </a:cubicBezTo>
                  <a:cubicBezTo>
                    <a:pt x="186" y="175"/>
                    <a:pt x="204" y="157"/>
                    <a:pt x="204" y="135"/>
                  </a:cubicBezTo>
                  <a:cubicBezTo>
                    <a:pt x="204" y="65"/>
                    <a:pt x="204" y="65"/>
                    <a:pt x="204" y="65"/>
                  </a:cubicBezTo>
                  <a:cubicBezTo>
                    <a:pt x="139" y="0"/>
                    <a:pt x="139" y="0"/>
                    <a:pt x="139" y="0"/>
                  </a:cubicBezTo>
                  <a:lnTo>
                    <a:pt x="0" y="107"/>
                  </a:lnTo>
                  <a:close/>
                </a:path>
              </a:pathLst>
            </a:custGeom>
            <a:solidFill>
              <a:schemeClr val="accent1">
                <a:lumMod val="75000"/>
                <a:alpha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Rectangle 425"/>
            <p:cNvSpPr>
              <a:spLocks noChangeArrowheads="1"/>
            </p:cNvSpPr>
            <p:nvPr/>
          </p:nvSpPr>
          <p:spPr bwMode="auto">
            <a:xfrm>
              <a:off x="3390900" y="1017588"/>
              <a:ext cx="382588" cy="42863"/>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 name="Freeform 426"/>
            <p:cNvSpPr/>
            <p:nvPr/>
          </p:nvSpPr>
          <p:spPr bwMode="auto">
            <a:xfrm>
              <a:off x="3416300" y="782638"/>
              <a:ext cx="331788" cy="204788"/>
            </a:xfrm>
            <a:custGeom>
              <a:avLst/>
              <a:gdLst>
                <a:gd name="T0" fmla="*/ 132 w 132"/>
                <a:gd name="T1" fmla="*/ 81 h 81"/>
                <a:gd name="T2" fmla="*/ 132 w 132"/>
                <a:gd name="T3" fmla="*/ 11 h 81"/>
                <a:gd name="T4" fmla="*/ 122 w 132"/>
                <a:gd name="T5" fmla="*/ 0 h 81"/>
                <a:gd name="T6" fmla="*/ 10 w 132"/>
                <a:gd name="T7" fmla="*/ 0 h 81"/>
                <a:gd name="T8" fmla="*/ 0 w 132"/>
                <a:gd name="T9" fmla="*/ 11 h 81"/>
                <a:gd name="T10" fmla="*/ 0 w 132"/>
                <a:gd name="T11" fmla="*/ 81 h 81"/>
                <a:gd name="T12" fmla="*/ 132 w 132"/>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132" h="81">
                  <a:moveTo>
                    <a:pt x="132" y="81"/>
                  </a:moveTo>
                  <a:cubicBezTo>
                    <a:pt x="132" y="11"/>
                    <a:pt x="132" y="11"/>
                    <a:pt x="132" y="11"/>
                  </a:cubicBezTo>
                  <a:cubicBezTo>
                    <a:pt x="132" y="5"/>
                    <a:pt x="127" y="0"/>
                    <a:pt x="122" y="0"/>
                  </a:cubicBezTo>
                  <a:cubicBezTo>
                    <a:pt x="10" y="0"/>
                    <a:pt x="10" y="0"/>
                    <a:pt x="10" y="0"/>
                  </a:cubicBezTo>
                  <a:cubicBezTo>
                    <a:pt x="5" y="0"/>
                    <a:pt x="0" y="5"/>
                    <a:pt x="0" y="11"/>
                  </a:cubicBezTo>
                  <a:cubicBezTo>
                    <a:pt x="0" y="81"/>
                    <a:pt x="0" y="81"/>
                    <a:pt x="0" y="81"/>
                  </a:cubicBezTo>
                  <a:lnTo>
                    <a:pt x="132" y="81"/>
                  </a:lnTo>
                  <a:close/>
                </a:path>
              </a:pathLst>
            </a:custGeom>
            <a:solidFill>
              <a:srgbClr val="F5F7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Rectangle 427"/>
            <p:cNvSpPr>
              <a:spLocks noChangeArrowheads="1"/>
            </p:cNvSpPr>
            <p:nvPr/>
          </p:nvSpPr>
          <p:spPr bwMode="auto">
            <a:xfrm>
              <a:off x="3443288" y="811213"/>
              <a:ext cx="277813" cy="1460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 name="Freeform 428"/>
            <p:cNvSpPr/>
            <p:nvPr/>
          </p:nvSpPr>
          <p:spPr bwMode="auto">
            <a:xfrm>
              <a:off x="3390900" y="987426"/>
              <a:ext cx="382588" cy="30163"/>
            </a:xfrm>
            <a:custGeom>
              <a:avLst/>
              <a:gdLst>
                <a:gd name="T0" fmla="*/ 225 w 241"/>
                <a:gd name="T1" fmla="*/ 0 h 19"/>
                <a:gd name="T2" fmla="*/ 16 w 241"/>
                <a:gd name="T3" fmla="*/ 0 h 19"/>
                <a:gd name="T4" fmla="*/ 0 w 241"/>
                <a:gd name="T5" fmla="*/ 19 h 19"/>
                <a:gd name="T6" fmla="*/ 241 w 241"/>
                <a:gd name="T7" fmla="*/ 19 h 19"/>
                <a:gd name="T8" fmla="*/ 225 w 241"/>
                <a:gd name="T9" fmla="*/ 0 h 19"/>
              </a:gdLst>
              <a:ahLst/>
              <a:cxnLst>
                <a:cxn ang="0">
                  <a:pos x="T0" y="T1"/>
                </a:cxn>
                <a:cxn ang="0">
                  <a:pos x="T2" y="T3"/>
                </a:cxn>
                <a:cxn ang="0">
                  <a:pos x="T4" y="T5"/>
                </a:cxn>
                <a:cxn ang="0">
                  <a:pos x="T6" y="T7"/>
                </a:cxn>
                <a:cxn ang="0">
                  <a:pos x="T8" y="T9"/>
                </a:cxn>
              </a:cxnLst>
              <a:rect l="0" t="0" r="r" b="b"/>
              <a:pathLst>
                <a:path w="241" h="19">
                  <a:moveTo>
                    <a:pt x="225" y="0"/>
                  </a:moveTo>
                  <a:lnTo>
                    <a:pt x="16" y="0"/>
                  </a:lnTo>
                  <a:lnTo>
                    <a:pt x="0" y="19"/>
                  </a:lnTo>
                  <a:lnTo>
                    <a:pt x="241" y="19"/>
                  </a:lnTo>
                  <a:lnTo>
                    <a:pt x="225" y="0"/>
                  </a:lnTo>
                  <a:close/>
                </a:path>
              </a:pathLst>
            </a:custGeom>
            <a:solidFill>
              <a:srgbClr val="E6E8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1" name="矩形 20"/>
          <p:cNvSpPr/>
          <p:nvPr/>
        </p:nvSpPr>
        <p:spPr>
          <a:xfrm>
            <a:off x="1445806" y="4556194"/>
            <a:ext cx="1880408" cy="1200329"/>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2" name="文本框 21"/>
          <p:cNvSpPr txBox="1"/>
          <p:nvPr/>
        </p:nvSpPr>
        <p:spPr>
          <a:xfrm>
            <a:off x="1780716" y="4204277"/>
            <a:ext cx="1210588"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pPr algn="ctr"/>
            <a:r>
              <a:rPr lang="zh-CN" altLang="en-US" spc="0" dirty="0"/>
              <a:t>技能进修</a:t>
            </a:r>
          </a:p>
        </p:txBody>
      </p:sp>
      <p:sp>
        <p:nvSpPr>
          <p:cNvPr id="23" name="矩形 22"/>
          <p:cNvSpPr/>
          <p:nvPr/>
        </p:nvSpPr>
        <p:spPr>
          <a:xfrm>
            <a:off x="3919133" y="4556194"/>
            <a:ext cx="1880408" cy="117141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4" name="文本框 23"/>
          <p:cNvSpPr txBox="1"/>
          <p:nvPr/>
        </p:nvSpPr>
        <p:spPr>
          <a:xfrm>
            <a:off x="4254043" y="4204277"/>
            <a:ext cx="1210588"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pPr algn="ctr"/>
            <a:r>
              <a:rPr lang="zh-CN" altLang="en-US" spc="0" dirty="0"/>
              <a:t>消化技能</a:t>
            </a:r>
          </a:p>
        </p:txBody>
      </p:sp>
      <p:sp>
        <p:nvSpPr>
          <p:cNvPr id="25" name="矩形 24"/>
          <p:cNvSpPr/>
          <p:nvPr/>
        </p:nvSpPr>
        <p:spPr>
          <a:xfrm>
            <a:off x="6367060" y="4556194"/>
            <a:ext cx="1880408" cy="117141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6" name="文本框 25"/>
          <p:cNvSpPr txBox="1"/>
          <p:nvPr/>
        </p:nvSpPr>
        <p:spPr>
          <a:xfrm>
            <a:off x="6701970" y="4204277"/>
            <a:ext cx="1210588"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pPr algn="ctr"/>
            <a:r>
              <a:rPr lang="zh-CN" altLang="en-US" spc="0" dirty="0"/>
              <a:t>结合实践</a:t>
            </a:r>
          </a:p>
        </p:txBody>
      </p:sp>
      <p:sp>
        <p:nvSpPr>
          <p:cNvPr id="27" name="矩形 26"/>
          <p:cNvSpPr/>
          <p:nvPr/>
        </p:nvSpPr>
        <p:spPr>
          <a:xfrm>
            <a:off x="8827687" y="4556194"/>
            <a:ext cx="1880408" cy="117141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8" name="文本框 27"/>
          <p:cNvSpPr txBox="1"/>
          <p:nvPr/>
        </p:nvSpPr>
        <p:spPr>
          <a:xfrm>
            <a:off x="9162597" y="4204277"/>
            <a:ext cx="1210588"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pPr algn="ctr"/>
            <a:r>
              <a:rPr lang="zh-CN" altLang="en-US" spc="0" dirty="0"/>
              <a:t>总结经验</a:t>
            </a:r>
          </a:p>
        </p:txBody>
      </p:sp>
      <p:grpSp>
        <p:nvGrpSpPr>
          <p:cNvPr id="3" name="组合 2"/>
          <p:cNvGrpSpPr/>
          <p:nvPr/>
        </p:nvGrpSpPr>
        <p:grpSpPr>
          <a:xfrm>
            <a:off x="4177099" y="2479656"/>
            <a:ext cx="1352710" cy="1352710"/>
            <a:chOff x="246063" y="3608388"/>
            <a:chExt cx="642938" cy="642938"/>
          </a:xfrm>
        </p:grpSpPr>
        <p:sp>
          <p:nvSpPr>
            <p:cNvPr id="29" name="Freeform 163"/>
            <p:cNvSpPr/>
            <p:nvPr/>
          </p:nvSpPr>
          <p:spPr bwMode="auto">
            <a:xfrm>
              <a:off x="246063" y="3608388"/>
              <a:ext cx="642938" cy="642938"/>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164"/>
            <p:cNvSpPr/>
            <p:nvPr/>
          </p:nvSpPr>
          <p:spPr bwMode="auto">
            <a:xfrm>
              <a:off x="379413" y="3738563"/>
              <a:ext cx="509588" cy="512763"/>
            </a:xfrm>
            <a:custGeom>
              <a:avLst/>
              <a:gdLst>
                <a:gd name="T0" fmla="*/ 111 w 203"/>
                <a:gd name="T1" fmla="*/ 24 h 204"/>
                <a:gd name="T2" fmla="*/ 87 w 203"/>
                <a:gd name="T3" fmla="*/ 0 h 204"/>
                <a:gd name="T4" fmla="*/ 70 w 203"/>
                <a:gd name="T5" fmla="*/ 17 h 204"/>
                <a:gd name="T6" fmla="*/ 80 w 203"/>
                <a:gd name="T7" fmla="*/ 27 h 204"/>
                <a:gd name="T8" fmla="*/ 71 w 203"/>
                <a:gd name="T9" fmla="*/ 28 h 204"/>
                <a:gd name="T10" fmla="*/ 32 w 203"/>
                <a:gd name="T11" fmla="*/ 72 h 204"/>
                <a:gd name="T12" fmla="*/ 24 w 203"/>
                <a:gd name="T13" fmla="*/ 64 h 204"/>
                <a:gd name="T14" fmla="*/ 0 w 203"/>
                <a:gd name="T15" fmla="*/ 88 h 204"/>
                <a:gd name="T16" fmla="*/ 23 w 203"/>
                <a:gd name="T17" fmla="*/ 111 h 204"/>
                <a:gd name="T18" fmla="*/ 21 w 203"/>
                <a:gd name="T19" fmla="*/ 130 h 204"/>
                <a:gd name="T20" fmla="*/ 96 w 203"/>
                <a:gd name="T21" fmla="*/ 204 h 204"/>
                <a:gd name="T22" fmla="*/ 163 w 203"/>
                <a:gd name="T23" fmla="*/ 204 h 204"/>
                <a:gd name="T24" fmla="*/ 203 w 203"/>
                <a:gd name="T25" fmla="*/ 164 h 204"/>
                <a:gd name="T26" fmla="*/ 203 w 203"/>
                <a:gd name="T27" fmla="*/ 97 h 204"/>
                <a:gd name="T28" fmla="*/ 129 w 203"/>
                <a:gd name="T29" fmla="*/ 22 h 204"/>
                <a:gd name="T30" fmla="*/ 111 w 203"/>
                <a:gd name="T31" fmla="*/ 2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3" h="204">
                  <a:moveTo>
                    <a:pt x="111" y="24"/>
                  </a:moveTo>
                  <a:cubicBezTo>
                    <a:pt x="87" y="0"/>
                    <a:pt x="87" y="0"/>
                    <a:pt x="87" y="0"/>
                  </a:cubicBezTo>
                  <a:cubicBezTo>
                    <a:pt x="70" y="17"/>
                    <a:pt x="70" y="17"/>
                    <a:pt x="70" y="17"/>
                  </a:cubicBezTo>
                  <a:cubicBezTo>
                    <a:pt x="80" y="27"/>
                    <a:pt x="80" y="27"/>
                    <a:pt x="80" y="27"/>
                  </a:cubicBezTo>
                  <a:cubicBezTo>
                    <a:pt x="71" y="28"/>
                    <a:pt x="71" y="28"/>
                    <a:pt x="71" y="28"/>
                  </a:cubicBezTo>
                  <a:cubicBezTo>
                    <a:pt x="32" y="72"/>
                    <a:pt x="32" y="72"/>
                    <a:pt x="32" y="72"/>
                  </a:cubicBezTo>
                  <a:cubicBezTo>
                    <a:pt x="24" y="64"/>
                    <a:pt x="24" y="64"/>
                    <a:pt x="24" y="64"/>
                  </a:cubicBezTo>
                  <a:cubicBezTo>
                    <a:pt x="0" y="88"/>
                    <a:pt x="0" y="88"/>
                    <a:pt x="0" y="88"/>
                  </a:cubicBezTo>
                  <a:cubicBezTo>
                    <a:pt x="23" y="111"/>
                    <a:pt x="23" y="111"/>
                    <a:pt x="23" y="111"/>
                  </a:cubicBezTo>
                  <a:cubicBezTo>
                    <a:pt x="21" y="130"/>
                    <a:pt x="21" y="130"/>
                    <a:pt x="21" y="130"/>
                  </a:cubicBezTo>
                  <a:cubicBezTo>
                    <a:pt x="96" y="204"/>
                    <a:pt x="96" y="204"/>
                    <a:pt x="96" y="204"/>
                  </a:cubicBezTo>
                  <a:cubicBezTo>
                    <a:pt x="163" y="204"/>
                    <a:pt x="163" y="204"/>
                    <a:pt x="163" y="204"/>
                  </a:cubicBezTo>
                  <a:cubicBezTo>
                    <a:pt x="185" y="204"/>
                    <a:pt x="203" y="186"/>
                    <a:pt x="203" y="164"/>
                  </a:cubicBezTo>
                  <a:cubicBezTo>
                    <a:pt x="203" y="97"/>
                    <a:pt x="203" y="97"/>
                    <a:pt x="203" y="97"/>
                  </a:cubicBezTo>
                  <a:cubicBezTo>
                    <a:pt x="129" y="22"/>
                    <a:pt x="129" y="22"/>
                    <a:pt x="129" y="22"/>
                  </a:cubicBezTo>
                  <a:lnTo>
                    <a:pt x="111" y="24"/>
                  </a:lnTo>
                  <a:close/>
                </a:path>
              </a:pathLst>
            </a:custGeom>
            <a:solidFill>
              <a:schemeClr val="tx1">
                <a:lumMod val="75000"/>
                <a:lumOff val="25000"/>
                <a:alpha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165"/>
            <p:cNvSpPr>
              <a:spLocks noEditPoints="1"/>
            </p:cNvSpPr>
            <p:nvPr/>
          </p:nvSpPr>
          <p:spPr bwMode="auto">
            <a:xfrm>
              <a:off x="376238" y="3738563"/>
              <a:ext cx="382588" cy="382588"/>
            </a:xfrm>
            <a:custGeom>
              <a:avLst/>
              <a:gdLst>
                <a:gd name="T0" fmla="*/ 152 w 152"/>
                <a:gd name="T1" fmla="*/ 88 h 152"/>
                <a:gd name="T2" fmla="*/ 152 w 152"/>
                <a:gd name="T3" fmla="*/ 64 h 152"/>
                <a:gd name="T4" fmla="*/ 152 w 152"/>
                <a:gd name="T5" fmla="*/ 64 h 152"/>
                <a:gd name="T6" fmla="*/ 151 w 152"/>
                <a:gd name="T7" fmla="*/ 64 h 152"/>
                <a:gd name="T8" fmla="*/ 130 w 152"/>
                <a:gd name="T9" fmla="*/ 46 h 152"/>
                <a:gd name="T10" fmla="*/ 138 w 152"/>
                <a:gd name="T11" fmla="*/ 31 h 152"/>
                <a:gd name="T12" fmla="*/ 138 w 152"/>
                <a:gd name="T13" fmla="*/ 31 h 152"/>
                <a:gd name="T14" fmla="*/ 138 w 152"/>
                <a:gd name="T15" fmla="*/ 31 h 152"/>
                <a:gd name="T16" fmla="*/ 121 w 152"/>
                <a:gd name="T17" fmla="*/ 14 h 152"/>
                <a:gd name="T18" fmla="*/ 121 w 152"/>
                <a:gd name="T19" fmla="*/ 14 h 152"/>
                <a:gd name="T20" fmla="*/ 93 w 152"/>
                <a:gd name="T21" fmla="*/ 16 h 152"/>
                <a:gd name="T22" fmla="*/ 88 w 152"/>
                <a:gd name="T23" fmla="*/ 0 h 152"/>
                <a:gd name="T24" fmla="*/ 88 w 152"/>
                <a:gd name="T25" fmla="*/ 0 h 152"/>
                <a:gd name="T26" fmla="*/ 64 w 152"/>
                <a:gd name="T27" fmla="*/ 0 h 152"/>
                <a:gd name="T28" fmla="*/ 64 w 152"/>
                <a:gd name="T29" fmla="*/ 0 h 152"/>
                <a:gd name="T30" fmla="*/ 64 w 152"/>
                <a:gd name="T31" fmla="*/ 0 h 152"/>
                <a:gd name="T32" fmla="*/ 64 w 152"/>
                <a:gd name="T33" fmla="*/ 7 h 152"/>
                <a:gd name="T34" fmla="*/ 36 w 152"/>
                <a:gd name="T35" fmla="*/ 19 h 152"/>
                <a:gd name="T36" fmla="*/ 31 w 152"/>
                <a:gd name="T37" fmla="*/ 14 h 152"/>
                <a:gd name="T38" fmla="*/ 31 w 152"/>
                <a:gd name="T39" fmla="*/ 14 h 152"/>
                <a:gd name="T40" fmla="*/ 14 w 152"/>
                <a:gd name="T41" fmla="*/ 31 h 152"/>
                <a:gd name="T42" fmla="*/ 14 w 152"/>
                <a:gd name="T43" fmla="*/ 31 h 152"/>
                <a:gd name="T44" fmla="*/ 18 w 152"/>
                <a:gd name="T45" fmla="*/ 36 h 152"/>
                <a:gd name="T46" fmla="*/ 7 w 152"/>
                <a:gd name="T47" fmla="*/ 64 h 152"/>
                <a:gd name="T48" fmla="*/ 0 w 152"/>
                <a:gd name="T49" fmla="*/ 64 h 152"/>
                <a:gd name="T50" fmla="*/ 0 w 152"/>
                <a:gd name="T51" fmla="*/ 64 h 152"/>
                <a:gd name="T52" fmla="*/ 0 w 152"/>
                <a:gd name="T53" fmla="*/ 88 h 152"/>
                <a:gd name="T54" fmla="*/ 0 w 152"/>
                <a:gd name="T55" fmla="*/ 88 h 152"/>
                <a:gd name="T56" fmla="*/ 1 w 152"/>
                <a:gd name="T57" fmla="*/ 88 h 152"/>
                <a:gd name="T58" fmla="*/ 22 w 152"/>
                <a:gd name="T59" fmla="*/ 106 h 152"/>
                <a:gd name="T60" fmla="*/ 14 w 152"/>
                <a:gd name="T61" fmla="*/ 121 h 152"/>
                <a:gd name="T62" fmla="*/ 14 w 152"/>
                <a:gd name="T63" fmla="*/ 121 h 152"/>
                <a:gd name="T64" fmla="*/ 14 w 152"/>
                <a:gd name="T65" fmla="*/ 121 h 152"/>
                <a:gd name="T66" fmla="*/ 31 w 152"/>
                <a:gd name="T67" fmla="*/ 138 h 152"/>
                <a:gd name="T68" fmla="*/ 31 w 152"/>
                <a:gd name="T69" fmla="*/ 138 h 152"/>
                <a:gd name="T70" fmla="*/ 59 w 152"/>
                <a:gd name="T71" fmla="*/ 136 h 152"/>
                <a:gd name="T72" fmla="*/ 64 w 152"/>
                <a:gd name="T73" fmla="*/ 152 h 152"/>
                <a:gd name="T74" fmla="*/ 64 w 152"/>
                <a:gd name="T75" fmla="*/ 152 h 152"/>
                <a:gd name="T76" fmla="*/ 88 w 152"/>
                <a:gd name="T77" fmla="*/ 152 h 152"/>
                <a:gd name="T78" fmla="*/ 88 w 152"/>
                <a:gd name="T79" fmla="*/ 152 h 152"/>
                <a:gd name="T80" fmla="*/ 88 w 152"/>
                <a:gd name="T81" fmla="*/ 152 h 152"/>
                <a:gd name="T82" fmla="*/ 88 w 152"/>
                <a:gd name="T83" fmla="*/ 145 h 152"/>
                <a:gd name="T84" fmla="*/ 116 w 152"/>
                <a:gd name="T85" fmla="*/ 133 h 152"/>
                <a:gd name="T86" fmla="*/ 121 w 152"/>
                <a:gd name="T87" fmla="*/ 138 h 152"/>
                <a:gd name="T88" fmla="*/ 121 w 152"/>
                <a:gd name="T89" fmla="*/ 138 h 152"/>
                <a:gd name="T90" fmla="*/ 138 w 152"/>
                <a:gd name="T91" fmla="*/ 121 h 152"/>
                <a:gd name="T92" fmla="*/ 138 w 152"/>
                <a:gd name="T93" fmla="*/ 121 h 152"/>
                <a:gd name="T94" fmla="*/ 134 w 152"/>
                <a:gd name="T95" fmla="*/ 116 h 152"/>
                <a:gd name="T96" fmla="*/ 145 w 152"/>
                <a:gd name="T97" fmla="*/ 88 h 152"/>
                <a:gd name="T98" fmla="*/ 152 w 152"/>
                <a:gd name="T99" fmla="*/ 88 h 152"/>
                <a:gd name="T100" fmla="*/ 47 w 152"/>
                <a:gd name="T101" fmla="*/ 76 h 152"/>
                <a:gd name="T102" fmla="*/ 105 w 152"/>
                <a:gd name="T103"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2" h="152">
                  <a:moveTo>
                    <a:pt x="152" y="88"/>
                  </a:moveTo>
                  <a:cubicBezTo>
                    <a:pt x="152" y="88"/>
                    <a:pt x="152" y="88"/>
                    <a:pt x="152" y="88"/>
                  </a:cubicBezTo>
                  <a:cubicBezTo>
                    <a:pt x="152" y="64"/>
                    <a:pt x="152" y="64"/>
                    <a:pt x="152" y="64"/>
                  </a:cubicBezTo>
                  <a:cubicBezTo>
                    <a:pt x="152" y="64"/>
                    <a:pt x="152" y="64"/>
                    <a:pt x="152" y="64"/>
                  </a:cubicBezTo>
                  <a:cubicBezTo>
                    <a:pt x="152" y="64"/>
                    <a:pt x="152" y="64"/>
                    <a:pt x="152" y="64"/>
                  </a:cubicBezTo>
                  <a:cubicBezTo>
                    <a:pt x="152" y="64"/>
                    <a:pt x="152" y="64"/>
                    <a:pt x="152" y="64"/>
                  </a:cubicBezTo>
                  <a:cubicBezTo>
                    <a:pt x="152" y="64"/>
                    <a:pt x="152" y="64"/>
                    <a:pt x="152" y="64"/>
                  </a:cubicBezTo>
                  <a:cubicBezTo>
                    <a:pt x="152" y="64"/>
                    <a:pt x="152" y="64"/>
                    <a:pt x="151" y="64"/>
                  </a:cubicBezTo>
                  <a:cubicBezTo>
                    <a:pt x="145" y="64"/>
                    <a:pt x="145" y="64"/>
                    <a:pt x="145" y="64"/>
                  </a:cubicBezTo>
                  <a:cubicBezTo>
                    <a:pt x="137" y="62"/>
                    <a:pt x="130" y="55"/>
                    <a:pt x="130" y="46"/>
                  </a:cubicBezTo>
                  <a:cubicBezTo>
                    <a:pt x="130" y="42"/>
                    <a:pt x="131" y="39"/>
                    <a:pt x="133" y="36"/>
                  </a:cubicBezTo>
                  <a:cubicBezTo>
                    <a:pt x="138" y="31"/>
                    <a:pt x="138" y="31"/>
                    <a:pt x="138" y="31"/>
                  </a:cubicBezTo>
                  <a:cubicBezTo>
                    <a:pt x="138" y="31"/>
                    <a:pt x="138" y="31"/>
                    <a:pt x="138" y="31"/>
                  </a:cubicBezTo>
                  <a:cubicBezTo>
                    <a:pt x="138" y="31"/>
                    <a:pt x="138" y="31"/>
                    <a:pt x="138" y="31"/>
                  </a:cubicBezTo>
                  <a:cubicBezTo>
                    <a:pt x="138" y="31"/>
                    <a:pt x="138" y="31"/>
                    <a:pt x="138" y="31"/>
                  </a:cubicBezTo>
                  <a:cubicBezTo>
                    <a:pt x="138" y="31"/>
                    <a:pt x="138" y="31"/>
                    <a:pt x="138" y="31"/>
                  </a:cubicBezTo>
                  <a:cubicBezTo>
                    <a:pt x="121" y="14"/>
                    <a:pt x="121" y="14"/>
                    <a:pt x="121" y="14"/>
                  </a:cubicBezTo>
                  <a:cubicBezTo>
                    <a:pt x="121" y="14"/>
                    <a:pt x="121" y="14"/>
                    <a:pt x="121" y="14"/>
                  </a:cubicBezTo>
                  <a:cubicBezTo>
                    <a:pt x="121" y="14"/>
                    <a:pt x="121" y="14"/>
                    <a:pt x="121" y="14"/>
                  </a:cubicBezTo>
                  <a:cubicBezTo>
                    <a:pt x="121" y="14"/>
                    <a:pt x="121" y="14"/>
                    <a:pt x="121" y="14"/>
                  </a:cubicBezTo>
                  <a:cubicBezTo>
                    <a:pt x="116" y="18"/>
                    <a:pt x="116" y="18"/>
                    <a:pt x="116" y="18"/>
                  </a:cubicBezTo>
                  <a:cubicBezTo>
                    <a:pt x="109" y="23"/>
                    <a:pt x="99" y="23"/>
                    <a:pt x="93" y="16"/>
                  </a:cubicBezTo>
                  <a:cubicBezTo>
                    <a:pt x="90" y="14"/>
                    <a:pt x="89" y="10"/>
                    <a:pt x="88" y="7"/>
                  </a:cubicBezTo>
                  <a:cubicBezTo>
                    <a:pt x="88" y="0"/>
                    <a:pt x="88" y="0"/>
                    <a:pt x="88" y="0"/>
                  </a:cubicBezTo>
                  <a:cubicBezTo>
                    <a:pt x="88" y="0"/>
                    <a:pt x="88" y="0"/>
                    <a:pt x="88" y="0"/>
                  </a:cubicBezTo>
                  <a:cubicBezTo>
                    <a:pt x="88" y="0"/>
                    <a:pt x="88" y="0"/>
                    <a:pt x="88" y="0"/>
                  </a:cubicBezTo>
                  <a:cubicBezTo>
                    <a:pt x="88" y="0"/>
                    <a:pt x="88" y="0"/>
                    <a:pt x="88"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1"/>
                  </a:cubicBezTo>
                  <a:cubicBezTo>
                    <a:pt x="64" y="7"/>
                    <a:pt x="64" y="7"/>
                    <a:pt x="64" y="7"/>
                  </a:cubicBezTo>
                  <a:cubicBezTo>
                    <a:pt x="62" y="15"/>
                    <a:pt x="55" y="22"/>
                    <a:pt x="46" y="22"/>
                  </a:cubicBezTo>
                  <a:cubicBezTo>
                    <a:pt x="42" y="22"/>
                    <a:pt x="39" y="21"/>
                    <a:pt x="36" y="19"/>
                  </a:cubicBezTo>
                  <a:cubicBezTo>
                    <a:pt x="31" y="14"/>
                    <a:pt x="31" y="14"/>
                    <a:pt x="31" y="14"/>
                  </a:cubicBezTo>
                  <a:cubicBezTo>
                    <a:pt x="31" y="14"/>
                    <a:pt x="31" y="14"/>
                    <a:pt x="31" y="14"/>
                  </a:cubicBezTo>
                  <a:cubicBezTo>
                    <a:pt x="31" y="14"/>
                    <a:pt x="31" y="14"/>
                    <a:pt x="31" y="14"/>
                  </a:cubicBezTo>
                  <a:cubicBezTo>
                    <a:pt x="31" y="14"/>
                    <a:pt x="31" y="14"/>
                    <a:pt x="31" y="14"/>
                  </a:cubicBezTo>
                  <a:cubicBezTo>
                    <a:pt x="31" y="14"/>
                    <a:pt x="31" y="14"/>
                    <a:pt x="31" y="14"/>
                  </a:cubicBezTo>
                  <a:cubicBezTo>
                    <a:pt x="14" y="31"/>
                    <a:pt x="14" y="31"/>
                    <a:pt x="14" y="31"/>
                  </a:cubicBezTo>
                  <a:cubicBezTo>
                    <a:pt x="14" y="31"/>
                    <a:pt x="14" y="31"/>
                    <a:pt x="14" y="31"/>
                  </a:cubicBezTo>
                  <a:cubicBezTo>
                    <a:pt x="14" y="31"/>
                    <a:pt x="14" y="31"/>
                    <a:pt x="14" y="31"/>
                  </a:cubicBezTo>
                  <a:cubicBezTo>
                    <a:pt x="14" y="31"/>
                    <a:pt x="14" y="31"/>
                    <a:pt x="14" y="31"/>
                  </a:cubicBezTo>
                  <a:cubicBezTo>
                    <a:pt x="18" y="36"/>
                    <a:pt x="18" y="36"/>
                    <a:pt x="18" y="36"/>
                  </a:cubicBezTo>
                  <a:cubicBezTo>
                    <a:pt x="23" y="43"/>
                    <a:pt x="23" y="53"/>
                    <a:pt x="16" y="59"/>
                  </a:cubicBezTo>
                  <a:cubicBezTo>
                    <a:pt x="14" y="62"/>
                    <a:pt x="10" y="63"/>
                    <a:pt x="7" y="64"/>
                  </a:cubicBezTo>
                  <a:cubicBezTo>
                    <a:pt x="0" y="64"/>
                    <a:pt x="0" y="64"/>
                    <a:pt x="0" y="64"/>
                  </a:cubicBezTo>
                  <a:cubicBezTo>
                    <a:pt x="0" y="64"/>
                    <a:pt x="0" y="64"/>
                    <a:pt x="0" y="64"/>
                  </a:cubicBezTo>
                  <a:cubicBezTo>
                    <a:pt x="0" y="64"/>
                    <a:pt x="0" y="64"/>
                    <a:pt x="0" y="64"/>
                  </a:cubicBezTo>
                  <a:cubicBezTo>
                    <a:pt x="0" y="64"/>
                    <a:pt x="0" y="64"/>
                    <a:pt x="0" y="64"/>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1" y="88"/>
                  </a:cubicBezTo>
                  <a:cubicBezTo>
                    <a:pt x="7" y="88"/>
                    <a:pt x="7" y="88"/>
                    <a:pt x="7" y="88"/>
                  </a:cubicBezTo>
                  <a:cubicBezTo>
                    <a:pt x="15" y="90"/>
                    <a:pt x="22" y="97"/>
                    <a:pt x="22" y="106"/>
                  </a:cubicBezTo>
                  <a:cubicBezTo>
                    <a:pt x="22" y="110"/>
                    <a:pt x="21" y="113"/>
                    <a:pt x="19" y="116"/>
                  </a:cubicBezTo>
                  <a:cubicBezTo>
                    <a:pt x="14" y="121"/>
                    <a:pt x="14" y="121"/>
                    <a:pt x="14" y="121"/>
                  </a:cubicBezTo>
                  <a:cubicBezTo>
                    <a:pt x="14" y="121"/>
                    <a:pt x="14" y="121"/>
                    <a:pt x="14" y="121"/>
                  </a:cubicBezTo>
                  <a:cubicBezTo>
                    <a:pt x="14" y="121"/>
                    <a:pt x="14" y="121"/>
                    <a:pt x="14" y="121"/>
                  </a:cubicBezTo>
                  <a:cubicBezTo>
                    <a:pt x="14" y="121"/>
                    <a:pt x="14" y="121"/>
                    <a:pt x="14" y="121"/>
                  </a:cubicBezTo>
                  <a:cubicBezTo>
                    <a:pt x="14" y="121"/>
                    <a:pt x="14" y="121"/>
                    <a:pt x="14" y="121"/>
                  </a:cubicBezTo>
                  <a:cubicBezTo>
                    <a:pt x="31" y="138"/>
                    <a:pt x="31" y="138"/>
                    <a:pt x="31" y="138"/>
                  </a:cubicBezTo>
                  <a:cubicBezTo>
                    <a:pt x="31" y="138"/>
                    <a:pt x="31" y="138"/>
                    <a:pt x="31" y="138"/>
                  </a:cubicBezTo>
                  <a:cubicBezTo>
                    <a:pt x="31" y="138"/>
                    <a:pt x="31" y="138"/>
                    <a:pt x="31" y="138"/>
                  </a:cubicBezTo>
                  <a:cubicBezTo>
                    <a:pt x="31" y="138"/>
                    <a:pt x="31" y="138"/>
                    <a:pt x="31" y="138"/>
                  </a:cubicBezTo>
                  <a:cubicBezTo>
                    <a:pt x="36" y="134"/>
                    <a:pt x="36" y="134"/>
                    <a:pt x="36" y="134"/>
                  </a:cubicBezTo>
                  <a:cubicBezTo>
                    <a:pt x="43" y="129"/>
                    <a:pt x="53" y="129"/>
                    <a:pt x="59" y="136"/>
                  </a:cubicBezTo>
                  <a:cubicBezTo>
                    <a:pt x="62" y="138"/>
                    <a:pt x="63" y="142"/>
                    <a:pt x="64" y="145"/>
                  </a:cubicBezTo>
                  <a:cubicBezTo>
                    <a:pt x="64" y="152"/>
                    <a:pt x="64" y="152"/>
                    <a:pt x="64" y="152"/>
                  </a:cubicBezTo>
                  <a:cubicBezTo>
                    <a:pt x="64" y="152"/>
                    <a:pt x="64" y="152"/>
                    <a:pt x="64" y="152"/>
                  </a:cubicBezTo>
                  <a:cubicBezTo>
                    <a:pt x="64" y="152"/>
                    <a:pt x="64" y="152"/>
                    <a:pt x="64" y="152"/>
                  </a:cubicBezTo>
                  <a:cubicBezTo>
                    <a:pt x="64" y="152"/>
                    <a:pt x="64" y="152"/>
                    <a:pt x="64" y="152"/>
                  </a:cubicBezTo>
                  <a:cubicBezTo>
                    <a:pt x="88" y="152"/>
                    <a:pt x="88" y="152"/>
                    <a:pt x="88" y="152"/>
                  </a:cubicBezTo>
                  <a:cubicBezTo>
                    <a:pt x="88" y="152"/>
                    <a:pt x="88" y="152"/>
                    <a:pt x="88" y="152"/>
                  </a:cubicBezTo>
                  <a:cubicBezTo>
                    <a:pt x="88" y="152"/>
                    <a:pt x="88" y="152"/>
                    <a:pt x="88" y="152"/>
                  </a:cubicBezTo>
                  <a:cubicBezTo>
                    <a:pt x="88" y="152"/>
                    <a:pt x="88" y="152"/>
                    <a:pt x="88" y="152"/>
                  </a:cubicBezTo>
                  <a:cubicBezTo>
                    <a:pt x="88" y="152"/>
                    <a:pt x="88" y="152"/>
                    <a:pt x="88" y="152"/>
                  </a:cubicBezTo>
                  <a:cubicBezTo>
                    <a:pt x="88" y="152"/>
                    <a:pt x="88" y="152"/>
                    <a:pt x="88" y="151"/>
                  </a:cubicBezTo>
                  <a:cubicBezTo>
                    <a:pt x="88" y="145"/>
                    <a:pt x="88" y="145"/>
                    <a:pt x="88" y="145"/>
                  </a:cubicBezTo>
                  <a:cubicBezTo>
                    <a:pt x="90" y="137"/>
                    <a:pt x="97" y="130"/>
                    <a:pt x="106" y="130"/>
                  </a:cubicBezTo>
                  <a:cubicBezTo>
                    <a:pt x="110" y="130"/>
                    <a:pt x="113" y="131"/>
                    <a:pt x="116" y="133"/>
                  </a:cubicBezTo>
                  <a:cubicBezTo>
                    <a:pt x="121" y="138"/>
                    <a:pt x="121" y="138"/>
                    <a:pt x="121" y="138"/>
                  </a:cubicBezTo>
                  <a:cubicBezTo>
                    <a:pt x="121" y="138"/>
                    <a:pt x="121" y="138"/>
                    <a:pt x="121" y="138"/>
                  </a:cubicBezTo>
                  <a:cubicBezTo>
                    <a:pt x="121" y="138"/>
                    <a:pt x="121" y="138"/>
                    <a:pt x="121" y="138"/>
                  </a:cubicBezTo>
                  <a:cubicBezTo>
                    <a:pt x="121" y="138"/>
                    <a:pt x="121" y="138"/>
                    <a:pt x="121" y="138"/>
                  </a:cubicBezTo>
                  <a:cubicBezTo>
                    <a:pt x="121" y="138"/>
                    <a:pt x="121" y="138"/>
                    <a:pt x="121" y="138"/>
                  </a:cubicBezTo>
                  <a:cubicBezTo>
                    <a:pt x="138" y="121"/>
                    <a:pt x="138" y="121"/>
                    <a:pt x="138" y="121"/>
                  </a:cubicBezTo>
                  <a:cubicBezTo>
                    <a:pt x="138" y="121"/>
                    <a:pt x="138" y="121"/>
                    <a:pt x="138" y="121"/>
                  </a:cubicBezTo>
                  <a:cubicBezTo>
                    <a:pt x="138" y="121"/>
                    <a:pt x="138" y="121"/>
                    <a:pt x="138" y="121"/>
                  </a:cubicBezTo>
                  <a:cubicBezTo>
                    <a:pt x="138" y="121"/>
                    <a:pt x="138" y="121"/>
                    <a:pt x="138" y="121"/>
                  </a:cubicBezTo>
                  <a:cubicBezTo>
                    <a:pt x="134" y="116"/>
                    <a:pt x="134" y="116"/>
                    <a:pt x="134" y="116"/>
                  </a:cubicBezTo>
                  <a:cubicBezTo>
                    <a:pt x="129" y="109"/>
                    <a:pt x="129" y="99"/>
                    <a:pt x="136" y="93"/>
                  </a:cubicBezTo>
                  <a:cubicBezTo>
                    <a:pt x="138" y="90"/>
                    <a:pt x="142" y="89"/>
                    <a:pt x="145" y="88"/>
                  </a:cubicBezTo>
                  <a:cubicBezTo>
                    <a:pt x="152" y="88"/>
                    <a:pt x="152" y="88"/>
                    <a:pt x="152" y="88"/>
                  </a:cubicBezTo>
                  <a:cubicBezTo>
                    <a:pt x="152" y="88"/>
                    <a:pt x="152" y="88"/>
                    <a:pt x="152" y="88"/>
                  </a:cubicBezTo>
                  <a:close/>
                  <a:moveTo>
                    <a:pt x="76" y="105"/>
                  </a:moveTo>
                  <a:cubicBezTo>
                    <a:pt x="60" y="105"/>
                    <a:pt x="47" y="92"/>
                    <a:pt x="47" y="76"/>
                  </a:cubicBezTo>
                  <a:cubicBezTo>
                    <a:pt x="47" y="60"/>
                    <a:pt x="60" y="47"/>
                    <a:pt x="76" y="47"/>
                  </a:cubicBezTo>
                  <a:cubicBezTo>
                    <a:pt x="92" y="47"/>
                    <a:pt x="105" y="60"/>
                    <a:pt x="105" y="76"/>
                  </a:cubicBezTo>
                  <a:cubicBezTo>
                    <a:pt x="105" y="92"/>
                    <a:pt x="92" y="105"/>
                    <a:pt x="76" y="105"/>
                  </a:cubicBezTo>
                  <a:close/>
                </a:path>
              </a:pathLst>
            </a:custGeom>
            <a:solidFill>
              <a:srgbClr val="F5F7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0" name="组合 9"/>
          <p:cNvGrpSpPr/>
          <p:nvPr/>
        </p:nvGrpSpPr>
        <p:grpSpPr>
          <a:xfrm>
            <a:off x="6630909" y="2479656"/>
            <a:ext cx="1352710" cy="1352710"/>
            <a:chOff x="9296401" y="587375"/>
            <a:chExt cx="644525" cy="644526"/>
          </a:xfrm>
        </p:grpSpPr>
        <p:sp>
          <p:nvSpPr>
            <p:cNvPr id="32" name="Freeform 281"/>
            <p:cNvSpPr/>
            <p:nvPr/>
          </p:nvSpPr>
          <p:spPr bwMode="auto">
            <a:xfrm>
              <a:off x="9296401" y="587375"/>
              <a:ext cx="644525" cy="644525"/>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82"/>
            <p:cNvSpPr/>
            <p:nvPr/>
          </p:nvSpPr>
          <p:spPr bwMode="auto">
            <a:xfrm>
              <a:off x="9451976" y="754063"/>
              <a:ext cx="488950" cy="477838"/>
            </a:xfrm>
            <a:custGeom>
              <a:avLst/>
              <a:gdLst>
                <a:gd name="T0" fmla="*/ 95 w 194"/>
                <a:gd name="T1" fmla="*/ 37 h 190"/>
                <a:gd name="T2" fmla="*/ 58 w 194"/>
                <a:gd name="T3" fmla="*/ 0 h 190"/>
                <a:gd name="T4" fmla="*/ 0 w 194"/>
                <a:gd name="T5" fmla="*/ 59 h 190"/>
                <a:gd name="T6" fmla="*/ 37 w 194"/>
                <a:gd name="T7" fmla="*/ 96 h 190"/>
                <a:gd name="T8" fmla="*/ 0 w 194"/>
                <a:gd name="T9" fmla="*/ 133 h 190"/>
                <a:gd name="T10" fmla="*/ 57 w 194"/>
                <a:gd name="T11" fmla="*/ 190 h 190"/>
                <a:gd name="T12" fmla="*/ 154 w 194"/>
                <a:gd name="T13" fmla="*/ 190 h 190"/>
                <a:gd name="T14" fmla="*/ 194 w 194"/>
                <a:gd name="T15" fmla="*/ 150 h 190"/>
                <a:gd name="T16" fmla="*/ 194 w 194"/>
                <a:gd name="T17" fmla="*/ 62 h 190"/>
                <a:gd name="T18" fmla="*/ 132 w 194"/>
                <a:gd name="T19" fmla="*/ 0 h 190"/>
                <a:gd name="T20" fmla="*/ 95 w 194"/>
                <a:gd name="T21" fmla="*/ 3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190">
                  <a:moveTo>
                    <a:pt x="95" y="37"/>
                  </a:moveTo>
                  <a:cubicBezTo>
                    <a:pt x="58" y="0"/>
                    <a:pt x="58" y="0"/>
                    <a:pt x="58" y="0"/>
                  </a:cubicBezTo>
                  <a:cubicBezTo>
                    <a:pt x="0" y="59"/>
                    <a:pt x="0" y="59"/>
                    <a:pt x="0" y="59"/>
                  </a:cubicBezTo>
                  <a:cubicBezTo>
                    <a:pt x="37" y="96"/>
                    <a:pt x="37" y="96"/>
                    <a:pt x="37" y="96"/>
                  </a:cubicBezTo>
                  <a:cubicBezTo>
                    <a:pt x="0" y="133"/>
                    <a:pt x="0" y="133"/>
                    <a:pt x="0" y="133"/>
                  </a:cubicBezTo>
                  <a:cubicBezTo>
                    <a:pt x="57" y="190"/>
                    <a:pt x="57" y="190"/>
                    <a:pt x="57" y="190"/>
                  </a:cubicBezTo>
                  <a:cubicBezTo>
                    <a:pt x="154" y="190"/>
                    <a:pt x="154" y="190"/>
                    <a:pt x="154" y="190"/>
                  </a:cubicBezTo>
                  <a:cubicBezTo>
                    <a:pt x="176" y="190"/>
                    <a:pt x="194" y="172"/>
                    <a:pt x="194" y="150"/>
                  </a:cubicBezTo>
                  <a:cubicBezTo>
                    <a:pt x="194" y="62"/>
                    <a:pt x="194" y="62"/>
                    <a:pt x="194" y="62"/>
                  </a:cubicBezTo>
                  <a:cubicBezTo>
                    <a:pt x="132" y="0"/>
                    <a:pt x="132" y="0"/>
                    <a:pt x="132" y="0"/>
                  </a:cubicBezTo>
                  <a:lnTo>
                    <a:pt x="95" y="37"/>
                  </a:lnTo>
                  <a:close/>
                </a:path>
              </a:pathLst>
            </a:custGeom>
            <a:solidFill>
              <a:schemeClr val="accent1">
                <a:lumMod val="75000"/>
                <a:alpha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Rectangle 283"/>
            <p:cNvSpPr>
              <a:spLocks noChangeArrowheads="1"/>
            </p:cNvSpPr>
            <p:nvPr/>
          </p:nvSpPr>
          <p:spPr bwMode="auto">
            <a:xfrm>
              <a:off x="9451976" y="754063"/>
              <a:ext cx="146050" cy="149225"/>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5" name="Rectangle 284"/>
            <p:cNvSpPr>
              <a:spLocks noChangeArrowheads="1"/>
            </p:cNvSpPr>
            <p:nvPr/>
          </p:nvSpPr>
          <p:spPr bwMode="auto">
            <a:xfrm>
              <a:off x="9639301" y="754063"/>
              <a:ext cx="144463" cy="149225"/>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p>
          </p:txBody>
        </p:sp>
        <p:sp>
          <p:nvSpPr>
            <p:cNvPr id="36" name="Rectangle 285"/>
            <p:cNvSpPr>
              <a:spLocks noChangeArrowheads="1"/>
            </p:cNvSpPr>
            <p:nvPr/>
          </p:nvSpPr>
          <p:spPr bwMode="auto">
            <a:xfrm>
              <a:off x="9451976" y="939800"/>
              <a:ext cx="146050" cy="149225"/>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7" name="Rectangle 286"/>
            <p:cNvSpPr>
              <a:spLocks noChangeArrowheads="1"/>
            </p:cNvSpPr>
            <p:nvPr/>
          </p:nvSpPr>
          <p:spPr bwMode="auto">
            <a:xfrm>
              <a:off x="9639301" y="939800"/>
              <a:ext cx="144463" cy="149225"/>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grpSp>
        <p:nvGrpSpPr>
          <p:cNvPr id="38" name="组合 37"/>
          <p:cNvGrpSpPr/>
          <p:nvPr/>
        </p:nvGrpSpPr>
        <p:grpSpPr>
          <a:xfrm>
            <a:off x="9093204" y="2479656"/>
            <a:ext cx="1349375" cy="1352708"/>
            <a:chOff x="8291513" y="587375"/>
            <a:chExt cx="642938" cy="644526"/>
          </a:xfrm>
        </p:grpSpPr>
        <p:sp>
          <p:nvSpPr>
            <p:cNvPr id="39" name="Freeform 287"/>
            <p:cNvSpPr/>
            <p:nvPr/>
          </p:nvSpPr>
          <p:spPr bwMode="auto">
            <a:xfrm>
              <a:off x="8291513" y="587375"/>
              <a:ext cx="642938" cy="644525"/>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288"/>
            <p:cNvSpPr/>
            <p:nvPr/>
          </p:nvSpPr>
          <p:spPr bwMode="auto">
            <a:xfrm>
              <a:off x="8447088" y="788988"/>
              <a:ext cx="487363" cy="442913"/>
            </a:xfrm>
            <a:custGeom>
              <a:avLst/>
              <a:gdLst>
                <a:gd name="T0" fmla="*/ 41 w 194"/>
                <a:gd name="T1" fmla="*/ 20 h 176"/>
                <a:gd name="T2" fmla="*/ 21 w 194"/>
                <a:gd name="T3" fmla="*/ 0 h 176"/>
                <a:gd name="T4" fmla="*/ 0 w 194"/>
                <a:gd name="T5" fmla="*/ 21 h 176"/>
                <a:gd name="T6" fmla="*/ 21 w 194"/>
                <a:gd name="T7" fmla="*/ 42 h 176"/>
                <a:gd name="T8" fmla="*/ 0 w 194"/>
                <a:gd name="T9" fmla="*/ 63 h 176"/>
                <a:gd name="T10" fmla="*/ 21 w 194"/>
                <a:gd name="T11" fmla="*/ 85 h 176"/>
                <a:gd name="T12" fmla="*/ 0 w 194"/>
                <a:gd name="T13" fmla="*/ 106 h 176"/>
                <a:gd name="T14" fmla="*/ 70 w 194"/>
                <a:gd name="T15" fmla="*/ 176 h 176"/>
                <a:gd name="T16" fmla="*/ 154 w 194"/>
                <a:gd name="T17" fmla="*/ 176 h 176"/>
                <a:gd name="T18" fmla="*/ 194 w 194"/>
                <a:gd name="T19" fmla="*/ 136 h 176"/>
                <a:gd name="T20" fmla="*/ 194 w 194"/>
                <a:gd name="T21" fmla="*/ 61 h 176"/>
                <a:gd name="T22" fmla="*/ 132 w 194"/>
                <a:gd name="T23" fmla="*/ 0 h 176"/>
                <a:gd name="T24" fmla="*/ 41 w 194"/>
                <a:gd name="T25" fmla="*/ 2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4" h="176">
                  <a:moveTo>
                    <a:pt x="41" y="20"/>
                  </a:moveTo>
                  <a:cubicBezTo>
                    <a:pt x="21" y="0"/>
                    <a:pt x="21" y="0"/>
                    <a:pt x="21" y="0"/>
                  </a:cubicBezTo>
                  <a:cubicBezTo>
                    <a:pt x="0" y="21"/>
                    <a:pt x="0" y="21"/>
                    <a:pt x="0" y="21"/>
                  </a:cubicBezTo>
                  <a:cubicBezTo>
                    <a:pt x="21" y="42"/>
                    <a:pt x="21" y="42"/>
                    <a:pt x="21" y="42"/>
                  </a:cubicBezTo>
                  <a:cubicBezTo>
                    <a:pt x="0" y="63"/>
                    <a:pt x="0" y="63"/>
                    <a:pt x="0" y="63"/>
                  </a:cubicBezTo>
                  <a:cubicBezTo>
                    <a:pt x="21" y="85"/>
                    <a:pt x="21" y="85"/>
                    <a:pt x="21" y="85"/>
                  </a:cubicBezTo>
                  <a:cubicBezTo>
                    <a:pt x="0" y="106"/>
                    <a:pt x="0" y="106"/>
                    <a:pt x="0" y="106"/>
                  </a:cubicBezTo>
                  <a:cubicBezTo>
                    <a:pt x="70" y="176"/>
                    <a:pt x="70" y="176"/>
                    <a:pt x="70" y="176"/>
                  </a:cubicBezTo>
                  <a:cubicBezTo>
                    <a:pt x="154" y="176"/>
                    <a:pt x="154" y="176"/>
                    <a:pt x="154" y="176"/>
                  </a:cubicBezTo>
                  <a:cubicBezTo>
                    <a:pt x="176" y="176"/>
                    <a:pt x="194" y="158"/>
                    <a:pt x="194" y="136"/>
                  </a:cubicBezTo>
                  <a:cubicBezTo>
                    <a:pt x="194" y="61"/>
                    <a:pt x="194" y="61"/>
                    <a:pt x="194" y="61"/>
                  </a:cubicBezTo>
                  <a:cubicBezTo>
                    <a:pt x="132" y="0"/>
                    <a:pt x="132" y="0"/>
                    <a:pt x="132" y="0"/>
                  </a:cubicBezTo>
                  <a:lnTo>
                    <a:pt x="41" y="20"/>
                  </a:lnTo>
                  <a:close/>
                </a:path>
              </a:pathLst>
            </a:custGeom>
            <a:solidFill>
              <a:schemeClr val="tx1">
                <a:lumMod val="75000"/>
                <a:lumOff val="25000"/>
                <a:alpha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Rectangle 289"/>
            <p:cNvSpPr>
              <a:spLocks noChangeArrowheads="1"/>
            </p:cNvSpPr>
            <p:nvPr/>
          </p:nvSpPr>
          <p:spPr bwMode="auto">
            <a:xfrm>
              <a:off x="8447088" y="1003300"/>
              <a:ext cx="52388" cy="52388"/>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2" name="Rectangle 290"/>
            <p:cNvSpPr>
              <a:spLocks noChangeArrowheads="1"/>
            </p:cNvSpPr>
            <p:nvPr/>
          </p:nvSpPr>
          <p:spPr bwMode="auto">
            <a:xfrm>
              <a:off x="8537576" y="1003300"/>
              <a:ext cx="241300" cy="52388"/>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3" name="Rectangle 291"/>
            <p:cNvSpPr>
              <a:spLocks noChangeArrowheads="1"/>
            </p:cNvSpPr>
            <p:nvPr/>
          </p:nvSpPr>
          <p:spPr bwMode="auto">
            <a:xfrm>
              <a:off x="8447088" y="895350"/>
              <a:ext cx="52388" cy="52388"/>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4" name="Rectangle 292"/>
            <p:cNvSpPr>
              <a:spLocks noChangeArrowheads="1"/>
            </p:cNvSpPr>
            <p:nvPr/>
          </p:nvSpPr>
          <p:spPr bwMode="auto">
            <a:xfrm>
              <a:off x="8537576" y="895350"/>
              <a:ext cx="241300" cy="52388"/>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5" name="Rectangle 293"/>
            <p:cNvSpPr>
              <a:spLocks noChangeArrowheads="1"/>
            </p:cNvSpPr>
            <p:nvPr/>
          </p:nvSpPr>
          <p:spPr bwMode="auto">
            <a:xfrm>
              <a:off x="8447088" y="788988"/>
              <a:ext cx="52388" cy="53975"/>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6" name="Rectangle 294"/>
            <p:cNvSpPr>
              <a:spLocks noChangeArrowheads="1"/>
            </p:cNvSpPr>
            <p:nvPr/>
          </p:nvSpPr>
          <p:spPr bwMode="auto">
            <a:xfrm>
              <a:off x="8537576" y="788988"/>
              <a:ext cx="241300" cy="53975"/>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64" name="文本框 63"/>
          <p:cNvSpPr txBox="1"/>
          <p:nvPr/>
        </p:nvSpPr>
        <p:spPr>
          <a:xfrm>
            <a:off x="1111093"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专业技能</a:t>
            </a:r>
          </a:p>
        </p:txBody>
      </p:sp>
    </p:spTree>
  </p:cSld>
  <p:clrMapOvr>
    <a:masterClrMapping/>
  </p:clrMapOvr>
  <p:transition spd="slow">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64">
                                                <p:txEl>
                                                  <p:pRg st="0" end="0"/>
                                                </p:txEl>
                                              </p:spTgt>
                                            </p:tgtEl>
                                            <p:attrNameLst>
                                              <p:attrName>style.visibility</p:attrName>
                                            </p:attrNameLst>
                                          </p:cBhvr>
                                          <p:to>
                                            <p:strVal val="visible"/>
                                          </p:to>
                                        </p:set>
                                        <p:anim calcmode="lin" valueType="num">
                                          <p:cBhvr>
                                            <p:cTn id="7" dur="500" fill="hold"/>
                                            <p:tgtEl>
                                              <p:spTgt spid="6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4">
                                                <p:txEl>
                                                  <p:pRg st="0" end="0"/>
                                                </p:txEl>
                                              </p:spTgt>
                                            </p:tgtEl>
                                          </p:cBhvr>
                                        </p:animEffect>
                                      </p:childTnLst>
                                    </p:cTn>
                                  </p:par>
                                </p:childTnLst>
                              </p:cTn>
                            </p:par>
                            <p:par>
                              <p:cTn id="10" fill="hold">
                                <p:stCondLst>
                                  <p:cond delay="649"/>
                                </p:stCondLst>
                                <p:childTnLst>
                                  <p:par>
                                    <p:cTn id="11" presetID="2" presetClass="entr" presetSubtype="8" accel="60000" fill="hold" nodeType="afterEffect" p14:presetBounceEnd="60000">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14:bounceEnd="60000">
                                          <p:cBhvr additive="base">
                                            <p:cTn id="13" dur="1000" fill="hold"/>
                                            <p:tgtEl>
                                              <p:spTgt spid="2"/>
                                            </p:tgtEl>
                                            <p:attrNameLst>
                                              <p:attrName>ppt_x</p:attrName>
                                            </p:attrNameLst>
                                          </p:cBhvr>
                                          <p:tavLst>
                                            <p:tav tm="0">
                                              <p:val>
                                                <p:strVal val="0-#ppt_w/2"/>
                                              </p:val>
                                            </p:tav>
                                            <p:tav tm="100000">
                                              <p:val>
                                                <p:strVal val="#ppt_x"/>
                                              </p:val>
                                            </p:tav>
                                          </p:tavLst>
                                        </p:anim>
                                        <p:anim calcmode="lin" valueType="num" p14:bounceEnd="60000">
                                          <p:cBhvr additive="base">
                                            <p:cTn id="14" dur="1000" fill="hold"/>
                                            <p:tgtEl>
                                              <p:spTgt spid="2"/>
                                            </p:tgtEl>
                                            <p:attrNameLst>
                                              <p:attrName>ppt_y</p:attrName>
                                            </p:attrNameLst>
                                          </p:cBhvr>
                                          <p:tavLst>
                                            <p:tav tm="0">
                                              <p:val>
                                                <p:strVal val="#ppt_y"/>
                                              </p:val>
                                            </p:tav>
                                            <p:tav tm="100000">
                                              <p:val>
                                                <p:strVal val="#ppt_y"/>
                                              </p:val>
                                            </p:tav>
                                          </p:tavLst>
                                        </p:anim>
                                      </p:childTnLst>
                                    </p:cTn>
                                  </p:par>
                                </p:childTnLst>
                              </p:cTn>
                            </p:par>
                            <p:par>
                              <p:cTn id="15" fill="hold">
                                <p:stCondLst>
                                  <p:cond delay="1649"/>
                                </p:stCondLst>
                                <p:childTnLst>
                                  <p:par>
                                    <p:cTn id="16" presetID="10" presetClass="entr" presetSubtype="0"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1500"/>
                                            <p:tgtEl>
                                              <p:spTgt spid="22"/>
                                            </p:tgtEl>
                                          </p:cBhvr>
                                        </p:animEffect>
                                      </p:childTnLst>
                                    </p:cTn>
                                  </p:par>
                                  <p:par>
                                    <p:cTn id="19" presetID="64" presetClass="path" presetSubtype="0" decel="100000" fill="hold" grpId="1" nodeType="withEffect">
                                      <p:stCondLst>
                                        <p:cond delay="0"/>
                                      </p:stCondLst>
                                      <p:childTnLst>
                                        <p:animMotion origin="layout" path="M -3.125E-6 3.7037E-7 L -3.125E-6 0.05 " pathEditMode="relative" rAng="0" ptsTypes="AA">
                                          <p:cBhvr>
                                            <p:cTn id="20" dur="1500" spd="-100000" fill="hold"/>
                                            <p:tgtEl>
                                              <p:spTgt spid="22"/>
                                            </p:tgtEl>
                                            <p:attrNameLst>
                                              <p:attrName>ppt_x</p:attrName>
                                              <p:attrName>ppt_y</p:attrName>
                                            </p:attrNameLst>
                                          </p:cBhvr>
                                          <p:rCtr x="0" y="2500"/>
                                        </p:animMotion>
                                      </p:childTnLst>
                                    </p:cTn>
                                  </p:par>
                                  <p:par>
                                    <p:cTn id="21" presetID="10" presetClass="entr" presetSubtype="0" fill="hold" grpId="0" nodeType="withEffect">
                                      <p:stCondLst>
                                        <p:cond delay="2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1500"/>
                                            <p:tgtEl>
                                              <p:spTgt spid="21"/>
                                            </p:tgtEl>
                                          </p:cBhvr>
                                        </p:animEffect>
                                      </p:childTnLst>
                                    </p:cTn>
                                  </p:par>
                                  <p:par>
                                    <p:cTn id="24" presetID="64" presetClass="path" presetSubtype="0" decel="100000" fill="hold" grpId="1" nodeType="withEffect">
                                      <p:stCondLst>
                                        <p:cond delay="200"/>
                                      </p:stCondLst>
                                      <p:childTnLst>
                                        <p:animMotion origin="layout" path="M -3.125E-6 -1.85185E-6 L -3.125E-6 0.05 " pathEditMode="relative" rAng="0" ptsTypes="AA">
                                          <p:cBhvr>
                                            <p:cTn id="25" dur="1500" spd="-100000" fill="hold"/>
                                            <p:tgtEl>
                                              <p:spTgt spid="21"/>
                                            </p:tgtEl>
                                            <p:attrNameLst>
                                              <p:attrName>ppt_x</p:attrName>
                                              <p:attrName>ppt_y</p:attrName>
                                            </p:attrNameLst>
                                          </p:cBhvr>
                                          <p:rCtr x="0" y="2500"/>
                                        </p:animMotion>
                                      </p:childTnLst>
                                    </p:cTn>
                                  </p:par>
                                </p:childTnLst>
                              </p:cTn>
                            </p:par>
                            <p:par>
                              <p:cTn id="26" fill="hold">
                                <p:stCondLst>
                                  <p:cond delay="3149"/>
                                </p:stCondLst>
                                <p:childTnLst>
                                  <p:par>
                                    <p:cTn id="27" presetID="2" presetClass="entr" presetSubtype="8" accel="60000" fill="hold" nodeType="afterEffect" p14:presetBounceEnd="60000">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14:bounceEnd="60000">
                                          <p:cBhvr additive="base">
                                            <p:cTn id="29" dur="1000" fill="hold"/>
                                            <p:tgtEl>
                                              <p:spTgt spid="3"/>
                                            </p:tgtEl>
                                            <p:attrNameLst>
                                              <p:attrName>ppt_x</p:attrName>
                                            </p:attrNameLst>
                                          </p:cBhvr>
                                          <p:tavLst>
                                            <p:tav tm="0">
                                              <p:val>
                                                <p:strVal val="0-#ppt_w/2"/>
                                              </p:val>
                                            </p:tav>
                                            <p:tav tm="100000">
                                              <p:val>
                                                <p:strVal val="#ppt_x"/>
                                              </p:val>
                                            </p:tav>
                                          </p:tavLst>
                                        </p:anim>
                                        <p:anim calcmode="lin" valueType="num" p14:bounceEnd="60000">
                                          <p:cBhvr additive="base">
                                            <p:cTn id="30" dur="1000" fill="hold"/>
                                            <p:tgtEl>
                                              <p:spTgt spid="3"/>
                                            </p:tgtEl>
                                            <p:attrNameLst>
                                              <p:attrName>ppt_y</p:attrName>
                                            </p:attrNameLst>
                                          </p:cBhvr>
                                          <p:tavLst>
                                            <p:tav tm="0">
                                              <p:val>
                                                <p:strVal val="#ppt_y"/>
                                              </p:val>
                                            </p:tav>
                                            <p:tav tm="100000">
                                              <p:val>
                                                <p:strVal val="#ppt_y"/>
                                              </p:val>
                                            </p:tav>
                                          </p:tavLst>
                                        </p:anim>
                                      </p:childTnLst>
                                    </p:cTn>
                                  </p:par>
                                </p:childTnLst>
                              </p:cTn>
                            </p:par>
                            <p:par>
                              <p:cTn id="31" fill="hold">
                                <p:stCondLst>
                                  <p:cond delay="4149"/>
                                </p:stCondLst>
                                <p:childTnLst>
                                  <p:par>
                                    <p:cTn id="32" presetID="10" presetClass="entr" presetSubtype="0"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1500"/>
                                            <p:tgtEl>
                                              <p:spTgt spid="24"/>
                                            </p:tgtEl>
                                          </p:cBhvr>
                                        </p:animEffect>
                                      </p:childTnLst>
                                    </p:cTn>
                                  </p:par>
                                  <p:par>
                                    <p:cTn id="35" presetID="64" presetClass="path" presetSubtype="0" decel="100000" fill="hold" grpId="1" nodeType="withEffect">
                                      <p:stCondLst>
                                        <p:cond delay="0"/>
                                      </p:stCondLst>
                                      <p:childTnLst>
                                        <p:animMotion origin="layout" path="M 2.29167E-6 3.7037E-7 L 2.29167E-6 0.05 " pathEditMode="relative" rAng="0" ptsTypes="AA">
                                          <p:cBhvr>
                                            <p:cTn id="36" dur="1500" spd="-100000" fill="hold"/>
                                            <p:tgtEl>
                                              <p:spTgt spid="24"/>
                                            </p:tgtEl>
                                            <p:attrNameLst>
                                              <p:attrName>ppt_x</p:attrName>
                                              <p:attrName>ppt_y</p:attrName>
                                            </p:attrNameLst>
                                          </p:cBhvr>
                                          <p:rCtr x="0" y="2500"/>
                                        </p:animMotion>
                                      </p:childTnLst>
                                    </p:cTn>
                                  </p:par>
                                  <p:par>
                                    <p:cTn id="37" presetID="10" presetClass="entr" presetSubtype="0" fill="hold" grpId="0" nodeType="withEffect">
                                      <p:stCondLst>
                                        <p:cond delay="20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1500"/>
                                            <p:tgtEl>
                                              <p:spTgt spid="23"/>
                                            </p:tgtEl>
                                          </p:cBhvr>
                                        </p:animEffect>
                                      </p:childTnLst>
                                    </p:cTn>
                                  </p:par>
                                  <p:par>
                                    <p:cTn id="40" presetID="64" presetClass="path" presetSubtype="0" decel="100000" fill="hold" grpId="1" nodeType="withEffect">
                                      <p:stCondLst>
                                        <p:cond delay="200"/>
                                      </p:stCondLst>
                                      <p:childTnLst>
                                        <p:animMotion origin="layout" path="M 2.29167E-6 1.48148E-6 L 2.29167E-6 0.05 " pathEditMode="relative" rAng="0" ptsTypes="AA">
                                          <p:cBhvr>
                                            <p:cTn id="41" dur="1500" spd="-100000" fill="hold"/>
                                            <p:tgtEl>
                                              <p:spTgt spid="23"/>
                                            </p:tgtEl>
                                            <p:attrNameLst>
                                              <p:attrName>ppt_x</p:attrName>
                                              <p:attrName>ppt_y</p:attrName>
                                            </p:attrNameLst>
                                          </p:cBhvr>
                                          <p:rCtr x="0" y="2500"/>
                                        </p:animMotion>
                                      </p:childTnLst>
                                    </p:cTn>
                                  </p:par>
                                </p:childTnLst>
                              </p:cTn>
                            </p:par>
                            <p:par>
                              <p:cTn id="42" fill="hold">
                                <p:stCondLst>
                                  <p:cond delay="5649"/>
                                </p:stCondLst>
                                <p:childTnLst>
                                  <p:par>
                                    <p:cTn id="43" presetID="2" presetClass="entr" presetSubtype="2" accel="60000" fill="hold" nodeType="afterEffect" p14:presetBounceEnd="60000">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14:bounceEnd="60000">
                                          <p:cBhvr additive="base">
                                            <p:cTn id="45" dur="1000" fill="hold"/>
                                            <p:tgtEl>
                                              <p:spTgt spid="10"/>
                                            </p:tgtEl>
                                            <p:attrNameLst>
                                              <p:attrName>ppt_x</p:attrName>
                                            </p:attrNameLst>
                                          </p:cBhvr>
                                          <p:tavLst>
                                            <p:tav tm="0">
                                              <p:val>
                                                <p:strVal val="1+#ppt_w/2"/>
                                              </p:val>
                                            </p:tav>
                                            <p:tav tm="100000">
                                              <p:val>
                                                <p:strVal val="#ppt_x"/>
                                              </p:val>
                                            </p:tav>
                                          </p:tavLst>
                                        </p:anim>
                                        <p:anim calcmode="lin" valueType="num" p14:bounceEnd="60000">
                                          <p:cBhvr additive="base">
                                            <p:cTn id="46" dur="1000" fill="hold"/>
                                            <p:tgtEl>
                                              <p:spTgt spid="10"/>
                                            </p:tgtEl>
                                            <p:attrNameLst>
                                              <p:attrName>ppt_y</p:attrName>
                                            </p:attrNameLst>
                                          </p:cBhvr>
                                          <p:tavLst>
                                            <p:tav tm="0">
                                              <p:val>
                                                <p:strVal val="#ppt_y"/>
                                              </p:val>
                                            </p:tav>
                                            <p:tav tm="100000">
                                              <p:val>
                                                <p:strVal val="#ppt_y"/>
                                              </p:val>
                                            </p:tav>
                                          </p:tavLst>
                                        </p:anim>
                                      </p:childTnLst>
                                    </p:cTn>
                                  </p:par>
                                </p:childTnLst>
                              </p:cTn>
                            </p:par>
                            <p:par>
                              <p:cTn id="47" fill="hold">
                                <p:stCondLst>
                                  <p:cond delay="6649"/>
                                </p:stCondLst>
                                <p:childTnLst>
                                  <p:par>
                                    <p:cTn id="48" presetID="10" presetClass="entr" presetSubtype="0" fill="hold" grpId="0" nodeType="after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1500"/>
                                            <p:tgtEl>
                                              <p:spTgt spid="26"/>
                                            </p:tgtEl>
                                          </p:cBhvr>
                                        </p:animEffect>
                                      </p:childTnLst>
                                    </p:cTn>
                                  </p:par>
                                  <p:par>
                                    <p:cTn id="51" presetID="64" presetClass="path" presetSubtype="0" decel="100000" fill="hold" grpId="1" nodeType="withEffect">
                                      <p:stCondLst>
                                        <p:cond delay="0"/>
                                      </p:stCondLst>
                                      <p:childTnLst>
                                        <p:animMotion origin="layout" path="M 1.04167E-6 3.7037E-7 L 1.04167E-6 0.05 " pathEditMode="relative" rAng="0" ptsTypes="AA">
                                          <p:cBhvr>
                                            <p:cTn id="52" dur="1500" spd="-100000" fill="hold"/>
                                            <p:tgtEl>
                                              <p:spTgt spid="26"/>
                                            </p:tgtEl>
                                            <p:attrNameLst>
                                              <p:attrName>ppt_x</p:attrName>
                                              <p:attrName>ppt_y</p:attrName>
                                            </p:attrNameLst>
                                          </p:cBhvr>
                                          <p:rCtr x="0" y="2500"/>
                                        </p:animMotion>
                                      </p:childTnLst>
                                    </p:cTn>
                                  </p:par>
                                  <p:par>
                                    <p:cTn id="53" presetID="10" presetClass="entr" presetSubtype="0" fill="hold" grpId="0" nodeType="withEffect">
                                      <p:stCondLst>
                                        <p:cond delay="20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1500"/>
                                            <p:tgtEl>
                                              <p:spTgt spid="25"/>
                                            </p:tgtEl>
                                          </p:cBhvr>
                                        </p:animEffect>
                                      </p:childTnLst>
                                    </p:cTn>
                                  </p:par>
                                  <p:par>
                                    <p:cTn id="56" presetID="64" presetClass="path" presetSubtype="0" decel="100000" fill="hold" grpId="1" nodeType="withEffect">
                                      <p:stCondLst>
                                        <p:cond delay="200"/>
                                      </p:stCondLst>
                                      <p:childTnLst>
                                        <p:animMotion origin="layout" path="M 1.04167E-6 1.48148E-6 L 1.04167E-6 0.05 " pathEditMode="relative" rAng="0" ptsTypes="AA">
                                          <p:cBhvr>
                                            <p:cTn id="57" dur="1500" spd="-100000" fill="hold"/>
                                            <p:tgtEl>
                                              <p:spTgt spid="25"/>
                                            </p:tgtEl>
                                            <p:attrNameLst>
                                              <p:attrName>ppt_x</p:attrName>
                                              <p:attrName>ppt_y</p:attrName>
                                            </p:attrNameLst>
                                          </p:cBhvr>
                                          <p:rCtr x="0" y="2500"/>
                                        </p:animMotion>
                                      </p:childTnLst>
                                    </p:cTn>
                                  </p:par>
                                </p:childTnLst>
                              </p:cTn>
                            </p:par>
                            <p:par>
                              <p:cTn id="58" fill="hold">
                                <p:stCondLst>
                                  <p:cond delay="8149"/>
                                </p:stCondLst>
                                <p:childTnLst>
                                  <p:par>
                                    <p:cTn id="59" presetID="2" presetClass="entr" presetSubtype="2" accel="60000" fill="hold" nodeType="afterEffect" p14:presetBounceEnd="60000">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14:bounceEnd="60000">
                                          <p:cBhvr additive="base">
                                            <p:cTn id="61" dur="1000" fill="hold"/>
                                            <p:tgtEl>
                                              <p:spTgt spid="38"/>
                                            </p:tgtEl>
                                            <p:attrNameLst>
                                              <p:attrName>ppt_x</p:attrName>
                                            </p:attrNameLst>
                                          </p:cBhvr>
                                          <p:tavLst>
                                            <p:tav tm="0">
                                              <p:val>
                                                <p:strVal val="1+#ppt_w/2"/>
                                              </p:val>
                                            </p:tav>
                                            <p:tav tm="100000">
                                              <p:val>
                                                <p:strVal val="#ppt_x"/>
                                              </p:val>
                                            </p:tav>
                                          </p:tavLst>
                                        </p:anim>
                                        <p:anim calcmode="lin" valueType="num" p14:bounceEnd="60000">
                                          <p:cBhvr additive="base">
                                            <p:cTn id="62" dur="1000" fill="hold"/>
                                            <p:tgtEl>
                                              <p:spTgt spid="38"/>
                                            </p:tgtEl>
                                            <p:attrNameLst>
                                              <p:attrName>ppt_y</p:attrName>
                                            </p:attrNameLst>
                                          </p:cBhvr>
                                          <p:tavLst>
                                            <p:tav tm="0">
                                              <p:val>
                                                <p:strVal val="#ppt_y"/>
                                              </p:val>
                                            </p:tav>
                                            <p:tav tm="100000">
                                              <p:val>
                                                <p:strVal val="#ppt_y"/>
                                              </p:val>
                                            </p:tav>
                                          </p:tavLst>
                                        </p:anim>
                                      </p:childTnLst>
                                    </p:cTn>
                                  </p:par>
                                </p:childTnLst>
                              </p:cTn>
                            </p:par>
                            <p:par>
                              <p:cTn id="63" fill="hold">
                                <p:stCondLst>
                                  <p:cond delay="9149"/>
                                </p:stCondLst>
                                <p:childTnLst>
                                  <p:par>
                                    <p:cTn id="64" presetID="10" presetClass="entr" presetSubtype="0"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1500"/>
                                            <p:tgtEl>
                                              <p:spTgt spid="28"/>
                                            </p:tgtEl>
                                          </p:cBhvr>
                                        </p:animEffect>
                                      </p:childTnLst>
                                    </p:cTn>
                                  </p:par>
                                  <p:par>
                                    <p:cTn id="67" presetID="64" presetClass="path" presetSubtype="0" decel="100000" fill="hold" grpId="1" nodeType="withEffect">
                                      <p:stCondLst>
                                        <p:cond delay="0"/>
                                      </p:stCondLst>
                                      <p:childTnLst>
                                        <p:animMotion origin="layout" path="M -1.875E-6 3.7037E-7 L -1.875E-6 0.05 " pathEditMode="relative" rAng="0" ptsTypes="AA">
                                          <p:cBhvr>
                                            <p:cTn id="68" dur="1500" spd="-100000" fill="hold"/>
                                            <p:tgtEl>
                                              <p:spTgt spid="28"/>
                                            </p:tgtEl>
                                            <p:attrNameLst>
                                              <p:attrName>ppt_x</p:attrName>
                                              <p:attrName>ppt_y</p:attrName>
                                            </p:attrNameLst>
                                          </p:cBhvr>
                                          <p:rCtr x="0" y="2500"/>
                                        </p:animMotion>
                                      </p:childTnLst>
                                    </p:cTn>
                                  </p:par>
                                  <p:par>
                                    <p:cTn id="69" presetID="10" presetClass="entr" presetSubtype="0" fill="hold" grpId="0" nodeType="withEffect">
                                      <p:stCondLst>
                                        <p:cond delay="200"/>
                                      </p:stCondLst>
                                      <p:childTnLst>
                                        <p:set>
                                          <p:cBhvr>
                                            <p:cTn id="70" dur="1" fill="hold">
                                              <p:stCondLst>
                                                <p:cond delay="0"/>
                                              </p:stCondLst>
                                            </p:cTn>
                                            <p:tgtEl>
                                              <p:spTgt spid="27"/>
                                            </p:tgtEl>
                                            <p:attrNameLst>
                                              <p:attrName>style.visibility</p:attrName>
                                            </p:attrNameLst>
                                          </p:cBhvr>
                                          <p:to>
                                            <p:strVal val="visible"/>
                                          </p:to>
                                        </p:set>
                                        <p:animEffect transition="in" filter="fade">
                                          <p:cBhvr>
                                            <p:cTn id="71" dur="1500"/>
                                            <p:tgtEl>
                                              <p:spTgt spid="27"/>
                                            </p:tgtEl>
                                          </p:cBhvr>
                                        </p:animEffect>
                                      </p:childTnLst>
                                    </p:cTn>
                                  </p:par>
                                  <p:par>
                                    <p:cTn id="72" presetID="64" presetClass="path" presetSubtype="0" decel="100000" fill="hold" grpId="1" nodeType="withEffect">
                                      <p:stCondLst>
                                        <p:cond delay="200"/>
                                      </p:stCondLst>
                                      <p:childTnLst>
                                        <p:animMotion origin="layout" path="M -1.875E-6 1.48148E-6 L -1.875E-6 0.05 " pathEditMode="relative" rAng="0" ptsTypes="AA">
                                          <p:cBhvr>
                                            <p:cTn id="73" dur="1500" spd="-100000" fill="hold"/>
                                            <p:tgtEl>
                                              <p:spTgt spid="27"/>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1" grpId="1"/>
          <p:bldP spid="22" grpId="0"/>
          <p:bldP spid="22" grpId="1"/>
          <p:bldP spid="23" grpId="0"/>
          <p:bldP spid="23" grpId="1"/>
          <p:bldP spid="24" grpId="0"/>
          <p:bldP spid="24" grpId="1"/>
          <p:bldP spid="25" grpId="0"/>
          <p:bldP spid="25" grpId="1"/>
          <p:bldP spid="26" grpId="0"/>
          <p:bldP spid="26" grpId="1"/>
          <p:bldP spid="27" grpId="0"/>
          <p:bldP spid="27" grpId="1"/>
          <p:bldP spid="28" grpId="0"/>
          <p:bldP spid="28"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64">
                                                <p:txEl>
                                                  <p:pRg st="0" end="0"/>
                                                </p:txEl>
                                              </p:spTgt>
                                            </p:tgtEl>
                                            <p:attrNameLst>
                                              <p:attrName>style.visibility</p:attrName>
                                            </p:attrNameLst>
                                          </p:cBhvr>
                                          <p:to>
                                            <p:strVal val="visible"/>
                                          </p:to>
                                        </p:set>
                                        <p:anim calcmode="lin" valueType="num">
                                          <p:cBhvr>
                                            <p:cTn id="7" dur="500" fill="hold"/>
                                            <p:tgtEl>
                                              <p:spTgt spid="6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4">
                                                <p:txEl>
                                                  <p:pRg st="0" end="0"/>
                                                </p:txEl>
                                              </p:spTgt>
                                            </p:tgtEl>
                                          </p:cBhvr>
                                        </p:animEffect>
                                      </p:childTnLst>
                                    </p:cTn>
                                  </p:par>
                                </p:childTnLst>
                              </p:cTn>
                            </p:par>
                            <p:par>
                              <p:cTn id="10" fill="hold">
                                <p:stCondLst>
                                  <p:cond delay="649"/>
                                </p:stCondLst>
                                <p:childTnLst>
                                  <p:par>
                                    <p:cTn id="11" presetID="2" presetClass="entr" presetSubtype="8" accel="6000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1000" fill="hold"/>
                                            <p:tgtEl>
                                              <p:spTgt spid="2"/>
                                            </p:tgtEl>
                                            <p:attrNameLst>
                                              <p:attrName>ppt_x</p:attrName>
                                            </p:attrNameLst>
                                          </p:cBhvr>
                                          <p:tavLst>
                                            <p:tav tm="0">
                                              <p:val>
                                                <p:strVal val="0-#ppt_w/2"/>
                                              </p:val>
                                            </p:tav>
                                            <p:tav tm="100000">
                                              <p:val>
                                                <p:strVal val="#ppt_x"/>
                                              </p:val>
                                            </p:tav>
                                          </p:tavLst>
                                        </p:anim>
                                        <p:anim calcmode="lin" valueType="num">
                                          <p:cBhvr additive="base">
                                            <p:cTn id="14" dur="1000" fill="hold"/>
                                            <p:tgtEl>
                                              <p:spTgt spid="2"/>
                                            </p:tgtEl>
                                            <p:attrNameLst>
                                              <p:attrName>ppt_y</p:attrName>
                                            </p:attrNameLst>
                                          </p:cBhvr>
                                          <p:tavLst>
                                            <p:tav tm="0">
                                              <p:val>
                                                <p:strVal val="#ppt_y"/>
                                              </p:val>
                                            </p:tav>
                                            <p:tav tm="100000">
                                              <p:val>
                                                <p:strVal val="#ppt_y"/>
                                              </p:val>
                                            </p:tav>
                                          </p:tavLst>
                                        </p:anim>
                                      </p:childTnLst>
                                    </p:cTn>
                                  </p:par>
                                </p:childTnLst>
                              </p:cTn>
                            </p:par>
                            <p:par>
                              <p:cTn id="15" fill="hold">
                                <p:stCondLst>
                                  <p:cond delay="1649"/>
                                </p:stCondLst>
                                <p:childTnLst>
                                  <p:par>
                                    <p:cTn id="16" presetID="10" presetClass="entr" presetSubtype="0"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1500"/>
                                            <p:tgtEl>
                                              <p:spTgt spid="22"/>
                                            </p:tgtEl>
                                          </p:cBhvr>
                                        </p:animEffect>
                                      </p:childTnLst>
                                    </p:cTn>
                                  </p:par>
                                  <p:par>
                                    <p:cTn id="19" presetID="64" presetClass="path" presetSubtype="0" decel="100000" fill="hold" grpId="1" nodeType="withEffect">
                                      <p:stCondLst>
                                        <p:cond delay="0"/>
                                      </p:stCondLst>
                                      <p:childTnLst>
                                        <p:animMotion origin="layout" path="M -3.125E-6 3.7037E-7 L -3.125E-6 0.05 " pathEditMode="relative" rAng="0" ptsTypes="AA">
                                          <p:cBhvr>
                                            <p:cTn id="20" dur="1500" spd="-100000" fill="hold"/>
                                            <p:tgtEl>
                                              <p:spTgt spid="22"/>
                                            </p:tgtEl>
                                            <p:attrNameLst>
                                              <p:attrName>ppt_x</p:attrName>
                                              <p:attrName>ppt_y</p:attrName>
                                            </p:attrNameLst>
                                          </p:cBhvr>
                                          <p:rCtr x="0" y="2500"/>
                                        </p:animMotion>
                                      </p:childTnLst>
                                    </p:cTn>
                                  </p:par>
                                  <p:par>
                                    <p:cTn id="21" presetID="10" presetClass="entr" presetSubtype="0" fill="hold" grpId="0" nodeType="withEffect">
                                      <p:stCondLst>
                                        <p:cond delay="2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1500"/>
                                            <p:tgtEl>
                                              <p:spTgt spid="21"/>
                                            </p:tgtEl>
                                          </p:cBhvr>
                                        </p:animEffect>
                                      </p:childTnLst>
                                    </p:cTn>
                                  </p:par>
                                  <p:par>
                                    <p:cTn id="24" presetID="64" presetClass="path" presetSubtype="0" decel="100000" fill="hold" grpId="1" nodeType="withEffect">
                                      <p:stCondLst>
                                        <p:cond delay="200"/>
                                      </p:stCondLst>
                                      <p:childTnLst>
                                        <p:animMotion origin="layout" path="M -3.125E-6 -1.85185E-6 L -3.125E-6 0.05 " pathEditMode="relative" rAng="0" ptsTypes="AA">
                                          <p:cBhvr>
                                            <p:cTn id="25" dur="1500" spd="-100000" fill="hold"/>
                                            <p:tgtEl>
                                              <p:spTgt spid="21"/>
                                            </p:tgtEl>
                                            <p:attrNameLst>
                                              <p:attrName>ppt_x</p:attrName>
                                              <p:attrName>ppt_y</p:attrName>
                                            </p:attrNameLst>
                                          </p:cBhvr>
                                          <p:rCtr x="0" y="2500"/>
                                        </p:animMotion>
                                      </p:childTnLst>
                                    </p:cTn>
                                  </p:par>
                                </p:childTnLst>
                              </p:cTn>
                            </p:par>
                            <p:par>
                              <p:cTn id="26" fill="hold">
                                <p:stCondLst>
                                  <p:cond delay="3149"/>
                                </p:stCondLst>
                                <p:childTnLst>
                                  <p:par>
                                    <p:cTn id="27" presetID="2" presetClass="entr" presetSubtype="8" accel="60000"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1000" fill="hold"/>
                                            <p:tgtEl>
                                              <p:spTgt spid="3"/>
                                            </p:tgtEl>
                                            <p:attrNameLst>
                                              <p:attrName>ppt_x</p:attrName>
                                            </p:attrNameLst>
                                          </p:cBhvr>
                                          <p:tavLst>
                                            <p:tav tm="0">
                                              <p:val>
                                                <p:strVal val="0-#ppt_w/2"/>
                                              </p:val>
                                            </p:tav>
                                            <p:tav tm="100000">
                                              <p:val>
                                                <p:strVal val="#ppt_x"/>
                                              </p:val>
                                            </p:tav>
                                          </p:tavLst>
                                        </p:anim>
                                        <p:anim calcmode="lin" valueType="num">
                                          <p:cBhvr additive="base">
                                            <p:cTn id="30" dur="1000" fill="hold"/>
                                            <p:tgtEl>
                                              <p:spTgt spid="3"/>
                                            </p:tgtEl>
                                            <p:attrNameLst>
                                              <p:attrName>ppt_y</p:attrName>
                                            </p:attrNameLst>
                                          </p:cBhvr>
                                          <p:tavLst>
                                            <p:tav tm="0">
                                              <p:val>
                                                <p:strVal val="#ppt_y"/>
                                              </p:val>
                                            </p:tav>
                                            <p:tav tm="100000">
                                              <p:val>
                                                <p:strVal val="#ppt_y"/>
                                              </p:val>
                                            </p:tav>
                                          </p:tavLst>
                                        </p:anim>
                                      </p:childTnLst>
                                    </p:cTn>
                                  </p:par>
                                </p:childTnLst>
                              </p:cTn>
                            </p:par>
                            <p:par>
                              <p:cTn id="31" fill="hold">
                                <p:stCondLst>
                                  <p:cond delay="4149"/>
                                </p:stCondLst>
                                <p:childTnLst>
                                  <p:par>
                                    <p:cTn id="32" presetID="10" presetClass="entr" presetSubtype="0"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1500"/>
                                            <p:tgtEl>
                                              <p:spTgt spid="24"/>
                                            </p:tgtEl>
                                          </p:cBhvr>
                                        </p:animEffect>
                                      </p:childTnLst>
                                    </p:cTn>
                                  </p:par>
                                  <p:par>
                                    <p:cTn id="35" presetID="64" presetClass="path" presetSubtype="0" decel="100000" fill="hold" grpId="1" nodeType="withEffect">
                                      <p:stCondLst>
                                        <p:cond delay="0"/>
                                      </p:stCondLst>
                                      <p:childTnLst>
                                        <p:animMotion origin="layout" path="M 2.29167E-6 3.7037E-7 L 2.29167E-6 0.05 " pathEditMode="relative" rAng="0" ptsTypes="AA">
                                          <p:cBhvr>
                                            <p:cTn id="36" dur="1500" spd="-100000" fill="hold"/>
                                            <p:tgtEl>
                                              <p:spTgt spid="24"/>
                                            </p:tgtEl>
                                            <p:attrNameLst>
                                              <p:attrName>ppt_x</p:attrName>
                                              <p:attrName>ppt_y</p:attrName>
                                            </p:attrNameLst>
                                          </p:cBhvr>
                                          <p:rCtr x="0" y="2500"/>
                                        </p:animMotion>
                                      </p:childTnLst>
                                    </p:cTn>
                                  </p:par>
                                  <p:par>
                                    <p:cTn id="37" presetID="10" presetClass="entr" presetSubtype="0" fill="hold" grpId="0" nodeType="withEffect">
                                      <p:stCondLst>
                                        <p:cond delay="20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1500"/>
                                            <p:tgtEl>
                                              <p:spTgt spid="23"/>
                                            </p:tgtEl>
                                          </p:cBhvr>
                                        </p:animEffect>
                                      </p:childTnLst>
                                    </p:cTn>
                                  </p:par>
                                  <p:par>
                                    <p:cTn id="40" presetID="64" presetClass="path" presetSubtype="0" decel="100000" fill="hold" grpId="1" nodeType="withEffect">
                                      <p:stCondLst>
                                        <p:cond delay="200"/>
                                      </p:stCondLst>
                                      <p:childTnLst>
                                        <p:animMotion origin="layout" path="M 2.29167E-6 1.48148E-6 L 2.29167E-6 0.05 " pathEditMode="relative" rAng="0" ptsTypes="AA">
                                          <p:cBhvr>
                                            <p:cTn id="41" dur="1500" spd="-100000" fill="hold"/>
                                            <p:tgtEl>
                                              <p:spTgt spid="23"/>
                                            </p:tgtEl>
                                            <p:attrNameLst>
                                              <p:attrName>ppt_x</p:attrName>
                                              <p:attrName>ppt_y</p:attrName>
                                            </p:attrNameLst>
                                          </p:cBhvr>
                                          <p:rCtr x="0" y="2500"/>
                                        </p:animMotion>
                                      </p:childTnLst>
                                    </p:cTn>
                                  </p:par>
                                </p:childTnLst>
                              </p:cTn>
                            </p:par>
                            <p:par>
                              <p:cTn id="42" fill="hold">
                                <p:stCondLst>
                                  <p:cond delay="5649"/>
                                </p:stCondLst>
                                <p:childTnLst>
                                  <p:par>
                                    <p:cTn id="43" presetID="2" presetClass="entr" presetSubtype="2" accel="60000" fill="hold" nodeType="after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additive="base">
                                            <p:cTn id="45" dur="1000" fill="hold"/>
                                            <p:tgtEl>
                                              <p:spTgt spid="10"/>
                                            </p:tgtEl>
                                            <p:attrNameLst>
                                              <p:attrName>ppt_x</p:attrName>
                                            </p:attrNameLst>
                                          </p:cBhvr>
                                          <p:tavLst>
                                            <p:tav tm="0">
                                              <p:val>
                                                <p:strVal val="1+#ppt_w/2"/>
                                              </p:val>
                                            </p:tav>
                                            <p:tav tm="100000">
                                              <p:val>
                                                <p:strVal val="#ppt_x"/>
                                              </p:val>
                                            </p:tav>
                                          </p:tavLst>
                                        </p:anim>
                                        <p:anim calcmode="lin" valueType="num">
                                          <p:cBhvr additive="base">
                                            <p:cTn id="46" dur="1000" fill="hold"/>
                                            <p:tgtEl>
                                              <p:spTgt spid="10"/>
                                            </p:tgtEl>
                                            <p:attrNameLst>
                                              <p:attrName>ppt_y</p:attrName>
                                            </p:attrNameLst>
                                          </p:cBhvr>
                                          <p:tavLst>
                                            <p:tav tm="0">
                                              <p:val>
                                                <p:strVal val="#ppt_y"/>
                                              </p:val>
                                            </p:tav>
                                            <p:tav tm="100000">
                                              <p:val>
                                                <p:strVal val="#ppt_y"/>
                                              </p:val>
                                            </p:tav>
                                          </p:tavLst>
                                        </p:anim>
                                      </p:childTnLst>
                                    </p:cTn>
                                  </p:par>
                                </p:childTnLst>
                              </p:cTn>
                            </p:par>
                            <p:par>
                              <p:cTn id="47" fill="hold">
                                <p:stCondLst>
                                  <p:cond delay="6649"/>
                                </p:stCondLst>
                                <p:childTnLst>
                                  <p:par>
                                    <p:cTn id="48" presetID="10" presetClass="entr" presetSubtype="0" fill="hold" grpId="0" nodeType="after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1500"/>
                                            <p:tgtEl>
                                              <p:spTgt spid="26"/>
                                            </p:tgtEl>
                                          </p:cBhvr>
                                        </p:animEffect>
                                      </p:childTnLst>
                                    </p:cTn>
                                  </p:par>
                                  <p:par>
                                    <p:cTn id="51" presetID="64" presetClass="path" presetSubtype="0" decel="100000" fill="hold" grpId="1" nodeType="withEffect">
                                      <p:stCondLst>
                                        <p:cond delay="0"/>
                                      </p:stCondLst>
                                      <p:childTnLst>
                                        <p:animMotion origin="layout" path="M 1.04167E-6 3.7037E-7 L 1.04167E-6 0.05 " pathEditMode="relative" rAng="0" ptsTypes="AA">
                                          <p:cBhvr>
                                            <p:cTn id="52" dur="1500" spd="-100000" fill="hold"/>
                                            <p:tgtEl>
                                              <p:spTgt spid="26"/>
                                            </p:tgtEl>
                                            <p:attrNameLst>
                                              <p:attrName>ppt_x</p:attrName>
                                              <p:attrName>ppt_y</p:attrName>
                                            </p:attrNameLst>
                                          </p:cBhvr>
                                          <p:rCtr x="0" y="2500"/>
                                        </p:animMotion>
                                      </p:childTnLst>
                                    </p:cTn>
                                  </p:par>
                                  <p:par>
                                    <p:cTn id="53" presetID="10" presetClass="entr" presetSubtype="0" fill="hold" grpId="0" nodeType="withEffect">
                                      <p:stCondLst>
                                        <p:cond delay="20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1500"/>
                                            <p:tgtEl>
                                              <p:spTgt spid="25"/>
                                            </p:tgtEl>
                                          </p:cBhvr>
                                        </p:animEffect>
                                      </p:childTnLst>
                                    </p:cTn>
                                  </p:par>
                                  <p:par>
                                    <p:cTn id="56" presetID="64" presetClass="path" presetSubtype="0" decel="100000" fill="hold" grpId="1" nodeType="withEffect">
                                      <p:stCondLst>
                                        <p:cond delay="200"/>
                                      </p:stCondLst>
                                      <p:childTnLst>
                                        <p:animMotion origin="layout" path="M 1.04167E-6 1.48148E-6 L 1.04167E-6 0.05 " pathEditMode="relative" rAng="0" ptsTypes="AA">
                                          <p:cBhvr>
                                            <p:cTn id="57" dur="1500" spd="-100000" fill="hold"/>
                                            <p:tgtEl>
                                              <p:spTgt spid="25"/>
                                            </p:tgtEl>
                                            <p:attrNameLst>
                                              <p:attrName>ppt_x</p:attrName>
                                              <p:attrName>ppt_y</p:attrName>
                                            </p:attrNameLst>
                                          </p:cBhvr>
                                          <p:rCtr x="0" y="2500"/>
                                        </p:animMotion>
                                      </p:childTnLst>
                                    </p:cTn>
                                  </p:par>
                                </p:childTnLst>
                              </p:cTn>
                            </p:par>
                            <p:par>
                              <p:cTn id="58" fill="hold">
                                <p:stCondLst>
                                  <p:cond delay="8149"/>
                                </p:stCondLst>
                                <p:childTnLst>
                                  <p:par>
                                    <p:cTn id="59" presetID="2" presetClass="entr" presetSubtype="2" accel="60000" fill="hold" nodeType="after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additive="base">
                                            <p:cTn id="61" dur="1000" fill="hold"/>
                                            <p:tgtEl>
                                              <p:spTgt spid="38"/>
                                            </p:tgtEl>
                                            <p:attrNameLst>
                                              <p:attrName>ppt_x</p:attrName>
                                            </p:attrNameLst>
                                          </p:cBhvr>
                                          <p:tavLst>
                                            <p:tav tm="0">
                                              <p:val>
                                                <p:strVal val="1+#ppt_w/2"/>
                                              </p:val>
                                            </p:tav>
                                            <p:tav tm="100000">
                                              <p:val>
                                                <p:strVal val="#ppt_x"/>
                                              </p:val>
                                            </p:tav>
                                          </p:tavLst>
                                        </p:anim>
                                        <p:anim calcmode="lin" valueType="num">
                                          <p:cBhvr additive="base">
                                            <p:cTn id="62" dur="1000" fill="hold"/>
                                            <p:tgtEl>
                                              <p:spTgt spid="38"/>
                                            </p:tgtEl>
                                            <p:attrNameLst>
                                              <p:attrName>ppt_y</p:attrName>
                                            </p:attrNameLst>
                                          </p:cBhvr>
                                          <p:tavLst>
                                            <p:tav tm="0">
                                              <p:val>
                                                <p:strVal val="#ppt_y"/>
                                              </p:val>
                                            </p:tav>
                                            <p:tav tm="100000">
                                              <p:val>
                                                <p:strVal val="#ppt_y"/>
                                              </p:val>
                                            </p:tav>
                                          </p:tavLst>
                                        </p:anim>
                                      </p:childTnLst>
                                    </p:cTn>
                                  </p:par>
                                </p:childTnLst>
                              </p:cTn>
                            </p:par>
                            <p:par>
                              <p:cTn id="63" fill="hold">
                                <p:stCondLst>
                                  <p:cond delay="9149"/>
                                </p:stCondLst>
                                <p:childTnLst>
                                  <p:par>
                                    <p:cTn id="64" presetID="10" presetClass="entr" presetSubtype="0"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1500"/>
                                            <p:tgtEl>
                                              <p:spTgt spid="28"/>
                                            </p:tgtEl>
                                          </p:cBhvr>
                                        </p:animEffect>
                                      </p:childTnLst>
                                    </p:cTn>
                                  </p:par>
                                  <p:par>
                                    <p:cTn id="67" presetID="64" presetClass="path" presetSubtype="0" decel="100000" fill="hold" grpId="1" nodeType="withEffect">
                                      <p:stCondLst>
                                        <p:cond delay="0"/>
                                      </p:stCondLst>
                                      <p:childTnLst>
                                        <p:animMotion origin="layout" path="M -1.875E-6 3.7037E-7 L -1.875E-6 0.05 " pathEditMode="relative" rAng="0" ptsTypes="AA">
                                          <p:cBhvr>
                                            <p:cTn id="68" dur="1500" spd="-100000" fill="hold"/>
                                            <p:tgtEl>
                                              <p:spTgt spid="28"/>
                                            </p:tgtEl>
                                            <p:attrNameLst>
                                              <p:attrName>ppt_x</p:attrName>
                                              <p:attrName>ppt_y</p:attrName>
                                            </p:attrNameLst>
                                          </p:cBhvr>
                                          <p:rCtr x="0" y="2500"/>
                                        </p:animMotion>
                                      </p:childTnLst>
                                    </p:cTn>
                                  </p:par>
                                  <p:par>
                                    <p:cTn id="69" presetID="10" presetClass="entr" presetSubtype="0" fill="hold" grpId="0" nodeType="withEffect">
                                      <p:stCondLst>
                                        <p:cond delay="200"/>
                                      </p:stCondLst>
                                      <p:childTnLst>
                                        <p:set>
                                          <p:cBhvr>
                                            <p:cTn id="70" dur="1" fill="hold">
                                              <p:stCondLst>
                                                <p:cond delay="0"/>
                                              </p:stCondLst>
                                            </p:cTn>
                                            <p:tgtEl>
                                              <p:spTgt spid="27"/>
                                            </p:tgtEl>
                                            <p:attrNameLst>
                                              <p:attrName>style.visibility</p:attrName>
                                            </p:attrNameLst>
                                          </p:cBhvr>
                                          <p:to>
                                            <p:strVal val="visible"/>
                                          </p:to>
                                        </p:set>
                                        <p:animEffect transition="in" filter="fade">
                                          <p:cBhvr>
                                            <p:cTn id="71" dur="1500"/>
                                            <p:tgtEl>
                                              <p:spTgt spid="27"/>
                                            </p:tgtEl>
                                          </p:cBhvr>
                                        </p:animEffect>
                                      </p:childTnLst>
                                    </p:cTn>
                                  </p:par>
                                  <p:par>
                                    <p:cTn id="72" presetID="64" presetClass="path" presetSubtype="0" decel="100000" fill="hold" grpId="1" nodeType="withEffect">
                                      <p:stCondLst>
                                        <p:cond delay="200"/>
                                      </p:stCondLst>
                                      <p:childTnLst>
                                        <p:animMotion origin="layout" path="M -1.875E-6 1.48148E-6 L -1.875E-6 0.05 " pathEditMode="relative" rAng="0" ptsTypes="AA">
                                          <p:cBhvr>
                                            <p:cTn id="73" dur="1500" spd="-100000" fill="hold"/>
                                            <p:tgtEl>
                                              <p:spTgt spid="27"/>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1" grpId="1"/>
          <p:bldP spid="22" grpId="0"/>
          <p:bldP spid="22" grpId="1"/>
          <p:bldP spid="23" grpId="0"/>
          <p:bldP spid="23" grpId="1"/>
          <p:bldP spid="24" grpId="0"/>
          <p:bldP spid="24" grpId="1"/>
          <p:bldP spid="25" grpId="0"/>
          <p:bldP spid="25" grpId="1"/>
          <p:bldP spid="26" grpId="0"/>
          <p:bldP spid="26" grpId="1"/>
          <p:bldP spid="27" grpId="0"/>
          <p:bldP spid="27" grpId="1"/>
          <p:bldP spid="28" grpId="0"/>
          <p:bldP spid="28" grpId="1"/>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4400550" y="2354449"/>
            <a:ext cx="1371600" cy="1371600"/>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0" numCol="1" spcCol="0" rtlCol="0" fromWordArt="0" anchor="ctr" anchorCtr="0" forceAA="0" compatLnSpc="1">
            <a:noAutofit/>
          </a:bodyPr>
          <a:lstStyle/>
          <a:p>
            <a:pPr algn="ctr"/>
            <a:r>
              <a:rPr lang="zh-CN" altLang="en-US" sz="2000" dirty="0">
                <a:solidFill>
                  <a:schemeClr val="bg1"/>
                </a:solidFill>
              </a:rPr>
              <a:t>新理论</a:t>
            </a:r>
          </a:p>
        </p:txBody>
      </p:sp>
      <p:sp>
        <p:nvSpPr>
          <p:cNvPr id="5" name="矩形: 圆角 4"/>
          <p:cNvSpPr/>
          <p:nvPr/>
        </p:nvSpPr>
        <p:spPr>
          <a:xfrm>
            <a:off x="6419850" y="2354449"/>
            <a:ext cx="1371600" cy="1371600"/>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0" numCol="1" spcCol="0" rtlCol="0" fromWordArt="0" anchor="ctr" anchorCtr="0" forceAA="0" compatLnSpc="1">
            <a:noAutofit/>
          </a:bodyPr>
          <a:lstStyle/>
          <a:p>
            <a:pPr algn="ctr"/>
            <a:r>
              <a:rPr lang="zh-CN" altLang="en-US" sz="2000" dirty="0">
                <a:solidFill>
                  <a:schemeClr val="bg1"/>
                </a:solidFill>
              </a:rPr>
              <a:t>新方法</a:t>
            </a:r>
          </a:p>
        </p:txBody>
      </p:sp>
      <p:sp>
        <p:nvSpPr>
          <p:cNvPr id="6" name="矩形: 圆角 5"/>
          <p:cNvSpPr/>
          <p:nvPr/>
        </p:nvSpPr>
        <p:spPr>
          <a:xfrm>
            <a:off x="4400550" y="4255342"/>
            <a:ext cx="1371600" cy="1371600"/>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0" numCol="1" spcCol="0" rtlCol="0" fromWordArt="0" anchor="ctr" anchorCtr="0" forceAA="0" compatLnSpc="1">
            <a:noAutofit/>
          </a:bodyPr>
          <a:lstStyle/>
          <a:p>
            <a:pPr algn="ctr"/>
            <a:r>
              <a:rPr lang="zh-CN" altLang="en-US" sz="2000" dirty="0">
                <a:solidFill>
                  <a:schemeClr val="bg1"/>
                </a:solidFill>
              </a:rPr>
              <a:t>新思维</a:t>
            </a:r>
          </a:p>
        </p:txBody>
      </p:sp>
      <p:sp>
        <p:nvSpPr>
          <p:cNvPr id="7" name="矩形: 圆角 6"/>
          <p:cNvSpPr/>
          <p:nvPr/>
        </p:nvSpPr>
        <p:spPr>
          <a:xfrm>
            <a:off x="6419850" y="4255342"/>
            <a:ext cx="1371600" cy="1371600"/>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0" numCol="1" spcCol="0" rtlCol="0" fromWordArt="0" anchor="ctr" anchorCtr="0" forceAA="0" compatLnSpc="1">
            <a:noAutofit/>
          </a:bodyPr>
          <a:lstStyle/>
          <a:p>
            <a:pPr algn="ctr"/>
            <a:r>
              <a:rPr lang="zh-CN" altLang="en-US" sz="2000" dirty="0">
                <a:solidFill>
                  <a:schemeClr val="bg1"/>
                </a:solidFill>
              </a:rPr>
              <a:t>新发明</a:t>
            </a:r>
          </a:p>
        </p:txBody>
      </p:sp>
      <p:grpSp>
        <p:nvGrpSpPr>
          <p:cNvPr id="8" name="组合 7"/>
          <p:cNvGrpSpPr/>
          <p:nvPr/>
        </p:nvGrpSpPr>
        <p:grpSpPr>
          <a:xfrm>
            <a:off x="8248650" y="2472356"/>
            <a:ext cx="2520950" cy="1275247"/>
            <a:chOff x="8248650" y="2169889"/>
            <a:chExt cx="2520950" cy="1275247"/>
          </a:xfrm>
        </p:grpSpPr>
        <p:sp>
          <p:nvSpPr>
            <p:cNvPr id="9" name="矩形 8"/>
            <p:cNvSpPr/>
            <p:nvPr/>
          </p:nvSpPr>
          <p:spPr>
            <a:xfrm>
              <a:off x="8248650" y="2521806"/>
              <a:ext cx="2520950"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0" name="文本框 9"/>
            <p:cNvSpPr txBox="1"/>
            <p:nvPr/>
          </p:nvSpPr>
          <p:spPr>
            <a:xfrm>
              <a:off x="8255895" y="2169889"/>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添加段落标题</a:t>
              </a:r>
            </a:p>
          </p:txBody>
        </p:sp>
      </p:grpSp>
      <p:grpSp>
        <p:nvGrpSpPr>
          <p:cNvPr id="11" name="组合 10"/>
          <p:cNvGrpSpPr/>
          <p:nvPr/>
        </p:nvGrpSpPr>
        <p:grpSpPr>
          <a:xfrm>
            <a:off x="8248650" y="4382774"/>
            <a:ext cx="2520950" cy="1275247"/>
            <a:chOff x="8248650" y="4080307"/>
            <a:chExt cx="2520950" cy="1275247"/>
          </a:xfrm>
        </p:grpSpPr>
        <p:sp>
          <p:nvSpPr>
            <p:cNvPr id="14" name="矩形 13"/>
            <p:cNvSpPr/>
            <p:nvPr/>
          </p:nvSpPr>
          <p:spPr>
            <a:xfrm>
              <a:off x="8248650" y="4432224"/>
              <a:ext cx="2520950"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5" name="文本框 14"/>
            <p:cNvSpPr txBox="1"/>
            <p:nvPr/>
          </p:nvSpPr>
          <p:spPr>
            <a:xfrm>
              <a:off x="8255895" y="4080307"/>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添加段落标题</a:t>
              </a:r>
            </a:p>
          </p:txBody>
        </p:sp>
      </p:grpSp>
      <p:grpSp>
        <p:nvGrpSpPr>
          <p:cNvPr id="16" name="组合 15"/>
          <p:cNvGrpSpPr/>
          <p:nvPr/>
        </p:nvGrpSpPr>
        <p:grpSpPr>
          <a:xfrm>
            <a:off x="1454150" y="2472356"/>
            <a:ext cx="2470150" cy="1275247"/>
            <a:chOff x="1720850" y="2169889"/>
            <a:chExt cx="2470150" cy="1275247"/>
          </a:xfrm>
        </p:grpSpPr>
        <p:sp>
          <p:nvSpPr>
            <p:cNvPr id="17" name="矩形 16"/>
            <p:cNvSpPr/>
            <p:nvPr/>
          </p:nvSpPr>
          <p:spPr>
            <a:xfrm>
              <a:off x="1720850" y="2521806"/>
              <a:ext cx="2470150"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8" name="文本框 17"/>
            <p:cNvSpPr txBox="1"/>
            <p:nvPr/>
          </p:nvSpPr>
          <p:spPr>
            <a:xfrm>
              <a:off x="1728095" y="2169889"/>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添加段落标题</a:t>
              </a:r>
            </a:p>
          </p:txBody>
        </p:sp>
      </p:grpSp>
      <p:grpSp>
        <p:nvGrpSpPr>
          <p:cNvPr id="19" name="组合 18"/>
          <p:cNvGrpSpPr/>
          <p:nvPr/>
        </p:nvGrpSpPr>
        <p:grpSpPr>
          <a:xfrm>
            <a:off x="1454150" y="4382774"/>
            <a:ext cx="2470150" cy="1275247"/>
            <a:chOff x="1720850" y="4080307"/>
            <a:chExt cx="2470150" cy="1275247"/>
          </a:xfrm>
        </p:grpSpPr>
        <p:sp>
          <p:nvSpPr>
            <p:cNvPr id="20" name="矩形 19"/>
            <p:cNvSpPr/>
            <p:nvPr/>
          </p:nvSpPr>
          <p:spPr>
            <a:xfrm>
              <a:off x="1720850" y="4432224"/>
              <a:ext cx="2470150"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1" name="文本框 20"/>
            <p:cNvSpPr txBox="1"/>
            <p:nvPr/>
          </p:nvSpPr>
          <p:spPr>
            <a:xfrm>
              <a:off x="1728095" y="4080307"/>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添加段落标题</a:t>
              </a:r>
            </a:p>
          </p:txBody>
        </p:sp>
      </p:grpSp>
      <p:grpSp>
        <p:nvGrpSpPr>
          <p:cNvPr id="22" name="组合 21"/>
          <p:cNvGrpSpPr/>
          <p:nvPr/>
        </p:nvGrpSpPr>
        <p:grpSpPr>
          <a:xfrm>
            <a:off x="5372100" y="3266795"/>
            <a:ext cx="1447800" cy="1447800"/>
            <a:chOff x="5372100" y="2900828"/>
            <a:chExt cx="1447800" cy="1447800"/>
          </a:xfrm>
        </p:grpSpPr>
        <p:sp>
          <p:nvSpPr>
            <p:cNvPr id="23" name="椭圆 22"/>
            <p:cNvSpPr/>
            <p:nvPr/>
          </p:nvSpPr>
          <p:spPr>
            <a:xfrm>
              <a:off x="5372100" y="2900828"/>
              <a:ext cx="1447800" cy="1447800"/>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0" numCol="1" spcCol="0" rtlCol="0" fromWordArt="0" anchor="ctr" anchorCtr="0" forceAA="0" compatLnSpc="1">
              <a:noAutofit/>
            </a:bodyPr>
            <a:lstStyle/>
            <a:p>
              <a:pPr algn="ctr"/>
              <a:endParaRPr lang="zh-CN" altLang="en-US" sz="2000">
                <a:solidFill>
                  <a:schemeClr val="bg1"/>
                </a:solidFill>
              </a:endParaRPr>
            </a:p>
          </p:txBody>
        </p:sp>
        <p:grpSp>
          <p:nvGrpSpPr>
            <p:cNvPr id="24" name="组合 23"/>
            <p:cNvGrpSpPr/>
            <p:nvPr/>
          </p:nvGrpSpPr>
          <p:grpSpPr>
            <a:xfrm>
              <a:off x="5852116" y="3266685"/>
              <a:ext cx="487768" cy="716086"/>
              <a:chOff x="8164934" y="195975"/>
              <a:chExt cx="327836" cy="481292"/>
            </a:xfrm>
          </p:grpSpPr>
          <p:sp>
            <p:nvSpPr>
              <p:cNvPr id="25" name="Freeform 601"/>
              <p:cNvSpPr/>
              <p:nvPr/>
            </p:nvSpPr>
            <p:spPr bwMode="auto">
              <a:xfrm>
                <a:off x="8164934" y="195975"/>
                <a:ext cx="327836" cy="341787"/>
              </a:xfrm>
              <a:custGeom>
                <a:avLst/>
                <a:gdLst>
                  <a:gd name="T0" fmla="*/ 40 w 168"/>
                  <a:gd name="T1" fmla="*/ 156 h 176"/>
                  <a:gd name="T2" fmla="*/ 40 w 168"/>
                  <a:gd name="T3" fmla="*/ 176 h 176"/>
                  <a:gd name="T4" fmla="*/ 128 w 168"/>
                  <a:gd name="T5" fmla="*/ 176 h 176"/>
                  <a:gd name="T6" fmla="*/ 128 w 168"/>
                  <a:gd name="T7" fmla="*/ 156 h 176"/>
                  <a:gd name="T8" fmla="*/ 168 w 168"/>
                  <a:gd name="T9" fmla="*/ 84 h 176"/>
                  <a:gd name="T10" fmla="*/ 84 w 168"/>
                  <a:gd name="T11" fmla="*/ 0 h 176"/>
                  <a:gd name="T12" fmla="*/ 0 w 168"/>
                  <a:gd name="T13" fmla="*/ 84 h 176"/>
                  <a:gd name="T14" fmla="*/ 40 w 168"/>
                  <a:gd name="T15" fmla="*/ 156 h 1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176">
                    <a:moveTo>
                      <a:pt x="40" y="156"/>
                    </a:moveTo>
                    <a:cubicBezTo>
                      <a:pt x="40" y="176"/>
                      <a:pt x="40" y="176"/>
                      <a:pt x="40" y="176"/>
                    </a:cubicBezTo>
                    <a:cubicBezTo>
                      <a:pt x="128" y="176"/>
                      <a:pt x="128" y="176"/>
                      <a:pt x="128" y="176"/>
                    </a:cubicBezTo>
                    <a:cubicBezTo>
                      <a:pt x="128" y="156"/>
                      <a:pt x="128" y="156"/>
                      <a:pt x="128" y="156"/>
                    </a:cubicBezTo>
                    <a:cubicBezTo>
                      <a:pt x="152" y="141"/>
                      <a:pt x="168" y="114"/>
                      <a:pt x="168" y="84"/>
                    </a:cubicBezTo>
                    <a:cubicBezTo>
                      <a:pt x="168" y="38"/>
                      <a:pt x="130" y="0"/>
                      <a:pt x="84" y="0"/>
                    </a:cubicBezTo>
                    <a:cubicBezTo>
                      <a:pt x="38" y="0"/>
                      <a:pt x="0" y="38"/>
                      <a:pt x="0" y="84"/>
                    </a:cubicBezTo>
                    <a:cubicBezTo>
                      <a:pt x="0" y="114"/>
                      <a:pt x="16" y="141"/>
                      <a:pt x="40" y="156"/>
                    </a:cubicBezTo>
                    <a:close/>
                  </a:path>
                </a:pathLst>
              </a:custGeom>
              <a:noFill/>
              <a:ln w="25400"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26" name="Line 602"/>
              <p:cNvSpPr>
                <a:spLocks noChangeShapeType="1"/>
              </p:cNvSpPr>
              <p:nvPr/>
            </p:nvSpPr>
            <p:spPr bwMode="auto">
              <a:xfrm flipH="1" flipV="1">
                <a:off x="8273051" y="384307"/>
                <a:ext cx="24414" cy="153455"/>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27" name="Line 603"/>
              <p:cNvSpPr>
                <a:spLocks noChangeShapeType="1"/>
              </p:cNvSpPr>
              <p:nvPr/>
            </p:nvSpPr>
            <p:spPr bwMode="auto">
              <a:xfrm flipV="1">
                <a:off x="8360241" y="384307"/>
                <a:ext cx="24414" cy="153455"/>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28" name="Freeform 604"/>
              <p:cNvSpPr/>
              <p:nvPr/>
            </p:nvSpPr>
            <p:spPr bwMode="auto">
              <a:xfrm>
                <a:off x="8273051" y="391282"/>
                <a:ext cx="111604" cy="20926"/>
              </a:xfrm>
              <a:custGeom>
                <a:avLst/>
                <a:gdLst>
                  <a:gd name="T0" fmla="*/ 0 w 32"/>
                  <a:gd name="T1" fmla="*/ 0 h 6"/>
                  <a:gd name="T2" fmla="*/ 9 w 32"/>
                  <a:gd name="T3" fmla="*/ 6 h 6"/>
                  <a:gd name="T4" fmla="*/ 16 w 32"/>
                  <a:gd name="T5" fmla="*/ 0 h 6"/>
                  <a:gd name="T6" fmla="*/ 23 w 32"/>
                  <a:gd name="T7" fmla="*/ 6 h 6"/>
                  <a:gd name="T8" fmla="*/ 32 w 32"/>
                  <a:gd name="T9" fmla="*/ 0 h 6"/>
                </a:gdLst>
                <a:ahLst/>
                <a:cxnLst>
                  <a:cxn ang="0">
                    <a:pos x="T0" y="T1"/>
                  </a:cxn>
                  <a:cxn ang="0">
                    <a:pos x="T2" y="T3"/>
                  </a:cxn>
                  <a:cxn ang="0">
                    <a:pos x="T4" y="T5"/>
                  </a:cxn>
                  <a:cxn ang="0">
                    <a:pos x="T6" y="T7"/>
                  </a:cxn>
                  <a:cxn ang="0">
                    <a:pos x="T8" y="T9"/>
                  </a:cxn>
                </a:cxnLst>
                <a:rect l="0" t="0" r="r" b="b"/>
                <a:pathLst>
                  <a:path w="32" h="6">
                    <a:moveTo>
                      <a:pt x="0" y="0"/>
                    </a:moveTo>
                    <a:lnTo>
                      <a:pt x="9" y="6"/>
                    </a:lnTo>
                    <a:lnTo>
                      <a:pt x="16" y="0"/>
                    </a:lnTo>
                    <a:lnTo>
                      <a:pt x="23" y="6"/>
                    </a:lnTo>
                    <a:lnTo>
                      <a:pt x="32" y="0"/>
                    </a:lnTo>
                  </a:path>
                </a:pathLst>
              </a:custGeom>
              <a:noFill/>
              <a:ln w="25400"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29" name="Rectangle 605"/>
              <p:cNvSpPr>
                <a:spLocks noChangeArrowheads="1"/>
              </p:cNvSpPr>
              <p:nvPr/>
            </p:nvSpPr>
            <p:spPr bwMode="auto">
              <a:xfrm>
                <a:off x="8241662" y="537762"/>
                <a:ext cx="170895" cy="48827"/>
              </a:xfrm>
              <a:prstGeom prst="rect">
                <a:avLst/>
              </a:prstGeom>
              <a:noFill/>
              <a:ln w="25400"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30" name="Rectangle 606"/>
              <p:cNvSpPr>
                <a:spLocks noChangeArrowheads="1"/>
              </p:cNvSpPr>
              <p:nvPr/>
            </p:nvSpPr>
            <p:spPr bwMode="auto">
              <a:xfrm>
                <a:off x="8259101" y="586589"/>
                <a:ext cx="139505" cy="45340"/>
              </a:xfrm>
              <a:prstGeom prst="rect">
                <a:avLst/>
              </a:prstGeom>
              <a:noFill/>
              <a:ln w="25400"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31" name="Rectangle 607"/>
              <p:cNvSpPr>
                <a:spLocks noChangeArrowheads="1"/>
              </p:cNvSpPr>
              <p:nvPr/>
            </p:nvSpPr>
            <p:spPr bwMode="auto">
              <a:xfrm>
                <a:off x="8273051" y="631927"/>
                <a:ext cx="111604" cy="45340"/>
              </a:xfrm>
              <a:prstGeom prst="rect">
                <a:avLst/>
              </a:prstGeom>
              <a:noFill/>
              <a:ln w="25400"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bg1"/>
                  </a:solidFill>
                </a:endParaRPr>
              </a:p>
            </p:txBody>
          </p:sp>
        </p:grpSp>
      </p:grpSp>
      <p:sp>
        <p:nvSpPr>
          <p:cNvPr id="49" name="文本框 48"/>
          <p:cNvSpPr txBox="1"/>
          <p:nvPr/>
        </p:nvSpPr>
        <p:spPr>
          <a:xfrm>
            <a:off x="1104900"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创新技能</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49">
                                            <p:txEl>
                                              <p:pRg st="0" end="0"/>
                                            </p:txEl>
                                          </p:spTgt>
                                        </p:tgtEl>
                                        <p:attrNameLst>
                                          <p:attrName>style.visibility</p:attrName>
                                        </p:attrNameLst>
                                      </p:cBhvr>
                                      <p:to>
                                        <p:strVal val="visible"/>
                                      </p:to>
                                    </p:set>
                                    <p:anim calcmode="lin" valueType="num">
                                      <p:cBhvr>
                                        <p:cTn id="7" dur="500" fill="hold"/>
                                        <p:tgtEl>
                                          <p:spTgt spid="4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9">
                                            <p:txEl>
                                              <p:pRg st="0" end="0"/>
                                            </p:txEl>
                                          </p:spTgt>
                                        </p:tgtEl>
                                      </p:cBhvr>
                                    </p:animEffect>
                                  </p:childTnLst>
                                </p:cTn>
                              </p:par>
                            </p:childTnLst>
                          </p:cTn>
                        </p:par>
                        <p:par>
                          <p:cTn id="10" fill="hold">
                            <p:stCondLst>
                              <p:cond delay="649"/>
                            </p:stCondLst>
                            <p:childTnLst>
                              <p:par>
                                <p:cTn id="11" presetID="53" presetClass="entr" presetSubtype="16" fill="hold" nodeType="after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p:cTn id="13" dur="800" fill="hold"/>
                                        <p:tgtEl>
                                          <p:spTgt spid="22"/>
                                        </p:tgtEl>
                                        <p:attrNameLst>
                                          <p:attrName>ppt_w</p:attrName>
                                        </p:attrNameLst>
                                      </p:cBhvr>
                                      <p:tavLst>
                                        <p:tav tm="0">
                                          <p:val>
                                            <p:fltVal val="0"/>
                                          </p:val>
                                        </p:tav>
                                        <p:tav tm="100000">
                                          <p:val>
                                            <p:strVal val="#ppt_w"/>
                                          </p:val>
                                        </p:tav>
                                      </p:tavLst>
                                    </p:anim>
                                    <p:anim calcmode="lin" valueType="num">
                                      <p:cBhvr>
                                        <p:cTn id="14" dur="800" fill="hold"/>
                                        <p:tgtEl>
                                          <p:spTgt spid="22"/>
                                        </p:tgtEl>
                                        <p:attrNameLst>
                                          <p:attrName>ppt_h</p:attrName>
                                        </p:attrNameLst>
                                      </p:cBhvr>
                                      <p:tavLst>
                                        <p:tav tm="0">
                                          <p:val>
                                            <p:fltVal val="0"/>
                                          </p:val>
                                        </p:tav>
                                        <p:tav tm="100000">
                                          <p:val>
                                            <p:strVal val="#ppt_h"/>
                                          </p:val>
                                        </p:tav>
                                      </p:tavLst>
                                    </p:anim>
                                    <p:animEffect transition="in" filter="fade">
                                      <p:cBhvr>
                                        <p:cTn id="15" dur="800"/>
                                        <p:tgtEl>
                                          <p:spTgt spid="22"/>
                                        </p:tgtEl>
                                      </p:cBhvr>
                                    </p:animEffect>
                                  </p:childTnLst>
                                </p:cTn>
                              </p:par>
                            </p:childTnLst>
                          </p:cTn>
                        </p:par>
                        <p:par>
                          <p:cTn id="16" fill="hold">
                            <p:stCondLst>
                              <p:cond delay="1649"/>
                            </p:stCondLst>
                            <p:childTnLst>
                              <p:par>
                                <p:cTn id="17" presetID="10"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childTnLst>
                                </p:cTn>
                              </p:par>
                              <p:par>
                                <p:cTn id="20" presetID="63" presetClass="path" presetSubtype="0" decel="100000" fill="hold" grpId="1" nodeType="withEffect">
                                  <p:stCondLst>
                                    <p:cond delay="0"/>
                                  </p:stCondLst>
                                  <p:childTnLst>
                                    <p:animMotion origin="layout" path="M 2.5E-6 2.96296E-6 L -0.0724 2.96296E-6 " pathEditMode="relative" rAng="0" ptsTypes="AA">
                                      <p:cBhvr>
                                        <p:cTn id="21" dur="1000" spd="-100000" fill="hold"/>
                                        <p:tgtEl>
                                          <p:spTgt spid="4"/>
                                        </p:tgtEl>
                                        <p:attrNameLst>
                                          <p:attrName>ppt_x</p:attrName>
                                          <p:attrName>ppt_y</p:attrName>
                                        </p:attrNameLst>
                                      </p:cBhvr>
                                      <p:rCtr x="-3620" y="0"/>
                                    </p:animMotion>
                                  </p:childTnLst>
                                </p:cTn>
                              </p:par>
                            </p:childTnLst>
                          </p:cTn>
                        </p:par>
                        <p:par>
                          <p:cTn id="22" fill="hold">
                            <p:stCondLst>
                              <p:cond delay="2649"/>
                            </p:stCondLst>
                            <p:childTnLst>
                              <p:par>
                                <p:cTn id="23" presetID="10"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1000"/>
                                        <p:tgtEl>
                                          <p:spTgt spid="16"/>
                                        </p:tgtEl>
                                      </p:cBhvr>
                                    </p:animEffect>
                                  </p:childTnLst>
                                </p:cTn>
                              </p:par>
                              <p:par>
                                <p:cTn id="26" presetID="63" presetClass="path" presetSubtype="0" decel="100000" fill="hold" nodeType="withEffect">
                                  <p:stCondLst>
                                    <p:cond delay="0"/>
                                  </p:stCondLst>
                                  <p:childTnLst>
                                    <p:animMotion origin="layout" path="M -2.91667E-6 -2.22222E-6 L 0.06315 -2.22222E-6 " pathEditMode="relative" rAng="0" ptsTypes="AA">
                                      <p:cBhvr>
                                        <p:cTn id="27" dur="1000" spd="-100000" fill="hold"/>
                                        <p:tgtEl>
                                          <p:spTgt spid="16"/>
                                        </p:tgtEl>
                                        <p:attrNameLst>
                                          <p:attrName>ppt_x</p:attrName>
                                          <p:attrName>ppt_y</p:attrName>
                                        </p:attrNameLst>
                                      </p:cBhvr>
                                      <p:rCtr x="3151" y="0"/>
                                    </p:animMotion>
                                  </p:childTnLst>
                                </p:cTn>
                              </p:par>
                            </p:childTnLst>
                          </p:cTn>
                        </p:par>
                        <p:par>
                          <p:cTn id="28" fill="hold">
                            <p:stCondLst>
                              <p:cond delay="3649"/>
                            </p:stCondLst>
                            <p:childTnLst>
                              <p:par>
                                <p:cTn id="29" presetID="10" presetClass="entr"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childTnLst>
                                </p:cTn>
                              </p:par>
                              <p:par>
                                <p:cTn id="32" presetID="63" presetClass="path" presetSubtype="0" decel="100000" fill="hold" grpId="1" nodeType="withEffect">
                                  <p:stCondLst>
                                    <p:cond delay="0"/>
                                  </p:stCondLst>
                                  <p:childTnLst>
                                    <p:animMotion origin="layout" path="M -2.5E-6 2.96296E-6 L 0.07344 2.96296E-6 " pathEditMode="relative" rAng="0" ptsTypes="AA">
                                      <p:cBhvr>
                                        <p:cTn id="33" dur="1000" spd="-100000" fill="hold"/>
                                        <p:tgtEl>
                                          <p:spTgt spid="5"/>
                                        </p:tgtEl>
                                        <p:attrNameLst>
                                          <p:attrName>ppt_x</p:attrName>
                                          <p:attrName>ppt_y</p:attrName>
                                        </p:attrNameLst>
                                      </p:cBhvr>
                                      <p:rCtr x="3672" y="0"/>
                                    </p:animMotion>
                                  </p:childTnLst>
                                </p:cTn>
                              </p:par>
                            </p:childTnLst>
                          </p:cTn>
                        </p:par>
                        <p:par>
                          <p:cTn id="34" fill="hold">
                            <p:stCondLst>
                              <p:cond delay="4649"/>
                            </p:stCondLst>
                            <p:childTnLst>
                              <p:par>
                                <p:cTn id="35" presetID="10" presetClass="entr" presetSubtype="0" fill="hold"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1000"/>
                                        <p:tgtEl>
                                          <p:spTgt spid="8"/>
                                        </p:tgtEl>
                                      </p:cBhvr>
                                    </p:animEffect>
                                  </p:childTnLst>
                                </p:cTn>
                              </p:par>
                              <p:par>
                                <p:cTn id="38" presetID="63" presetClass="path" presetSubtype="0" decel="100000" fill="hold" nodeType="withEffect">
                                  <p:stCondLst>
                                    <p:cond delay="0"/>
                                  </p:stCondLst>
                                  <p:childTnLst>
                                    <p:animMotion origin="layout" path="M 2.08333E-6 -2.22222E-6 L -0.0724 -2.22222E-6 " pathEditMode="relative" rAng="0" ptsTypes="AA">
                                      <p:cBhvr>
                                        <p:cTn id="39" dur="1000" spd="-100000" fill="hold"/>
                                        <p:tgtEl>
                                          <p:spTgt spid="8"/>
                                        </p:tgtEl>
                                        <p:attrNameLst>
                                          <p:attrName>ppt_x</p:attrName>
                                          <p:attrName>ppt_y</p:attrName>
                                        </p:attrNameLst>
                                      </p:cBhvr>
                                      <p:rCtr x="-3620" y="0"/>
                                    </p:animMotion>
                                  </p:childTnLst>
                                </p:cTn>
                              </p:par>
                            </p:childTnLst>
                          </p:cTn>
                        </p:par>
                        <p:par>
                          <p:cTn id="40" fill="hold">
                            <p:stCondLst>
                              <p:cond delay="5649"/>
                            </p:stCondLst>
                            <p:childTnLst>
                              <p:par>
                                <p:cTn id="41" presetID="10" presetClass="entr" presetSubtype="0" fill="hold" grpId="0" nodeType="after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1000"/>
                                        <p:tgtEl>
                                          <p:spTgt spid="6"/>
                                        </p:tgtEl>
                                      </p:cBhvr>
                                    </p:animEffect>
                                  </p:childTnLst>
                                </p:cTn>
                              </p:par>
                              <p:par>
                                <p:cTn id="44" presetID="63" presetClass="path" presetSubtype="0" decel="100000" fill="hold" grpId="1" nodeType="withEffect">
                                  <p:stCondLst>
                                    <p:cond delay="0"/>
                                  </p:stCondLst>
                                  <p:childTnLst>
                                    <p:animMotion origin="layout" path="M 2.5E-6 -1.85185E-6 L -0.0724 -1.85185E-6 " pathEditMode="relative" rAng="0" ptsTypes="AA">
                                      <p:cBhvr>
                                        <p:cTn id="45" dur="1000" spd="-100000" fill="hold"/>
                                        <p:tgtEl>
                                          <p:spTgt spid="6"/>
                                        </p:tgtEl>
                                        <p:attrNameLst>
                                          <p:attrName>ppt_x</p:attrName>
                                          <p:attrName>ppt_y</p:attrName>
                                        </p:attrNameLst>
                                      </p:cBhvr>
                                      <p:rCtr x="-3620" y="0"/>
                                    </p:animMotion>
                                  </p:childTnLst>
                                </p:cTn>
                              </p:par>
                            </p:childTnLst>
                          </p:cTn>
                        </p:par>
                        <p:par>
                          <p:cTn id="46" fill="hold">
                            <p:stCondLst>
                              <p:cond delay="6649"/>
                            </p:stCondLst>
                            <p:childTnLst>
                              <p:par>
                                <p:cTn id="47" presetID="10" presetClass="entr" presetSubtype="0" fill="hold"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1000"/>
                                        <p:tgtEl>
                                          <p:spTgt spid="19"/>
                                        </p:tgtEl>
                                      </p:cBhvr>
                                    </p:animEffect>
                                  </p:childTnLst>
                                </p:cTn>
                              </p:par>
                              <p:par>
                                <p:cTn id="50" presetID="63" presetClass="path" presetSubtype="0" decel="100000" fill="hold" nodeType="withEffect">
                                  <p:stCondLst>
                                    <p:cond delay="0"/>
                                  </p:stCondLst>
                                  <p:childTnLst>
                                    <p:animMotion origin="layout" path="M -2.91667E-6 -4.44444E-6 L 0.06315 -4.44444E-6 " pathEditMode="relative" rAng="0" ptsTypes="AA">
                                      <p:cBhvr>
                                        <p:cTn id="51" dur="1000" spd="-100000" fill="hold"/>
                                        <p:tgtEl>
                                          <p:spTgt spid="19"/>
                                        </p:tgtEl>
                                        <p:attrNameLst>
                                          <p:attrName>ppt_x</p:attrName>
                                          <p:attrName>ppt_y</p:attrName>
                                        </p:attrNameLst>
                                      </p:cBhvr>
                                      <p:rCtr x="3151" y="0"/>
                                    </p:animMotion>
                                  </p:childTnLst>
                                </p:cTn>
                              </p:par>
                            </p:childTnLst>
                          </p:cTn>
                        </p:par>
                        <p:par>
                          <p:cTn id="52" fill="hold">
                            <p:stCondLst>
                              <p:cond delay="7649"/>
                            </p:stCondLst>
                            <p:childTnLst>
                              <p:par>
                                <p:cTn id="53" presetID="10" presetClass="entr" presetSubtype="0" fill="hold" grpId="0"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fade">
                                      <p:cBhvr>
                                        <p:cTn id="55" dur="1000"/>
                                        <p:tgtEl>
                                          <p:spTgt spid="7"/>
                                        </p:tgtEl>
                                      </p:cBhvr>
                                    </p:animEffect>
                                  </p:childTnLst>
                                </p:cTn>
                              </p:par>
                              <p:par>
                                <p:cTn id="56" presetID="63" presetClass="path" presetSubtype="0" decel="100000" fill="hold" grpId="1" nodeType="withEffect">
                                  <p:stCondLst>
                                    <p:cond delay="0"/>
                                  </p:stCondLst>
                                  <p:childTnLst>
                                    <p:animMotion origin="layout" path="M -2.5E-6 -1.85185E-6 L 0.07344 -1.85185E-6 " pathEditMode="relative" rAng="0" ptsTypes="AA">
                                      <p:cBhvr>
                                        <p:cTn id="57" dur="1000" spd="-100000" fill="hold"/>
                                        <p:tgtEl>
                                          <p:spTgt spid="7"/>
                                        </p:tgtEl>
                                        <p:attrNameLst>
                                          <p:attrName>ppt_x</p:attrName>
                                          <p:attrName>ppt_y</p:attrName>
                                        </p:attrNameLst>
                                      </p:cBhvr>
                                      <p:rCtr x="3672" y="0"/>
                                    </p:animMotion>
                                  </p:childTnLst>
                                </p:cTn>
                              </p:par>
                            </p:childTnLst>
                          </p:cTn>
                        </p:par>
                        <p:par>
                          <p:cTn id="58" fill="hold">
                            <p:stCondLst>
                              <p:cond delay="8649"/>
                            </p:stCondLst>
                            <p:childTnLst>
                              <p:par>
                                <p:cTn id="59" presetID="10" presetClass="entr" presetSubtype="0" fill="hold"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1000"/>
                                        <p:tgtEl>
                                          <p:spTgt spid="11"/>
                                        </p:tgtEl>
                                      </p:cBhvr>
                                    </p:animEffect>
                                  </p:childTnLst>
                                </p:cTn>
                              </p:par>
                              <p:par>
                                <p:cTn id="62" presetID="63" presetClass="path" presetSubtype="0" decel="100000" fill="hold" nodeType="withEffect">
                                  <p:stCondLst>
                                    <p:cond delay="0"/>
                                  </p:stCondLst>
                                  <p:childTnLst>
                                    <p:animMotion origin="layout" path="M 2.08333E-6 -4.44444E-6 L -0.0724 -4.44444E-6 " pathEditMode="relative" rAng="0" ptsTypes="AA">
                                      <p:cBhvr>
                                        <p:cTn id="63" dur="1000" spd="-100000" fill="hold"/>
                                        <p:tgtEl>
                                          <p:spTgt spid="11"/>
                                        </p:tgtEl>
                                        <p:attrNameLst>
                                          <p:attrName>ppt_x</p:attrName>
                                          <p:attrName>ppt_y</p:attrName>
                                        </p:attrNameLst>
                                      </p:cBhvr>
                                      <p:rCtr x="-362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7" grpId="0" animBg="1"/>
      <p:bldP spid="7"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3" cstate="print">
            <a:extLst>
              <a:ext uri="{28A0092B-C50C-407E-A947-70E740481C1C}">
                <a14:useLocalDpi xmlns:a14="http://schemas.microsoft.com/office/drawing/2010/main" val="0"/>
              </a:ext>
            </a:extLst>
          </a:blip>
          <a:srcRect l="9778"/>
          <a:stretch>
            <a:fillRect/>
          </a:stretch>
        </p:blipFill>
        <p:spPr>
          <a:xfrm rot="10800000">
            <a:off x="7153170" y="0"/>
            <a:ext cx="5038829" cy="6858000"/>
          </a:xfrm>
          <a:prstGeom prst="rect">
            <a:avLst/>
          </a:prstGeom>
        </p:spPr>
      </p:pic>
      <p:pic>
        <p:nvPicPr>
          <p:cNvPr id="3" name="图片 2"/>
          <p:cNvPicPr>
            <a:picLocks noChangeAspect="1"/>
          </p:cNvPicPr>
          <p:nvPr/>
        </p:nvPicPr>
        <p:blipFill rotWithShape="1">
          <a:blip r:embed="rId4" cstate="print">
            <a:extLst>
              <a:ext uri="{28A0092B-C50C-407E-A947-70E740481C1C}">
                <a14:useLocalDpi xmlns:a14="http://schemas.microsoft.com/office/drawing/2010/main" val="0"/>
              </a:ext>
            </a:extLst>
          </a:blip>
          <a:srcRect l="9417"/>
          <a:stretch>
            <a:fillRect/>
          </a:stretch>
        </p:blipFill>
        <p:spPr>
          <a:xfrm rot="10800000">
            <a:off x="6938554" y="0"/>
            <a:ext cx="5253446" cy="6858000"/>
          </a:xfrm>
          <a:prstGeom prst="rect">
            <a:avLst/>
          </a:prstGeom>
        </p:spPr>
      </p:pic>
      <p:sp>
        <p:nvSpPr>
          <p:cNvPr id="14" name="文本框 13"/>
          <p:cNvSpPr txBox="1"/>
          <p:nvPr/>
        </p:nvSpPr>
        <p:spPr>
          <a:xfrm>
            <a:off x="844423" y="2730305"/>
            <a:ext cx="3416320" cy="1015663"/>
          </a:xfrm>
          <a:prstGeom prst="rect">
            <a:avLst/>
          </a:prstGeom>
          <a:noFill/>
        </p:spPr>
        <p:txBody>
          <a:bodyPr wrap="none" rtlCol="0">
            <a:spAutoFit/>
          </a:bodyPr>
          <a:lstStyle>
            <a:defPPr>
              <a:defRPr lang="zh-CN"/>
            </a:defPPr>
            <a:lvl1pPr algn="ctr">
              <a:defRPr sz="7200">
                <a:solidFill>
                  <a:schemeClr val="tx2"/>
                </a:solidFill>
                <a:ea typeface="+mj-ea"/>
              </a:defRPr>
            </a:lvl1pPr>
          </a:lstStyle>
          <a:p>
            <a:pPr algn="l"/>
            <a:r>
              <a:rPr lang="zh-CN" altLang="en-US" sz="6000" spc="300" dirty="0"/>
              <a:t>未来规划</a:t>
            </a:r>
          </a:p>
        </p:txBody>
      </p:sp>
      <p:sp>
        <p:nvSpPr>
          <p:cNvPr id="15" name="矩形 14"/>
          <p:cNvSpPr/>
          <p:nvPr/>
        </p:nvSpPr>
        <p:spPr>
          <a:xfrm>
            <a:off x="844423" y="3575761"/>
            <a:ext cx="2405915" cy="369332"/>
          </a:xfrm>
          <a:prstGeom prst="rect">
            <a:avLst/>
          </a:prstGeom>
        </p:spPr>
        <p:txBody>
          <a:bodyPr wrap="none">
            <a:spAutoFit/>
          </a:bodyPr>
          <a:lstStyle/>
          <a:p>
            <a:r>
              <a:rPr lang="en-US" altLang="zh-CN" dirty="0">
                <a:solidFill>
                  <a:schemeClr val="bg2"/>
                </a:solidFill>
              </a:rPr>
              <a:t>FUTURE PLANNING</a:t>
            </a:r>
          </a:p>
        </p:txBody>
      </p:sp>
      <p:sp>
        <p:nvSpPr>
          <p:cNvPr id="16" name="矩形 15"/>
          <p:cNvSpPr/>
          <p:nvPr/>
        </p:nvSpPr>
        <p:spPr>
          <a:xfrm>
            <a:off x="844423" y="4513550"/>
            <a:ext cx="5762648" cy="854080"/>
          </a:xfrm>
          <a:prstGeom prst="rect">
            <a:avLst/>
          </a:prstGeom>
        </p:spPr>
        <p:txBody>
          <a:bodyPr wrap="square">
            <a:spAutoFit/>
          </a:bodyPr>
          <a:lstStyle/>
          <a:p>
            <a:pPr>
              <a:lnSpc>
                <a:spcPct val="150000"/>
              </a:lnSpc>
              <a:defRPr/>
            </a:pPr>
            <a:r>
              <a:rPr lang="zh-CN" altLang="en-US" sz="1100" dirty="0">
                <a:solidFill>
                  <a:schemeClr val="bg2">
                    <a:lumMod val="50000"/>
                  </a:schemeClr>
                </a:solidFill>
                <a:latin typeface="+mn-ea"/>
              </a:rPr>
              <a:t>此处添加详细文本描述，建议与标题相关并符合整体语言风格语言描述尽量简洁生动。尽量将每页幻灯片的字数控制在</a:t>
            </a:r>
            <a:r>
              <a:rPr lang="en-US" altLang="zh-CN" sz="1100" dirty="0">
                <a:solidFill>
                  <a:schemeClr val="bg2">
                    <a:lumMod val="50000"/>
                  </a:schemeClr>
                </a:solidFill>
                <a:latin typeface="+mn-ea"/>
              </a:rPr>
              <a:t>200</a:t>
            </a:r>
            <a:r>
              <a:rPr lang="zh-CN" altLang="en-US" sz="1100" dirty="0">
                <a:solidFill>
                  <a:schemeClr val="bg2">
                    <a:lumMod val="50000"/>
                  </a:schemeClr>
                </a:solidFill>
                <a:latin typeface="+mn-ea"/>
              </a:rPr>
              <a:t>字以内。此处添加详细文本描述，建议与标题相关并符合整体语言风格语言描述尽量简洁生动。</a:t>
            </a:r>
          </a:p>
        </p:txBody>
      </p:sp>
      <p:sp>
        <p:nvSpPr>
          <p:cNvPr id="17" name="文本框 16"/>
          <p:cNvSpPr txBox="1"/>
          <p:nvPr/>
        </p:nvSpPr>
        <p:spPr>
          <a:xfrm>
            <a:off x="844423" y="1315137"/>
            <a:ext cx="3327193" cy="923330"/>
          </a:xfrm>
          <a:prstGeom prst="rect">
            <a:avLst/>
          </a:prstGeom>
          <a:noFill/>
        </p:spPr>
        <p:txBody>
          <a:bodyPr wrap="none" rtlCol="0">
            <a:spAutoFit/>
          </a:bodyPr>
          <a:lstStyle>
            <a:defPPr>
              <a:defRPr lang="zh-CN"/>
            </a:defPPr>
            <a:lvl1pPr>
              <a:defRPr sz="5400" spc="300">
                <a:ln w="25400">
                  <a:solidFill>
                    <a:schemeClr val="bg2">
                      <a:lumMod val="50000"/>
                    </a:schemeClr>
                  </a:solidFill>
                </a:ln>
                <a:noFill/>
                <a:latin typeface="+mj-lt"/>
                <a:ea typeface="+mj-ea"/>
              </a:defRPr>
            </a:lvl1pPr>
          </a:lstStyle>
          <a:p>
            <a:r>
              <a:rPr lang="en-US" altLang="zh-CN" dirty="0">
                <a:ln w="25400">
                  <a:solidFill>
                    <a:schemeClr val="accent1"/>
                  </a:solidFill>
                </a:ln>
              </a:rPr>
              <a:t>PART 04</a:t>
            </a:r>
            <a:endParaRPr lang="zh-CN" altLang="en-US" dirty="0">
              <a:ln w="25400">
                <a:solidFill>
                  <a:schemeClr val="accent1"/>
                </a:solidFill>
              </a:ln>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1+#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0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1+#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7"/>
                                        </p:tgtEl>
                                        <p:attrNameLst>
                                          <p:attrName>style.visibility</p:attrName>
                                        </p:attrNameLst>
                                      </p:cBhvr>
                                      <p:to>
                                        <p:strVal val="visible"/>
                                      </p:to>
                                    </p:set>
                                    <p:animEffect transition="in" filter="fade">
                                      <p:cBhvr>
                                        <p:cTn id="16" dur="800"/>
                                        <p:tgtEl>
                                          <p:spTgt spid="17"/>
                                        </p:tgtEl>
                                      </p:cBhvr>
                                    </p:animEffect>
                                  </p:childTnLst>
                                </p:cTn>
                              </p:par>
                            </p:childTnLst>
                          </p:cTn>
                        </p:par>
                        <p:par>
                          <p:cTn id="17" fill="hold">
                            <p:stCondLst>
                              <p:cond delay="2579"/>
                            </p:stCondLst>
                            <p:childTnLst>
                              <p:par>
                                <p:cTn id="18" presetID="53" presetClass="entr" presetSubtype="16" fill="hold" grpId="0" nodeType="afterEffect">
                                  <p:stCondLst>
                                    <p:cond delay="0"/>
                                  </p:stCondLst>
                                  <p:iterate type="lt">
                                    <p:tmPct val="10000"/>
                                  </p:iterate>
                                  <p:childTnLst>
                                    <p:set>
                                      <p:cBhvr>
                                        <p:cTn id="19" dur="1" fill="hold">
                                          <p:stCondLst>
                                            <p:cond delay="0"/>
                                          </p:stCondLst>
                                        </p:cTn>
                                        <p:tgtEl>
                                          <p:spTgt spid="14"/>
                                        </p:tgtEl>
                                        <p:attrNameLst>
                                          <p:attrName>style.visibility</p:attrName>
                                        </p:attrNameLst>
                                      </p:cBhvr>
                                      <p:to>
                                        <p:strVal val="visible"/>
                                      </p:to>
                                    </p:set>
                                    <p:anim calcmode="lin" valueType="num">
                                      <p:cBhvr>
                                        <p:cTn id="20" dur="1000" fill="hold"/>
                                        <p:tgtEl>
                                          <p:spTgt spid="14"/>
                                        </p:tgtEl>
                                        <p:attrNameLst>
                                          <p:attrName>ppt_w</p:attrName>
                                        </p:attrNameLst>
                                      </p:cBhvr>
                                      <p:tavLst>
                                        <p:tav tm="0">
                                          <p:val>
                                            <p:fltVal val="0"/>
                                          </p:val>
                                        </p:tav>
                                        <p:tav tm="100000">
                                          <p:val>
                                            <p:strVal val="#ppt_w"/>
                                          </p:val>
                                        </p:tav>
                                      </p:tavLst>
                                    </p:anim>
                                    <p:anim calcmode="lin" valueType="num">
                                      <p:cBhvr>
                                        <p:cTn id="21" dur="1000" fill="hold"/>
                                        <p:tgtEl>
                                          <p:spTgt spid="14"/>
                                        </p:tgtEl>
                                        <p:attrNameLst>
                                          <p:attrName>ppt_h</p:attrName>
                                        </p:attrNameLst>
                                      </p:cBhvr>
                                      <p:tavLst>
                                        <p:tav tm="0">
                                          <p:val>
                                            <p:fltVal val="0"/>
                                          </p:val>
                                        </p:tav>
                                        <p:tav tm="100000">
                                          <p:val>
                                            <p:strVal val="#ppt_h"/>
                                          </p:val>
                                        </p:tav>
                                      </p:tavLst>
                                    </p:anim>
                                    <p:animEffect transition="in" filter="fade">
                                      <p:cBhvr>
                                        <p:cTn id="22" dur="1000"/>
                                        <p:tgtEl>
                                          <p:spTgt spid="14"/>
                                        </p:tgtEl>
                                      </p:cBhvr>
                                    </p:animEffect>
                                  </p:childTnLst>
                                </p:cTn>
                              </p:par>
                            </p:childTnLst>
                          </p:cTn>
                        </p:par>
                        <p:par>
                          <p:cTn id="23" fill="hold">
                            <p:stCondLst>
                              <p:cond delay="3879"/>
                            </p:stCondLst>
                            <p:childTnLst>
                              <p:par>
                                <p:cTn id="24" presetID="10"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500"/>
                                        <p:tgtEl>
                                          <p:spTgt spid="15"/>
                                        </p:tgtEl>
                                      </p:cBhvr>
                                    </p:animEffect>
                                  </p:childTnLst>
                                </p:cTn>
                              </p:par>
                              <p:par>
                                <p:cTn id="27" presetID="64" presetClass="path" presetSubtype="0" decel="100000" fill="hold" grpId="1" nodeType="withEffect">
                                  <p:stCondLst>
                                    <p:cond delay="0"/>
                                  </p:stCondLst>
                                  <p:childTnLst>
                                    <p:animMotion origin="layout" path="M 1.45833E-6 1.85185E-6 L 1.45833E-6 0.05 " pathEditMode="relative" rAng="0" ptsTypes="AA">
                                      <p:cBhvr>
                                        <p:cTn id="28" dur="1500" spd="-100000" fill="hold"/>
                                        <p:tgtEl>
                                          <p:spTgt spid="15"/>
                                        </p:tgtEl>
                                        <p:attrNameLst>
                                          <p:attrName>ppt_x</p:attrName>
                                          <p:attrName>ppt_y</p:attrName>
                                        </p:attrNameLst>
                                      </p:cBhvr>
                                      <p:rCtr x="0" y="2500"/>
                                    </p:animMotion>
                                  </p:childTnLst>
                                </p:cTn>
                              </p:par>
                              <p:par>
                                <p:cTn id="29" presetID="10" presetClass="entr" presetSubtype="0" fill="hold" grpId="0" nodeType="withEffect">
                                  <p:stCondLst>
                                    <p:cond delay="50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500"/>
                                        <p:tgtEl>
                                          <p:spTgt spid="16"/>
                                        </p:tgtEl>
                                      </p:cBhvr>
                                    </p:animEffect>
                                  </p:childTnLst>
                                </p:cTn>
                              </p:par>
                              <p:par>
                                <p:cTn id="32" presetID="64" presetClass="path" presetSubtype="0" decel="100000" fill="hold" grpId="1" nodeType="withEffect">
                                  <p:stCondLst>
                                    <p:cond delay="500"/>
                                  </p:stCondLst>
                                  <p:childTnLst>
                                    <p:animMotion origin="layout" path="M 0 1.11111E-6 L 0 0.05 " pathEditMode="relative" rAng="0" ptsTypes="AA">
                                      <p:cBhvr>
                                        <p:cTn id="33" dur="1500" spd="-100000" fill="hold"/>
                                        <p:tgtEl>
                                          <p:spTgt spid="16"/>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5" grpId="1"/>
      <p:bldP spid="16" grpId="0"/>
      <p:bldP spid="16" grpId="1"/>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7593" y="0"/>
            <a:ext cx="5584929" cy="6858000"/>
          </a:xfrm>
          <a:prstGeom prst="rect">
            <a:avLst/>
          </a:prstGeom>
        </p:spPr>
      </p:pic>
      <p:pic>
        <p:nvPicPr>
          <p:cNvPr id="3" name="图片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77593" y="0"/>
            <a:ext cx="5799546" cy="6858000"/>
          </a:xfrm>
          <a:prstGeom prst="rect">
            <a:avLst/>
          </a:prstGeom>
        </p:spPr>
      </p:pic>
      <p:sp>
        <p:nvSpPr>
          <p:cNvPr id="34" name="文本框 33"/>
          <p:cNvSpPr txBox="1"/>
          <p:nvPr/>
        </p:nvSpPr>
        <p:spPr>
          <a:xfrm>
            <a:off x="6651007" y="1536754"/>
            <a:ext cx="4198585" cy="584775"/>
          </a:xfrm>
          <a:prstGeom prst="rect">
            <a:avLst/>
          </a:prstGeom>
          <a:noFill/>
        </p:spPr>
        <p:txBody>
          <a:bodyPr wrap="none" rtlCol="0">
            <a:spAutoFit/>
          </a:bodyPr>
          <a:lstStyle/>
          <a:p>
            <a:pPr algn="ctr"/>
            <a:r>
              <a:rPr lang="zh-CN" altLang="en-US" sz="3200" spc="300" dirty="0">
                <a:solidFill>
                  <a:schemeClr val="tx2"/>
                </a:solidFill>
                <a:latin typeface="+mj-ea"/>
                <a:ea typeface="+mj-ea"/>
              </a:rPr>
              <a:t>目录 </a:t>
            </a:r>
            <a:r>
              <a:rPr lang="en-US" altLang="zh-CN" sz="3200" spc="300" dirty="0">
                <a:solidFill>
                  <a:schemeClr val="tx2"/>
                </a:solidFill>
                <a:latin typeface="+mj-ea"/>
                <a:ea typeface="+mj-ea"/>
              </a:rPr>
              <a:t>| </a:t>
            </a:r>
            <a:r>
              <a:rPr lang="en-US" altLang="zh-CN" sz="3200" dirty="0">
                <a:solidFill>
                  <a:schemeClr val="accent1"/>
                </a:solidFill>
                <a:latin typeface="+mj-ea"/>
                <a:ea typeface="+mj-ea"/>
              </a:rPr>
              <a:t>CONTENTS</a:t>
            </a:r>
            <a:endParaRPr lang="zh-CN" altLang="en-US" sz="3200" dirty="0">
              <a:solidFill>
                <a:schemeClr val="accent1"/>
              </a:solidFill>
              <a:latin typeface="+mj-ea"/>
              <a:ea typeface="+mj-ea"/>
            </a:endParaRPr>
          </a:p>
        </p:txBody>
      </p:sp>
      <p:sp>
        <p:nvSpPr>
          <p:cNvPr id="35" name="椭圆 34"/>
          <p:cNvSpPr/>
          <p:nvPr/>
        </p:nvSpPr>
        <p:spPr>
          <a:xfrm>
            <a:off x="3990093" y="3086160"/>
            <a:ext cx="865632" cy="865632"/>
          </a:xfrm>
          <a:prstGeom prst="ellipse">
            <a:avLst/>
          </a:prstGeom>
          <a:solidFill>
            <a:schemeClr val="accent1"/>
          </a:solidFill>
          <a:ln w="635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108000" rIns="0" bIns="0" rtlCol="0" anchor="ctr"/>
          <a:lstStyle/>
          <a:p>
            <a:pPr algn="ctr"/>
            <a:r>
              <a:rPr lang="en-US" altLang="zh-CN" sz="2400" spc="300" dirty="0">
                <a:solidFill>
                  <a:schemeClr val="tx2"/>
                </a:solidFill>
                <a:latin typeface="+mj-lt"/>
              </a:rPr>
              <a:t>01</a:t>
            </a:r>
            <a:endParaRPr lang="zh-CN" altLang="en-US" sz="2400" spc="300" dirty="0">
              <a:solidFill>
                <a:schemeClr val="tx2"/>
              </a:solidFill>
              <a:latin typeface="+mj-lt"/>
            </a:endParaRPr>
          </a:p>
        </p:txBody>
      </p:sp>
      <p:sp>
        <p:nvSpPr>
          <p:cNvPr id="36" name="文本框 35"/>
          <p:cNvSpPr txBox="1"/>
          <p:nvPr/>
        </p:nvSpPr>
        <p:spPr>
          <a:xfrm>
            <a:off x="4887415" y="3201809"/>
            <a:ext cx="2236510" cy="707886"/>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4000" dirty="0"/>
              <a:t>个人资料</a:t>
            </a:r>
          </a:p>
        </p:txBody>
      </p:sp>
      <p:sp>
        <p:nvSpPr>
          <p:cNvPr id="37" name="椭圆 36"/>
          <p:cNvSpPr/>
          <p:nvPr/>
        </p:nvSpPr>
        <p:spPr>
          <a:xfrm>
            <a:off x="7708982" y="3086160"/>
            <a:ext cx="865632" cy="865632"/>
          </a:xfrm>
          <a:prstGeom prst="ellipse">
            <a:avLst/>
          </a:prstGeom>
          <a:solidFill>
            <a:schemeClr val="accent1"/>
          </a:solidFill>
          <a:ln w="635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108000" rIns="0" bIns="0" rtlCol="0" anchor="ctr"/>
          <a:lstStyle/>
          <a:p>
            <a:pPr algn="ctr"/>
            <a:r>
              <a:rPr lang="en-US" altLang="zh-CN" sz="2400" spc="300" dirty="0">
                <a:solidFill>
                  <a:schemeClr val="tx2"/>
                </a:solidFill>
                <a:latin typeface="+mj-lt"/>
              </a:rPr>
              <a:t>02</a:t>
            </a:r>
            <a:endParaRPr lang="zh-CN" altLang="en-US" sz="2400" spc="300" dirty="0">
              <a:solidFill>
                <a:schemeClr val="tx2"/>
              </a:solidFill>
              <a:latin typeface="+mj-lt"/>
            </a:endParaRPr>
          </a:p>
        </p:txBody>
      </p:sp>
      <p:sp>
        <p:nvSpPr>
          <p:cNvPr id="38" name="文本框 37"/>
          <p:cNvSpPr txBox="1"/>
          <p:nvPr/>
        </p:nvSpPr>
        <p:spPr>
          <a:xfrm>
            <a:off x="8606304" y="3201809"/>
            <a:ext cx="2236510" cy="707886"/>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4000" dirty="0"/>
              <a:t>岗位认知</a:t>
            </a:r>
          </a:p>
        </p:txBody>
      </p:sp>
      <p:sp>
        <p:nvSpPr>
          <p:cNvPr id="39" name="椭圆 38"/>
          <p:cNvSpPr/>
          <p:nvPr/>
        </p:nvSpPr>
        <p:spPr>
          <a:xfrm>
            <a:off x="3990093" y="4428804"/>
            <a:ext cx="865632" cy="865632"/>
          </a:xfrm>
          <a:prstGeom prst="ellipse">
            <a:avLst/>
          </a:prstGeom>
          <a:solidFill>
            <a:schemeClr val="accent1"/>
          </a:solidFill>
          <a:ln w="635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108000" rIns="0" bIns="0" rtlCol="0" anchor="ctr"/>
          <a:lstStyle/>
          <a:p>
            <a:pPr algn="ctr"/>
            <a:r>
              <a:rPr lang="en-US" altLang="zh-CN" sz="2400" spc="300" dirty="0">
                <a:solidFill>
                  <a:schemeClr val="tx2"/>
                </a:solidFill>
                <a:latin typeface="+mj-lt"/>
              </a:rPr>
              <a:t>03</a:t>
            </a:r>
            <a:endParaRPr lang="zh-CN" altLang="en-US" sz="2400" spc="300" dirty="0">
              <a:solidFill>
                <a:schemeClr val="tx2"/>
              </a:solidFill>
              <a:latin typeface="+mj-lt"/>
            </a:endParaRPr>
          </a:p>
        </p:txBody>
      </p:sp>
      <p:sp>
        <p:nvSpPr>
          <p:cNvPr id="40" name="文本框 39"/>
          <p:cNvSpPr txBox="1"/>
          <p:nvPr/>
        </p:nvSpPr>
        <p:spPr>
          <a:xfrm>
            <a:off x="4887415" y="4544253"/>
            <a:ext cx="2236510" cy="707886"/>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4000" dirty="0"/>
              <a:t>胜任能力</a:t>
            </a:r>
          </a:p>
        </p:txBody>
      </p:sp>
      <p:sp>
        <p:nvSpPr>
          <p:cNvPr id="41" name="椭圆 40"/>
          <p:cNvSpPr/>
          <p:nvPr/>
        </p:nvSpPr>
        <p:spPr>
          <a:xfrm>
            <a:off x="7708982" y="4428804"/>
            <a:ext cx="865632" cy="865632"/>
          </a:xfrm>
          <a:prstGeom prst="ellipse">
            <a:avLst/>
          </a:prstGeom>
          <a:solidFill>
            <a:schemeClr val="accent1"/>
          </a:solidFill>
          <a:ln w="635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108000" rIns="0" bIns="0" rtlCol="0" anchor="ctr"/>
          <a:lstStyle/>
          <a:p>
            <a:pPr algn="ctr"/>
            <a:r>
              <a:rPr lang="en-US" altLang="zh-CN" sz="2400" spc="300" dirty="0">
                <a:solidFill>
                  <a:schemeClr val="tx2"/>
                </a:solidFill>
                <a:latin typeface="+mj-lt"/>
              </a:rPr>
              <a:t>04</a:t>
            </a:r>
            <a:endParaRPr lang="zh-CN" altLang="en-US" sz="2400" spc="300" dirty="0">
              <a:solidFill>
                <a:schemeClr val="tx2"/>
              </a:solidFill>
              <a:latin typeface="+mj-lt"/>
            </a:endParaRPr>
          </a:p>
        </p:txBody>
      </p:sp>
      <p:sp>
        <p:nvSpPr>
          <p:cNvPr id="45" name="文本框 44"/>
          <p:cNvSpPr txBox="1"/>
          <p:nvPr/>
        </p:nvSpPr>
        <p:spPr>
          <a:xfrm>
            <a:off x="8606304" y="4544253"/>
            <a:ext cx="2236510" cy="707886"/>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4000" dirty="0"/>
              <a:t>未来规划</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8" decel="100000" fill="hold" nodeType="withEffect">
                                  <p:stCondLst>
                                    <p:cond delay="30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0-#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iterate type="lt">
                                    <p:tmPct val="10000"/>
                                  </p:iterate>
                                  <p:childTnLst>
                                    <p:set>
                                      <p:cBhvr>
                                        <p:cTn id="15" dur="1" fill="hold">
                                          <p:stCondLst>
                                            <p:cond delay="0"/>
                                          </p:stCondLst>
                                        </p:cTn>
                                        <p:tgtEl>
                                          <p:spTgt spid="34"/>
                                        </p:tgtEl>
                                        <p:attrNameLst>
                                          <p:attrName>style.visibility</p:attrName>
                                        </p:attrNameLst>
                                      </p:cBhvr>
                                      <p:to>
                                        <p:strVal val="visible"/>
                                      </p:to>
                                    </p:set>
                                    <p:anim calcmode="lin" valueType="num">
                                      <p:cBhvr>
                                        <p:cTn id="16" dur="1000" fill="hold"/>
                                        <p:tgtEl>
                                          <p:spTgt spid="34"/>
                                        </p:tgtEl>
                                        <p:attrNameLst>
                                          <p:attrName>ppt_w</p:attrName>
                                        </p:attrNameLst>
                                      </p:cBhvr>
                                      <p:tavLst>
                                        <p:tav tm="0">
                                          <p:val>
                                            <p:fltVal val="0"/>
                                          </p:val>
                                        </p:tav>
                                        <p:tav tm="100000">
                                          <p:val>
                                            <p:strVal val="#ppt_w"/>
                                          </p:val>
                                        </p:tav>
                                      </p:tavLst>
                                    </p:anim>
                                    <p:anim calcmode="lin" valueType="num">
                                      <p:cBhvr>
                                        <p:cTn id="17" dur="1000" fill="hold"/>
                                        <p:tgtEl>
                                          <p:spTgt spid="34"/>
                                        </p:tgtEl>
                                        <p:attrNameLst>
                                          <p:attrName>ppt_h</p:attrName>
                                        </p:attrNameLst>
                                      </p:cBhvr>
                                      <p:tavLst>
                                        <p:tav tm="0">
                                          <p:val>
                                            <p:fltVal val="0"/>
                                          </p:val>
                                        </p:tav>
                                        <p:tav tm="100000">
                                          <p:val>
                                            <p:strVal val="#ppt_h"/>
                                          </p:val>
                                        </p:tav>
                                      </p:tavLst>
                                    </p:anim>
                                    <p:animEffect transition="in" filter="fade">
                                      <p:cBhvr>
                                        <p:cTn id="18" dur="1000"/>
                                        <p:tgtEl>
                                          <p:spTgt spid="34"/>
                                        </p:tgtEl>
                                      </p:cBhvr>
                                    </p:animEffect>
                                  </p:childTnLst>
                                </p:cTn>
                              </p:par>
                            </p:childTnLst>
                          </p:cTn>
                        </p:par>
                        <p:par>
                          <p:cTn id="19" fill="hold">
                            <p:stCondLst>
                              <p:cond delay="3500"/>
                            </p:stCondLst>
                            <p:childTnLst>
                              <p:par>
                                <p:cTn id="20" presetID="10" presetClass="entr" presetSubtype="0" fill="hold" grpId="0" nodeType="after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1500"/>
                                        <p:tgtEl>
                                          <p:spTgt spid="35"/>
                                        </p:tgtEl>
                                      </p:cBhvr>
                                    </p:animEffect>
                                  </p:childTnLst>
                                </p:cTn>
                              </p:par>
                              <p:par>
                                <p:cTn id="23" presetID="64" presetClass="path" presetSubtype="0" decel="100000" fill="hold" grpId="1" nodeType="withEffect">
                                  <p:stCondLst>
                                    <p:cond delay="0"/>
                                  </p:stCondLst>
                                  <p:childTnLst>
                                    <p:animMotion origin="layout" path="M 4.79167E-6 2.22222E-6 L 4.79167E-6 0.05 " pathEditMode="relative" rAng="0" ptsTypes="AA">
                                      <p:cBhvr>
                                        <p:cTn id="24" dur="1500" spd="-100000" fill="hold"/>
                                        <p:tgtEl>
                                          <p:spTgt spid="35"/>
                                        </p:tgtEl>
                                        <p:attrNameLst>
                                          <p:attrName>ppt_x</p:attrName>
                                          <p:attrName>ppt_y</p:attrName>
                                        </p:attrNameLst>
                                      </p:cBhvr>
                                      <p:rCtr x="0" y="2500"/>
                                    </p:animMotion>
                                  </p:childTnLst>
                                </p:cTn>
                              </p:par>
                            </p:childTnLst>
                          </p:cTn>
                        </p:par>
                        <p:par>
                          <p:cTn id="25" fill="hold">
                            <p:stCondLst>
                              <p:cond delay="5000"/>
                            </p:stCondLst>
                            <p:childTnLst>
                              <p:par>
                                <p:cTn id="26" presetID="53" presetClass="entr" presetSubtype="16" fill="hold" grpId="0" nodeType="afterEffect">
                                  <p:stCondLst>
                                    <p:cond delay="0"/>
                                  </p:stCondLst>
                                  <p:iterate type="lt">
                                    <p:tmPct val="10000"/>
                                  </p:iterate>
                                  <p:childTnLst>
                                    <p:set>
                                      <p:cBhvr>
                                        <p:cTn id="27" dur="1" fill="hold">
                                          <p:stCondLst>
                                            <p:cond delay="0"/>
                                          </p:stCondLst>
                                        </p:cTn>
                                        <p:tgtEl>
                                          <p:spTgt spid="36"/>
                                        </p:tgtEl>
                                        <p:attrNameLst>
                                          <p:attrName>style.visibility</p:attrName>
                                        </p:attrNameLst>
                                      </p:cBhvr>
                                      <p:to>
                                        <p:strVal val="visible"/>
                                      </p:to>
                                    </p:set>
                                    <p:anim calcmode="lin" valueType="num">
                                      <p:cBhvr>
                                        <p:cTn id="28" dur="1000" fill="hold"/>
                                        <p:tgtEl>
                                          <p:spTgt spid="36"/>
                                        </p:tgtEl>
                                        <p:attrNameLst>
                                          <p:attrName>ppt_w</p:attrName>
                                        </p:attrNameLst>
                                      </p:cBhvr>
                                      <p:tavLst>
                                        <p:tav tm="0">
                                          <p:val>
                                            <p:fltVal val="0"/>
                                          </p:val>
                                        </p:tav>
                                        <p:tav tm="100000">
                                          <p:val>
                                            <p:strVal val="#ppt_w"/>
                                          </p:val>
                                        </p:tav>
                                      </p:tavLst>
                                    </p:anim>
                                    <p:anim calcmode="lin" valueType="num">
                                      <p:cBhvr>
                                        <p:cTn id="29" dur="1000" fill="hold"/>
                                        <p:tgtEl>
                                          <p:spTgt spid="36"/>
                                        </p:tgtEl>
                                        <p:attrNameLst>
                                          <p:attrName>ppt_h</p:attrName>
                                        </p:attrNameLst>
                                      </p:cBhvr>
                                      <p:tavLst>
                                        <p:tav tm="0">
                                          <p:val>
                                            <p:fltVal val="0"/>
                                          </p:val>
                                        </p:tav>
                                        <p:tav tm="100000">
                                          <p:val>
                                            <p:strVal val="#ppt_h"/>
                                          </p:val>
                                        </p:tav>
                                      </p:tavLst>
                                    </p:anim>
                                    <p:animEffect transition="in" filter="fade">
                                      <p:cBhvr>
                                        <p:cTn id="30" dur="1000"/>
                                        <p:tgtEl>
                                          <p:spTgt spid="36"/>
                                        </p:tgtEl>
                                      </p:cBhvr>
                                    </p:animEffect>
                                  </p:childTnLst>
                                </p:cTn>
                              </p:par>
                            </p:childTnLst>
                          </p:cTn>
                        </p:par>
                        <p:par>
                          <p:cTn id="31" fill="hold">
                            <p:stCondLst>
                              <p:cond delay="6300"/>
                            </p:stCondLst>
                            <p:childTnLst>
                              <p:par>
                                <p:cTn id="32" presetID="10" presetClass="entr" presetSubtype="0" fill="hold" grpId="0" nodeType="after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fade">
                                      <p:cBhvr>
                                        <p:cTn id="34" dur="1500"/>
                                        <p:tgtEl>
                                          <p:spTgt spid="37"/>
                                        </p:tgtEl>
                                      </p:cBhvr>
                                    </p:animEffect>
                                  </p:childTnLst>
                                </p:cTn>
                              </p:par>
                              <p:par>
                                <p:cTn id="35" presetID="64" presetClass="path" presetSubtype="0" decel="100000" fill="hold" grpId="1" nodeType="withEffect">
                                  <p:stCondLst>
                                    <p:cond delay="0"/>
                                  </p:stCondLst>
                                  <p:childTnLst>
                                    <p:animMotion origin="layout" path="M 1.11022E-16 2.22222E-6 L 1.11022E-16 0.05 " pathEditMode="relative" rAng="0" ptsTypes="AA">
                                      <p:cBhvr>
                                        <p:cTn id="36" dur="1500" spd="-100000" fill="hold"/>
                                        <p:tgtEl>
                                          <p:spTgt spid="37"/>
                                        </p:tgtEl>
                                        <p:attrNameLst>
                                          <p:attrName>ppt_x</p:attrName>
                                          <p:attrName>ppt_y</p:attrName>
                                        </p:attrNameLst>
                                      </p:cBhvr>
                                      <p:rCtr x="0" y="2500"/>
                                    </p:animMotion>
                                  </p:childTnLst>
                                </p:cTn>
                              </p:par>
                            </p:childTnLst>
                          </p:cTn>
                        </p:par>
                        <p:par>
                          <p:cTn id="37" fill="hold">
                            <p:stCondLst>
                              <p:cond delay="7800"/>
                            </p:stCondLst>
                            <p:childTnLst>
                              <p:par>
                                <p:cTn id="38" presetID="53" presetClass="entr" presetSubtype="16" fill="hold" grpId="0" nodeType="afterEffect">
                                  <p:stCondLst>
                                    <p:cond delay="0"/>
                                  </p:stCondLst>
                                  <p:iterate type="lt">
                                    <p:tmPct val="10000"/>
                                  </p:iterate>
                                  <p:childTnLst>
                                    <p:set>
                                      <p:cBhvr>
                                        <p:cTn id="39" dur="1" fill="hold">
                                          <p:stCondLst>
                                            <p:cond delay="0"/>
                                          </p:stCondLst>
                                        </p:cTn>
                                        <p:tgtEl>
                                          <p:spTgt spid="38"/>
                                        </p:tgtEl>
                                        <p:attrNameLst>
                                          <p:attrName>style.visibility</p:attrName>
                                        </p:attrNameLst>
                                      </p:cBhvr>
                                      <p:to>
                                        <p:strVal val="visible"/>
                                      </p:to>
                                    </p:set>
                                    <p:anim calcmode="lin" valueType="num">
                                      <p:cBhvr>
                                        <p:cTn id="40" dur="1000" fill="hold"/>
                                        <p:tgtEl>
                                          <p:spTgt spid="38"/>
                                        </p:tgtEl>
                                        <p:attrNameLst>
                                          <p:attrName>ppt_w</p:attrName>
                                        </p:attrNameLst>
                                      </p:cBhvr>
                                      <p:tavLst>
                                        <p:tav tm="0">
                                          <p:val>
                                            <p:fltVal val="0"/>
                                          </p:val>
                                        </p:tav>
                                        <p:tav tm="100000">
                                          <p:val>
                                            <p:strVal val="#ppt_w"/>
                                          </p:val>
                                        </p:tav>
                                      </p:tavLst>
                                    </p:anim>
                                    <p:anim calcmode="lin" valueType="num">
                                      <p:cBhvr>
                                        <p:cTn id="41" dur="1000" fill="hold"/>
                                        <p:tgtEl>
                                          <p:spTgt spid="38"/>
                                        </p:tgtEl>
                                        <p:attrNameLst>
                                          <p:attrName>ppt_h</p:attrName>
                                        </p:attrNameLst>
                                      </p:cBhvr>
                                      <p:tavLst>
                                        <p:tav tm="0">
                                          <p:val>
                                            <p:fltVal val="0"/>
                                          </p:val>
                                        </p:tav>
                                        <p:tav tm="100000">
                                          <p:val>
                                            <p:strVal val="#ppt_h"/>
                                          </p:val>
                                        </p:tav>
                                      </p:tavLst>
                                    </p:anim>
                                    <p:animEffect transition="in" filter="fade">
                                      <p:cBhvr>
                                        <p:cTn id="42" dur="1000"/>
                                        <p:tgtEl>
                                          <p:spTgt spid="38"/>
                                        </p:tgtEl>
                                      </p:cBhvr>
                                    </p:animEffect>
                                  </p:childTnLst>
                                </p:cTn>
                              </p:par>
                            </p:childTnLst>
                          </p:cTn>
                        </p:par>
                        <p:par>
                          <p:cTn id="43" fill="hold">
                            <p:stCondLst>
                              <p:cond delay="9100"/>
                            </p:stCondLst>
                            <p:childTnLst>
                              <p:par>
                                <p:cTn id="44" presetID="10" presetClass="entr" presetSubtype="0" fill="hold" grpId="0" nodeType="afterEffect">
                                  <p:stCondLst>
                                    <p:cond delay="0"/>
                                  </p:stCondLst>
                                  <p:childTnLst>
                                    <p:set>
                                      <p:cBhvr>
                                        <p:cTn id="45" dur="1" fill="hold">
                                          <p:stCondLst>
                                            <p:cond delay="0"/>
                                          </p:stCondLst>
                                        </p:cTn>
                                        <p:tgtEl>
                                          <p:spTgt spid="39"/>
                                        </p:tgtEl>
                                        <p:attrNameLst>
                                          <p:attrName>style.visibility</p:attrName>
                                        </p:attrNameLst>
                                      </p:cBhvr>
                                      <p:to>
                                        <p:strVal val="visible"/>
                                      </p:to>
                                    </p:set>
                                    <p:animEffect transition="in" filter="fade">
                                      <p:cBhvr>
                                        <p:cTn id="46" dur="1500"/>
                                        <p:tgtEl>
                                          <p:spTgt spid="39"/>
                                        </p:tgtEl>
                                      </p:cBhvr>
                                    </p:animEffect>
                                  </p:childTnLst>
                                </p:cTn>
                              </p:par>
                              <p:par>
                                <p:cTn id="47" presetID="64" presetClass="path" presetSubtype="0" decel="100000" fill="hold" grpId="1" nodeType="withEffect">
                                  <p:stCondLst>
                                    <p:cond delay="0"/>
                                  </p:stCondLst>
                                  <p:childTnLst>
                                    <p:animMotion origin="layout" path="M 4.79167E-6 -1.11111E-6 L 4.79167E-6 0.05 " pathEditMode="relative" rAng="0" ptsTypes="AA">
                                      <p:cBhvr>
                                        <p:cTn id="48" dur="1500" spd="-100000" fill="hold"/>
                                        <p:tgtEl>
                                          <p:spTgt spid="39"/>
                                        </p:tgtEl>
                                        <p:attrNameLst>
                                          <p:attrName>ppt_x</p:attrName>
                                          <p:attrName>ppt_y</p:attrName>
                                        </p:attrNameLst>
                                      </p:cBhvr>
                                      <p:rCtr x="0" y="2500"/>
                                    </p:animMotion>
                                  </p:childTnLst>
                                </p:cTn>
                              </p:par>
                            </p:childTnLst>
                          </p:cTn>
                        </p:par>
                        <p:par>
                          <p:cTn id="49" fill="hold">
                            <p:stCondLst>
                              <p:cond delay="10600"/>
                            </p:stCondLst>
                            <p:childTnLst>
                              <p:par>
                                <p:cTn id="50" presetID="53" presetClass="entr" presetSubtype="16" fill="hold" grpId="0" nodeType="afterEffect">
                                  <p:stCondLst>
                                    <p:cond delay="0"/>
                                  </p:stCondLst>
                                  <p:iterate type="lt">
                                    <p:tmPct val="10000"/>
                                  </p:iterate>
                                  <p:childTnLst>
                                    <p:set>
                                      <p:cBhvr>
                                        <p:cTn id="51" dur="1" fill="hold">
                                          <p:stCondLst>
                                            <p:cond delay="0"/>
                                          </p:stCondLst>
                                        </p:cTn>
                                        <p:tgtEl>
                                          <p:spTgt spid="40"/>
                                        </p:tgtEl>
                                        <p:attrNameLst>
                                          <p:attrName>style.visibility</p:attrName>
                                        </p:attrNameLst>
                                      </p:cBhvr>
                                      <p:to>
                                        <p:strVal val="visible"/>
                                      </p:to>
                                    </p:set>
                                    <p:anim calcmode="lin" valueType="num">
                                      <p:cBhvr>
                                        <p:cTn id="52" dur="1000" fill="hold"/>
                                        <p:tgtEl>
                                          <p:spTgt spid="40"/>
                                        </p:tgtEl>
                                        <p:attrNameLst>
                                          <p:attrName>ppt_w</p:attrName>
                                        </p:attrNameLst>
                                      </p:cBhvr>
                                      <p:tavLst>
                                        <p:tav tm="0">
                                          <p:val>
                                            <p:fltVal val="0"/>
                                          </p:val>
                                        </p:tav>
                                        <p:tav tm="100000">
                                          <p:val>
                                            <p:strVal val="#ppt_w"/>
                                          </p:val>
                                        </p:tav>
                                      </p:tavLst>
                                    </p:anim>
                                    <p:anim calcmode="lin" valueType="num">
                                      <p:cBhvr>
                                        <p:cTn id="53" dur="1000" fill="hold"/>
                                        <p:tgtEl>
                                          <p:spTgt spid="40"/>
                                        </p:tgtEl>
                                        <p:attrNameLst>
                                          <p:attrName>ppt_h</p:attrName>
                                        </p:attrNameLst>
                                      </p:cBhvr>
                                      <p:tavLst>
                                        <p:tav tm="0">
                                          <p:val>
                                            <p:fltVal val="0"/>
                                          </p:val>
                                        </p:tav>
                                        <p:tav tm="100000">
                                          <p:val>
                                            <p:strVal val="#ppt_h"/>
                                          </p:val>
                                        </p:tav>
                                      </p:tavLst>
                                    </p:anim>
                                    <p:animEffect transition="in" filter="fade">
                                      <p:cBhvr>
                                        <p:cTn id="54" dur="1000"/>
                                        <p:tgtEl>
                                          <p:spTgt spid="40"/>
                                        </p:tgtEl>
                                      </p:cBhvr>
                                    </p:animEffect>
                                  </p:childTnLst>
                                </p:cTn>
                              </p:par>
                            </p:childTnLst>
                          </p:cTn>
                        </p:par>
                        <p:par>
                          <p:cTn id="55" fill="hold">
                            <p:stCondLst>
                              <p:cond delay="11899"/>
                            </p:stCondLst>
                            <p:childTnLst>
                              <p:par>
                                <p:cTn id="56" presetID="10" presetClass="entr" presetSubtype="0" fill="hold" grpId="0" nodeType="after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fade">
                                      <p:cBhvr>
                                        <p:cTn id="58" dur="1500"/>
                                        <p:tgtEl>
                                          <p:spTgt spid="41"/>
                                        </p:tgtEl>
                                      </p:cBhvr>
                                    </p:animEffect>
                                  </p:childTnLst>
                                </p:cTn>
                              </p:par>
                              <p:par>
                                <p:cTn id="59" presetID="64" presetClass="path" presetSubtype="0" decel="100000" fill="hold" grpId="1" nodeType="withEffect">
                                  <p:stCondLst>
                                    <p:cond delay="0"/>
                                  </p:stCondLst>
                                  <p:childTnLst>
                                    <p:animMotion origin="layout" path="M 1.11022E-16 -1.11111E-6 L 1.11022E-16 0.05 " pathEditMode="relative" rAng="0" ptsTypes="AA">
                                      <p:cBhvr>
                                        <p:cTn id="60" dur="1500" spd="-100000" fill="hold"/>
                                        <p:tgtEl>
                                          <p:spTgt spid="41"/>
                                        </p:tgtEl>
                                        <p:attrNameLst>
                                          <p:attrName>ppt_x</p:attrName>
                                          <p:attrName>ppt_y</p:attrName>
                                        </p:attrNameLst>
                                      </p:cBhvr>
                                      <p:rCtr x="0" y="2500"/>
                                    </p:animMotion>
                                  </p:childTnLst>
                                </p:cTn>
                              </p:par>
                            </p:childTnLst>
                          </p:cTn>
                        </p:par>
                        <p:par>
                          <p:cTn id="61" fill="hold">
                            <p:stCondLst>
                              <p:cond delay="13399"/>
                            </p:stCondLst>
                            <p:childTnLst>
                              <p:par>
                                <p:cTn id="62" presetID="53" presetClass="entr" presetSubtype="16" fill="hold" grpId="0" nodeType="afterEffect">
                                  <p:stCondLst>
                                    <p:cond delay="0"/>
                                  </p:stCondLst>
                                  <p:iterate type="lt">
                                    <p:tmPct val="10000"/>
                                  </p:iterate>
                                  <p:childTnLst>
                                    <p:set>
                                      <p:cBhvr>
                                        <p:cTn id="63" dur="1" fill="hold">
                                          <p:stCondLst>
                                            <p:cond delay="0"/>
                                          </p:stCondLst>
                                        </p:cTn>
                                        <p:tgtEl>
                                          <p:spTgt spid="45"/>
                                        </p:tgtEl>
                                        <p:attrNameLst>
                                          <p:attrName>style.visibility</p:attrName>
                                        </p:attrNameLst>
                                      </p:cBhvr>
                                      <p:to>
                                        <p:strVal val="visible"/>
                                      </p:to>
                                    </p:set>
                                    <p:anim calcmode="lin" valueType="num">
                                      <p:cBhvr>
                                        <p:cTn id="64" dur="1000" fill="hold"/>
                                        <p:tgtEl>
                                          <p:spTgt spid="45"/>
                                        </p:tgtEl>
                                        <p:attrNameLst>
                                          <p:attrName>ppt_w</p:attrName>
                                        </p:attrNameLst>
                                      </p:cBhvr>
                                      <p:tavLst>
                                        <p:tav tm="0">
                                          <p:val>
                                            <p:fltVal val="0"/>
                                          </p:val>
                                        </p:tav>
                                        <p:tav tm="100000">
                                          <p:val>
                                            <p:strVal val="#ppt_w"/>
                                          </p:val>
                                        </p:tav>
                                      </p:tavLst>
                                    </p:anim>
                                    <p:anim calcmode="lin" valueType="num">
                                      <p:cBhvr>
                                        <p:cTn id="65" dur="1000" fill="hold"/>
                                        <p:tgtEl>
                                          <p:spTgt spid="45"/>
                                        </p:tgtEl>
                                        <p:attrNameLst>
                                          <p:attrName>ppt_h</p:attrName>
                                        </p:attrNameLst>
                                      </p:cBhvr>
                                      <p:tavLst>
                                        <p:tav tm="0">
                                          <p:val>
                                            <p:fltVal val="0"/>
                                          </p:val>
                                        </p:tav>
                                        <p:tav tm="100000">
                                          <p:val>
                                            <p:strVal val="#ppt_h"/>
                                          </p:val>
                                        </p:tav>
                                      </p:tavLst>
                                    </p:anim>
                                    <p:animEffect transition="in" filter="fade">
                                      <p:cBhvr>
                                        <p:cTn id="66"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animBg="1"/>
      <p:bldP spid="35" grpId="1" animBg="1"/>
      <p:bldP spid="36" grpId="0"/>
      <p:bldP spid="37" grpId="0" animBg="1"/>
      <p:bldP spid="37" grpId="1" animBg="1"/>
      <p:bldP spid="38" grpId="0"/>
      <p:bldP spid="39" grpId="0" animBg="1"/>
      <p:bldP spid="39" grpId="1" animBg="1"/>
      <p:bldP spid="40" grpId="0"/>
      <p:bldP spid="41" grpId="0" animBg="1"/>
      <p:bldP spid="41" grpId="1" animBg="1"/>
      <p:bldP spid="4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p:cNvGrpSpPr/>
          <p:nvPr/>
        </p:nvGrpSpPr>
        <p:grpSpPr>
          <a:xfrm>
            <a:off x="1348673" y="1805205"/>
            <a:ext cx="4274085" cy="2044497"/>
            <a:chOff x="1772372" y="1247033"/>
            <a:chExt cx="4274085" cy="2044497"/>
          </a:xfrm>
        </p:grpSpPr>
        <p:sp>
          <p:nvSpPr>
            <p:cNvPr id="28" name="矩形 27"/>
            <p:cNvSpPr/>
            <p:nvPr/>
          </p:nvSpPr>
          <p:spPr>
            <a:xfrm>
              <a:off x="1934525" y="2427794"/>
              <a:ext cx="2507273" cy="701731"/>
            </a:xfrm>
            <a:prstGeom prst="rect">
              <a:avLst/>
            </a:prstGeom>
          </p:spPr>
          <p:txBody>
            <a:bodyPr wrap="square">
              <a:spAutoFit/>
            </a:bodyPr>
            <a:lstStyle/>
            <a:p>
              <a:pPr>
                <a:lnSpc>
                  <a:spcPct val="120000"/>
                </a:lnSpc>
              </a:pPr>
              <a:r>
                <a:rPr lang="zh-CN" altLang="en-US" sz="1100" dirty="0">
                  <a:solidFill>
                    <a:schemeClr val="bg2">
                      <a:lumMod val="50000"/>
                    </a:schemeClr>
                  </a:solidFill>
                  <a:latin typeface="+mn-ea"/>
                </a:rPr>
                <a:t>此处添加详细文本描述，建议与标题相关并符合整体语言风格语言描述尽量简洁生动。</a:t>
              </a:r>
            </a:p>
          </p:txBody>
        </p:sp>
        <p:sp>
          <p:nvSpPr>
            <p:cNvPr id="29" name="文本框 28"/>
            <p:cNvSpPr txBox="1"/>
            <p:nvPr/>
          </p:nvSpPr>
          <p:spPr>
            <a:xfrm>
              <a:off x="1895867" y="2111947"/>
              <a:ext cx="1569660" cy="369332"/>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z="1800" spc="0" dirty="0"/>
                <a:t>初步完成目标</a:t>
              </a:r>
            </a:p>
          </p:txBody>
        </p:sp>
        <p:sp>
          <p:nvSpPr>
            <p:cNvPr id="30" name="文本框 29"/>
            <p:cNvSpPr txBox="1"/>
            <p:nvPr/>
          </p:nvSpPr>
          <p:spPr>
            <a:xfrm>
              <a:off x="2078131" y="1247033"/>
              <a:ext cx="761747" cy="1015663"/>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en-US" altLang="zh-CN" sz="6000" dirty="0">
                  <a:solidFill>
                    <a:schemeClr val="accent1"/>
                  </a:solidFill>
                  <a:latin typeface="+mj-lt"/>
                </a:rPr>
                <a:t>A</a:t>
              </a:r>
              <a:endParaRPr lang="zh-CN" altLang="en-US" sz="6000" dirty="0">
                <a:solidFill>
                  <a:schemeClr val="accent1"/>
                </a:solidFill>
                <a:latin typeface="+mj-lt"/>
              </a:endParaRPr>
            </a:p>
          </p:txBody>
        </p:sp>
        <p:sp>
          <p:nvSpPr>
            <p:cNvPr id="31" name="矩形 30"/>
            <p:cNvSpPr/>
            <p:nvPr/>
          </p:nvSpPr>
          <p:spPr>
            <a:xfrm>
              <a:off x="4697512" y="1901746"/>
              <a:ext cx="1153391" cy="1236518"/>
            </a:xfrm>
            <a:prstGeom prst="rect">
              <a:avLst/>
            </a:prstGeom>
            <a:blipFill dpi="0" rotWithShape="1">
              <a:blip r:embed="rId3"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9"/>
            <p:cNvSpPr/>
            <p:nvPr/>
          </p:nvSpPr>
          <p:spPr bwMode="auto">
            <a:xfrm>
              <a:off x="1772372" y="1748481"/>
              <a:ext cx="4274085" cy="1543049"/>
            </a:xfrm>
            <a:custGeom>
              <a:avLst/>
              <a:gdLst>
                <a:gd name="T0" fmla="*/ 678 w 2648"/>
                <a:gd name="T1" fmla="*/ 0 h 1268"/>
                <a:gd name="T2" fmla="*/ 2648 w 2648"/>
                <a:gd name="T3" fmla="*/ 0 h 1268"/>
                <a:gd name="T4" fmla="*/ 2648 w 2648"/>
                <a:gd name="T5" fmla="*/ 1268 h 1268"/>
                <a:gd name="T6" fmla="*/ 0 w 2648"/>
                <a:gd name="T7" fmla="*/ 1268 h 1268"/>
                <a:gd name="T8" fmla="*/ 0 w 2648"/>
                <a:gd name="T9" fmla="*/ 0 h 1268"/>
                <a:gd name="T10" fmla="*/ 183 w 2648"/>
                <a:gd name="T11" fmla="*/ 0 h 1268"/>
              </a:gdLst>
              <a:ahLst/>
              <a:cxnLst>
                <a:cxn ang="0">
                  <a:pos x="T0" y="T1"/>
                </a:cxn>
                <a:cxn ang="0">
                  <a:pos x="T2" y="T3"/>
                </a:cxn>
                <a:cxn ang="0">
                  <a:pos x="T4" y="T5"/>
                </a:cxn>
                <a:cxn ang="0">
                  <a:pos x="T6" y="T7"/>
                </a:cxn>
                <a:cxn ang="0">
                  <a:pos x="T8" y="T9"/>
                </a:cxn>
                <a:cxn ang="0">
                  <a:pos x="T10" y="T11"/>
                </a:cxn>
              </a:cxnLst>
              <a:rect l="0" t="0" r="r" b="b"/>
              <a:pathLst>
                <a:path w="2648" h="1268">
                  <a:moveTo>
                    <a:pt x="678" y="0"/>
                  </a:moveTo>
                  <a:lnTo>
                    <a:pt x="2648" y="0"/>
                  </a:lnTo>
                  <a:lnTo>
                    <a:pt x="2648" y="1268"/>
                  </a:lnTo>
                  <a:lnTo>
                    <a:pt x="0" y="1268"/>
                  </a:lnTo>
                  <a:lnTo>
                    <a:pt x="0" y="0"/>
                  </a:lnTo>
                  <a:lnTo>
                    <a:pt x="183" y="0"/>
                  </a:lnTo>
                </a:path>
              </a:pathLst>
            </a:cu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algn="ctr"/>
              <a:endParaRPr lang="zh-CN" altLang="en-US"/>
            </a:p>
          </p:txBody>
        </p:sp>
      </p:grpSp>
      <p:grpSp>
        <p:nvGrpSpPr>
          <p:cNvPr id="52" name="组合 51"/>
          <p:cNvGrpSpPr/>
          <p:nvPr/>
        </p:nvGrpSpPr>
        <p:grpSpPr>
          <a:xfrm>
            <a:off x="6401940" y="1805205"/>
            <a:ext cx="4274085" cy="2044497"/>
            <a:chOff x="1772372" y="1247033"/>
            <a:chExt cx="4274085" cy="2044497"/>
          </a:xfrm>
        </p:grpSpPr>
        <p:sp>
          <p:nvSpPr>
            <p:cNvPr id="53" name="矩形 52"/>
            <p:cNvSpPr/>
            <p:nvPr/>
          </p:nvSpPr>
          <p:spPr>
            <a:xfrm>
              <a:off x="1934525" y="2427794"/>
              <a:ext cx="2507273" cy="701731"/>
            </a:xfrm>
            <a:prstGeom prst="rect">
              <a:avLst/>
            </a:prstGeom>
          </p:spPr>
          <p:txBody>
            <a:bodyPr wrap="square">
              <a:spAutoFit/>
            </a:bodyPr>
            <a:lstStyle/>
            <a:p>
              <a:pPr>
                <a:lnSpc>
                  <a:spcPct val="120000"/>
                </a:lnSpc>
              </a:pPr>
              <a:r>
                <a:rPr lang="zh-CN" altLang="en-US" sz="1100" dirty="0">
                  <a:solidFill>
                    <a:schemeClr val="bg2">
                      <a:lumMod val="50000"/>
                    </a:schemeClr>
                  </a:solidFill>
                  <a:latin typeface="+mn-ea"/>
                </a:rPr>
                <a:t>此处添加详细文本描述，建议与标题相关并符合整体语言风格语言描述尽量简洁生动。</a:t>
              </a:r>
            </a:p>
          </p:txBody>
        </p:sp>
        <p:sp>
          <p:nvSpPr>
            <p:cNvPr id="54" name="文本框 53"/>
            <p:cNvSpPr txBox="1"/>
            <p:nvPr/>
          </p:nvSpPr>
          <p:spPr>
            <a:xfrm>
              <a:off x="1895867" y="2111947"/>
              <a:ext cx="1569660" cy="369332"/>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z="1800" spc="0" dirty="0">
                  <a:solidFill>
                    <a:schemeClr val="tx2"/>
                  </a:solidFill>
                </a:rPr>
                <a:t>中阶完成目标</a:t>
              </a:r>
            </a:p>
          </p:txBody>
        </p:sp>
        <p:sp>
          <p:nvSpPr>
            <p:cNvPr id="55" name="文本框 54"/>
            <p:cNvSpPr txBox="1"/>
            <p:nvPr/>
          </p:nvSpPr>
          <p:spPr>
            <a:xfrm>
              <a:off x="2078131" y="1247033"/>
              <a:ext cx="723275" cy="1015663"/>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en-US" altLang="zh-CN" sz="6000" dirty="0">
                  <a:solidFill>
                    <a:schemeClr val="tx2"/>
                  </a:solidFill>
                  <a:latin typeface="+mj-lt"/>
                </a:rPr>
                <a:t>B</a:t>
              </a:r>
              <a:endParaRPr lang="zh-CN" altLang="en-US" sz="6000" dirty="0">
                <a:solidFill>
                  <a:schemeClr val="tx2"/>
                </a:solidFill>
                <a:latin typeface="+mj-lt"/>
              </a:endParaRPr>
            </a:p>
          </p:txBody>
        </p:sp>
        <p:sp>
          <p:nvSpPr>
            <p:cNvPr id="56" name="矩形 55"/>
            <p:cNvSpPr/>
            <p:nvPr/>
          </p:nvSpPr>
          <p:spPr>
            <a:xfrm>
              <a:off x="4697512" y="1901746"/>
              <a:ext cx="1153391" cy="1236518"/>
            </a:xfrm>
            <a:prstGeom prst="rect">
              <a:avLst/>
            </a:prstGeom>
            <a:blipFill dpi="0" rotWithShape="1">
              <a:blip r:embed="rId4"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Freeform 9"/>
            <p:cNvSpPr/>
            <p:nvPr/>
          </p:nvSpPr>
          <p:spPr bwMode="auto">
            <a:xfrm>
              <a:off x="1772372" y="1748481"/>
              <a:ext cx="4274085" cy="1543049"/>
            </a:xfrm>
            <a:custGeom>
              <a:avLst/>
              <a:gdLst>
                <a:gd name="T0" fmla="*/ 678 w 2648"/>
                <a:gd name="T1" fmla="*/ 0 h 1268"/>
                <a:gd name="T2" fmla="*/ 2648 w 2648"/>
                <a:gd name="T3" fmla="*/ 0 h 1268"/>
                <a:gd name="T4" fmla="*/ 2648 w 2648"/>
                <a:gd name="T5" fmla="*/ 1268 h 1268"/>
                <a:gd name="T6" fmla="*/ 0 w 2648"/>
                <a:gd name="T7" fmla="*/ 1268 h 1268"/>
                <a:gd name="T8" fmla="*/ 0 w 2648"/>
                <a:gd name="T9" fmla="*/ 0 h 1268"/>
                <a:gd name="T10" fmla="*/ 183 w 2648"/>
                <a:gd name="T11" fmla="*/ 0 h 1268"/>
              </a:gdLst>
              <a:ahLst/>
              <a:cxnLst>
                <a:cxn ang="0">
                  <a:pos x="T0" y="T1"/>
                </a:cxn>
                <a:cxn ang="0">
                  <a:pos x="T2" y="T3"/>
                </a:cxn>
                <a:cxn ang="0">
                  <a:pos x="T4" y="T5"/>
                </a:cxn>
                <a:cxn ang="0">
                  <a:pos x="T6" y="T7"/>
                </a:cxn>
                <a:cxn ang="0">
                  <a:pos x="T8" y="T9"/>
                </a:cxn>
                <a:cxn ang="0">
                  <a:pos x="T10" y="T11"/>
                </a:cxn>
              </a:cxnLst>
              <a:rect l="0" t="0" r="r" b="b"/>
              <a:pathLst>
                <a:path w="2648" h="1268">
                  <a:moveTo>
                    <a:pt x="678" y="0"/>
                  </a:moveTo>
                  <a:lnTo>
                    <a:pt x="2648" y="0"/>
                  </a:lnTo>
                  <a:lnTo>
                    <a:pt x="2648" y="1268"/>
                  </a:lnTo>
                  <a:lnTo>
                    <a:pt x="0" y="1268"/>
                  </a:lnTo>
                  <a:lnTo>
                    <a:pt x="0" y="0"/>
                  </a:lnTo>
                  <a:lnTo>
                    <a:pt x="183" y="0"/>
                  </a:lnTo>
                </a:path>
              </a:pathLst>
            </a:cu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algn="ctr"/>
              <a:endParaRPr lang="zh-CN" altLang="en-US"/>
            </a:p>
          </p:txBody>
        </p:sp>
      </p:grpSp>
      <p:grpSp>
        <p:nvGrpSpPr>
          <p:cNvPr id="58" name="组合 57"/>
          <p:cNvGrpSpPr/>
          <p:nvPr/>
        </p:nvGrpSpPr>
        <p:grpSpPr>
          <a:xfrm>
            <a:off x="1348673" y="3921998"/>
            <a:ext cx="4274085" cy="2044497"/>
            <a:chOff x="1772372" y="1247033"/>
            <a:chExt cx="4274085" cy="2044497"/>
          </a:xfrm>
        </p:grpSpPr>
        <p:sp>
          <p:nvSpPr>
            <p:cNvPr id="59" name="矩形 58"/>
            <p:cNvSpPr/>
            <p:nvPr/>
          </p:nvSpPr>
          <p:spPr>
            <a:xfrm>
              <a:off x="1934525" y="2427794"/>
              <a:ext cx="2507273" cy="701731"/>
            </a:xfrm>
            <a:prstGeom prst="rect">
              <a:avLst/>
            </a:prstGeom>
          </p:spPr>
          <p:txBody>
            <a:bodyPr wrap="square">
              <a:spAutoFit/>
            </a:bodyPr>
            <a:lstStyle/>
            <a:p>
              <a:pPr>
                <a:lnSpc>
                  <a:spcPct val="120000"/>
                </a:lnSpc>
              </a:pPr>
              <a:r>
                <a:rPr lang="zh-CN" altLang="en-US" sz="1100" dirty="0">
                  <a:solidFill>
                    <a:schemeClr val="bg2">
                      <a:lumMod val="50000"/>
                    </a:schemeClr>
                  </a:solidFill>
                  <a:latin typeface="+mn-ea"/>
                </a:rPr>
                <a:t>此处添加详细文本描述，建议与标题相关并符合整体语言风格语言描述尽量简洁生动。</a:t>
              </a:r>
            </a:p>
          </p:txBody>
        </p:sp>
        <p:sp>
          <p:nvSpPr>
            <p:cNvPr id="60" name="文本框 59"/>
            <p:cNvSpPr txBox="1"/>
            <p:nvPr/>
          </p:nvSpPr>
          <p:spPr>
            <a:xfrm>
              <a:off x="1895867" y="2111947"/>
              <a:ext cx="1569660" cy="369332"/>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z="1800" spc="0" dirty="0">
                  <a:solidFill>
                    <a:schemeClr val="tx2"/>
                  </a:solidFill>
                </a:rPr>
                <a:t>思考调整阶段</a:t>
              </a:r>
            </a:p>
          </p:txBody>
        </p:sp>
        <p:sp>
          <p:nvSpPr>
            <p:cNvPr id="61" name="文本框 60"/>
            <p:cNvSpPr txBox="1"/>
            <p:nvPr/>
          </p:nvSpPr>
          <p:spPr>
            <a:xfrm>
              <a:off x="2078131" y="1247033"/>
              <a:ext cx="798617" cy="1015663"/>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en-US" altLang="zh-CN" sz="6000" dirty="0">
                  <a:solidFill>
                    <a:schemeClr val="tx2"/>
                  </a:solidFill>
                  <a:latin typeface="+mj-lt"/>
                </a:rPr>
                <a:t>C</a:t>
              </a:r>
              <a:endParaRPr lang="zh-CN" altLang="en-US" sz="6000" dirty="0">
                <a:solidFill>
                  <a:schemeClr val="tx2"/>
                </a:solidFill>
                <a:latin typeface="+mj-lt"/>
              </a:endParaRPr>
            </a:p>
          </p:txBody>
        </p:sp>
        <p:sp>
          <p:nvSpPr>
            <p:cNvPr id="62" name="矩形 61"/>
            <p:cNvSpPr/>
            <p:nvPr/>
          </p:nvSpPr>
          <p:spPr>
            <a:xfrm>
              <a:off x="4697512" y="1901746"/>
              <a:ext cx="1153391" cy="1236518"/>
            </a:xfrm>
            <a:prstGeom prst="rect">
              <a:avLst/>
            </a:prstGeom>
            <a:blipFill dpi="0" rotWithShape="1">
              <a:blip r:embed="rId5"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Freeform 9"/>
            <p:cNvSpPr/>
            <p:nvPr/>
          </p:nvSpPr>
          <p:spPr bwMode="auto">
            <a:xfrm>
              <a:off x="1772372" y="1748481"/>
              <a:ext cx="4274085" cy="1543049"/>
            </a:xfrm>
            <a:custGeom>
              <a:avLst/>
              <a:gdLst>
                <a:gd name="T0" fmla="*/ 678 w 2648"/>
                <a:gd name="T1" fmla="*/ 0 h 1268"/>
                <a:gd name="T2" fmla="*/ 2648 w 2648"/>
                <a:gd name="T3" fmla="*/ 0 h 1268"/>
                <a:gd name="T4" fmla="*/ 2648 w 2648"/>
                <a:gd name="T5" fmla="*/ 1268 h 1268"/>
                <a:gd name="T6" fmla="*/ 0 w 2648"/>
                <a:gd name="T7" fmla="*/ 1268 h 1268"/>
                <a:gd name="T8" fmla="*/ 0 w 2648"/>
                <a:gd name="T9" fmla="*/ 0 h 1268"/>
                <a:gd name="T10" fmla="*/ 183 w 2648"/>
                <a:gd name="T11" fmla="*/ 0 h 1268"/>
              </a:gdLst>
              <a:ahLst/>
              <a:cxnLst>
                <a:cxn ang="0">
                  <a:pos x="T0" y="T1"/>
                </a:cxn>
                <a:cxn ang="0">
                  <a:pos x="T2" y="T3"/>
                </a:cxn>
                <a:cxn ang="0">
                  <a:pos x="T4" y="T5"/>
                </a:cxn>
                <a:cxn ang="0">
                  <a:pos x="T6" y="T7"/>
                </a:cxn>
                <a:cxn ang="0">
                  <a:pos x="T8" y="T9"/>
                </a:cxn>
                <a:cxn ang="0">
                  <a:pos x="T10" y="T11"/>
                </a:cxn>
              </a:cxnLst>
              <a:rect l="0" t="0" r="r" b="b"/>
              <a:pathLst>
                <a:path w="2648" h="1268">
                  <a:moveTo>
                    <a:pt x="678" y="0"/>
                  </a:moveTo>
                  <a:lnTo>
                    <a:pt x="2648" y="0"/>
                  </a:lnTo>
                  <a:lnTo>
                    <a:pt x="2648" y="1268"/>
                  </a:lnTo>
                  <a:lnTo>
                    <a:pt x="0" y="1268"/>
                  </a:lnTo>
                  <a:lnTo>
                    <a:pt x="0" y="0"/>
                  </a:lnTo>
                  <a:lnTo>
                    <a:pt x="183" y="0"/>
                  </a:lnTo>
                </a:path>
              </a:pathLst>
            </a:cu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algn="ctr"/>
              <a:endParaRPr lang="zh-CN" altLang="en-US"/>
            </a:p>
          </p:txBody>
        </p:sp>
      </p:grpSp>
      <p:grpSp>
        <p:nvGrpSpPr>
          <p:cNvPr id="64" name="组合 63"/>
          <p:cNvGrpSpPr/>
          <p:nvPr/>
        </p:nvGrpSpPr>
        <p:grpSpPr>
          <a:xfrm>
            <a:off x="6401940" y="3921998"/>
            <a:ext cx="4274085" cy="2044497"/>
            <a:chOff x="1772372" y="1247033"/>
            <a:chExt cx="4274085" cy="2044497"/>
          </a:xfrm>
        </p:grpSpPr>
        <p:sp>
          <p:nvSpPr>
            <p:cNvPr id="65" name="矩形 64"/>
            <p:cNvSpPr/>
            <p:nvPr/>
          </p:nvSpPr>
          <p:spPr>
            <a:xfrm>
              <a:off x="1934525" y="2427794"/>
              <a:ext cx="2507273" cy="701731"/>
            </a:xfrm>
            <a:prstGeom prst="rect">
              <a:avLst/>
            </a:prstGeom>
          </p:spPr>
          <p:txBody>
            <a:bodyPr wrap="square">
              <a:spAutoFit/>
            </a:bodyPr>
            <a:lstStyle/>
            <a:p>
              <a:pPr>
                <a:lnSpc>
                  <a:spcPct val="120000"/>
                </a:lnSpc>
              </a:pPr>
              <a:r>
                <a:rPr lang="zh-CN" altLang="en-US" sz="1100" dirty="0">
                  <a:solidFill>
                    <a:schemeClr val="bg2">
                      <a:lumMod val="50000"/>
                    </a:schemeClr>
                  </a:solidFill>
                  <a:latin typeface="+mn-ea"/>
                </a:rPr>
                <a:t>此处添加详细文本描述，建议与标题相关并符合整体语言风格语言描述尽量简洁生动。</a:t>
              </a:r>
            </a:p>
          </p:txBody>
        </p:sp>
        <p:sp>
          <p:nvSpPr>
            <p:cNvPr id="66" name="文本框 65"/>
            <p:cNvSpPr txBox="1"/>
            <p:nvPr/>
          </p:nvSpPr>
          <p:spPr>
            <a:xfrm>
              <a:off x="1895867" y="2111947"/>
              <a:ext cx="1569660" cy="369332"/>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z="1800" spc="0" dirty="0"/>
                <a:t>最终完成目标</a:t>
              </a:r>
            </a:p>
          </p:txBody>
        </p:sp>
        <p:sp>
          <p:nvSpPr>
            <p:cNvPr id="67" name="文本框 66"/>
            <p:cNvSpPr txBox="1"/>
            <p:nvPr/>
          </p:nvSpPr>
          <p:spPr>
            <a:xfrm>
              <a:off x="2078131" y="1247033"/>
              <a:ext cx="761747" cy="1015663"/>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en-US" altLang="zh-CN" sz="6000" dirty="0">
                  <a:solidFill>
                    <a:schemeClr val="accent1"/>
                  </a:solidFill>
                  <a:latin typeface="+mj-lt"/>
                </a:rPr>
                <a:t>D</a:t>
              </a:r>
              <a:endParaRPr lang="zh-CN" altLang="en-US" sz="6000" dirty="0">
                <a:solidFill>
                  <a:schemeClr val="accent1"/>
                </a:solidFill>
                <a:latin typeface="+mj-lt"/>
              </a:endParaRPr>
            </a:p>
          </p:txBody>
        </p:sp>
        <p:sp>
          <p:nvSpPr>
            <p:cNvPr id="68" name="矩形 67"/>
            <p:cNvSpPr/>
            <p:nvPr/>
          </p:nvSpPr>
          <p:spPr>
            <a:xfrm>
              <a:off x="4697512" y="1901746"/>
              <a:ext cx="1153391" cy="1236518"/>
            </a:xfrm>
            <a:prstGeom prst="rect">
              <a:avLst/>
            </a:prstGeom>
            <a:blipFill dpi="0" rotWithShape="1">
              <a:blip r:embed="rId6"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Freeform 9"/>
            <p:cNvSpPr/>
            <p:nvPr/>
          </p:nvSpPr>
          <p:spPr bwMode="auto">
            <a:xfrm>
              <a:off x="1772372" y="1748481"/>
              <a:ext cx="4274085" cy="1543049"/>
            </a:xfrm>
            <a:custGeom>
              <a:avLst/>
              <a:gdLst>
                <a:gd name="T0" fmla="*/ 678 w 2648"/>
                <a:gd name="T1" fmla="*/ 0 h 1268"/>
                <a:gd name="T2" fmla="*/ 2648 w 2648"/>
                <a:gd name="T3" fmla="*/ 0 h 1268"/>
                <a:gd name="T4" fmla="*/ 2648 w 2648"/>
                <a:gd name="T5" fmla="*/ 1268 h 1268"/>
                <a:gd name="T6" fmla="*/ 0 w 2648"/>
                <a:gd name="T7" fmla="*/ 1268 h 1268"/>
                <a:gd name="T8" fmla="*/ 0 w 2648"/>
                <a:gd name="T9" fmla="*/ 0 h 1268"/>
                <a:gd name="T10" fmla="*/ 183 w 2648"/>
                <a:gd name="T11" fmla="*/ 0 h 1268"/>
              </a:gdLst>
              <a:ahLst/>
              <a:cxnLst>
                <a:cxn ang="0">
                  <a:pos x="T0" y="T1"/>
                </a:cxn>
                <a:cxn ang="0">
                  <a:pos x="T2" y="T3"/>
                </a:cxn>
                <a:cxn ang="0">
                  <a:pos x="T4" y="T5"/>
                </a:cxn>
                <a:cxn ang="0">
                  <a:pos x="T6" y="T7"/>
                </a:cxn>
                <a:cxn ang="0">
                  <a:pos x="T8" y="T9"/>
                </a:cxn>
                <a:cxn ang="0">
                  <a:pos x="T10" y="T11"/>
                </a:cxn>
              </a:cxnLst>
              <a:rect l="0" t="0" r="r" b="b"/>
              <a:pathLst>
                <a:path w="2648" h="1268">
                  <a:moveTo>
                    <a:pt x="678" y="0"/>
                  </a:moveTo>
                  <a:lnTo>
                    <a:pt x="2648" y="0"/>
                  </a:lnTo>
                  <a:lnTo>
                    <a:pt x="2648" y="1268"/>
                  </a:lnTo>
                  <a:lnTo>
                    <a:pt x="0" y="1268"/>
                  </a:lnTo>
                  <a:lnTo>
                    <a:pt x="0" y="0"/>
                  </a:lnTo>
                  <a:lnTo>
                    <a:pt x="183" y="0"/>
                  </a:lnTo>
                </a:path>
              </a:pathLst>
            </a:cu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algn="ctr"/>
              <a:endParaRPr lang="zh-CN" altLang="en-US"/>
            </a:p>
          </p:txBody>
        </p:sp>
      </p:grpSp>
      <p:sp>
        <p:nvSpPr>
          <p:cNvPr id="50" name="文本框 49"/>
          <p:cNvSpPr txBox="1"/>
          <p:nvPr/>
        </p:nvSpPr>
        <p:spPr>
          <a:xfrm>
            <a:off x="1104900"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目标规划</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50">
                                            <p:txEl>
                                              <p:pRg st="0" end="0"/>
                                            </p:txEl>
                                          </p:spTgt>
                                        </p:tgtEl>
                                        <p:attrNameLst>
                                          <p:attrName>style.visibility</p:attrName>
                                        </p:attrNameLst>
                                      </p:cBhvr>
                                      <p:to>
                                        <p:strVal val="visible"/>
                                      </p:to>
                                    </p:set>
                                    <p:anim calcmode="lin" valueType="num">
                                      <p:cBhvr>
                                        <p:cTn id="7" dur="500" fill="hold"/>
                                        <p:tgtEl>
                                          <p:spTgt spid="5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0">
                                            <p:txEl>
                                              <p:pRg st="0" end="0"/>
                                            </p:txEl>
                                          </p:spTgt>
                                        </p:tgtEl>
                                      </p:cBhvr>
                                    </p:animEffect>
                                  </p:childTnLst>
                                </p:cTn>
                              </p:par>
                            </p:childTnLst>
                          </p:cTn>
                        </p:par>
                        <p:par>
                          <p:cTn id="10" fill="hold">
                            <p:stCondLst>
                              <p:cond delay="649"/>
                            </p:stCondLst>
                            <p:childTnLst>
                              <p:par>
                                <p:cTn id="11" presetID="10" presetClass="entr" presetSubtype="0"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1000"/>
                                        <p:tgtEl>
                                          <p:spTgt spid="27"/>
                                        </p:tgtEl>
                                      </p:cBhvr>
                                    </p:animEffect>
                                  </p:childTnLst>
                                </p:cTn>
                              </p:par>
                              <p:par>
                                <p:cTn id="14" presetID="63" presetClass="path" presetSubtype="0" decel="100000" fill="hold" nodeType="withEffect">
                                  <p:stCondLst>
                                    <p:cond delay="0"/>
                                  </p:stCondLst>
                                  <p:childTnLst>
                                    <p:animMotion origin="layout" path="M 2.5E-6 1.48148E-6 L 0.10924 1.48148E-6 " pathEditMode="relative" rAng="0" ptsTypes="AA">
                                      <p:cBhvr>
                                        <p:cTn id="15" dur="1000" spd="-100000" fill="hold"/>
                                        <p:tgtEl>
                                          <p:spTgt spid="27"/>
                                        </p:tgtEl>
                                        <p:attrNameLst>
                                          <p:attrName>ppt_x</p:attrName>
                                          <p:attrName>ppt_y</p:attrName>
                                        </p:attrNameLst>
                                      </p:cBhvr>
                                      <p:rCtr x="5456" y="0"/>
                                    </p:animMotion>
                                  </p:childTnLst>
                                </p:cTn>
                              </p:par>
                            </p:childTnLst>
                          </p:cTn>
                        </p:par>
                        <p:par>
                          <p:cTn id="16" fill="hold">
                            <p:stCondLst>
                              <p:cond delay="1649"/>
                            </p:stCondLst>
                            <p:childTnLst>
                              <p:par>
                                <p:cTn id="17" presetID="10" presetClass="entr" presetSubtype="0"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1000"/>
                                        <p:tgtEl>
                                          <p:spTgt spid="52"/>
                                        </p:tgtEl>
                                      </p:cBhvr>
                                    </p:animEffect>
                                  </p:childTnLst>
                                </p:cTn>
                              </p:par>
                              <p:par>
                                <p:cTn id="20" presetID="63" presetClass="path" presetSubtype="0" decel="100000" fill="hold" nodeType="withEffect">
                                  <p:stCondLst>
                                    <p:cond delay="0"/>
                                  </p:stCondLst>
                                  <p:childTnLst>
                                    <p:animMotion origin="layout" path="M -6.25E-7 1.48148E-6 L 0.10925 1.48148E-6 " pathEditMode="relative" rAng="0" ptsTypes="AA">
                                      <p:cBhvr>
                                        <p:cTn id="21" dur="1000" spd="-100000" fill="hold"/>
                                        <p:tgtEl>
                                          <p:spTgt spid="52"/>
                                        </p:tgtEl>
                                        <p:attrNameLst>
                                          <p:attrName>ppt_x</p:attrName>
                                          <p:attrName>ppt_y</p:attrName>
                                        </p:attrNameLst>
                                      </p:cBhvr>
                                      <p:rCtr x="5456" y="0"/>
                                    </p:animMotion>
                                  </p:childTnLst>
                                </p:cTn>
                              </p:par>
                            </p:childTnLst>
                          </p:cTn>
                        </p:par>
                        <p:par>
                          <p:cTn id="22" fill="hold">
                            <p:stCondLst>
                              <p:cond delay="2649"/>
                            </p:stCondLst>
                            <p:childTnLst>
                              <p:par>
                                <p:cTn id="23" presetID="10" presetClass="entr" presetSubtype="0" fill="hold" nodeType="afterEffect">
                                  <p:stCondLst>
                                    <p:cond delay="0"/>
                                  </p:stCondLst>
                                  <p:childTnLst>
                                    <p:set>
                                      <p:cBhvr>
                                        <p:cTn id="24" dur="1" fill="hold">
                                          <p:stCondLst>
                                            <p:cond delay="0"/>
                                          </p:stCondLst>
                                        </p:cTn>
                                        <p:tgtEl>
                                          <p:spTgt spid="58"/>
                                        </p:tgtEl>
                                        <p:attrNameLst>
                                          <p:attrName>style.visibility</p:attrName>
                                        </p:attrNameLst>
                                      </p:cBhvr>
                                      <p:to>
                                        <p:strVal val="visible"/>
                                      </p:to>
                                    </p:set>
                                    <p:animEffect transition="in" filter="fade">
                                      <p:cBhvr>
                                        <p:cTn id="25" dur="1000"/>
                                        <p:tgtEl>
                                          <p:spTgt spid="58"/>
                                        </p:tgtEl>
                                      </p:cBhvr>
                                    </p:animEffect>
                                  </p:childTnLst>
                                </p:cTn>
                              </p:par>
                              <p:par>
                                <p:cTn id="26" presetID="63" presetClass="path" presetSubtype="0" decel="100000" fill="hold" nodeType="withEffect">
                                  <p:stCondLst>
                                    <p:cond delay="0"/>
                                  </p:stCondLst>
                                  <p:childTnLst>
                                    <p:animMotion origin="layout" path="M 2.5E-6 -3.33333E-6 L 0.10924 -3.33333E-6 " pathEditMode="relative" rAng="0" ptsTypes="AA">
                                      <p:cBhvr>
                                        <p:cTn id="27" dur="1000" spd="-100000" fill="hold"/>
                                        <p:tgtEl>
                                          <p:spTgt spid="58"/>
                                        </p:tgtEl>
                                        <p:attrNameLst>
                                          <p:attrName>ppt_x</p:attrName>
                                          <p:attrName>ppt_y</p:attrName>
                                        </p:attrNameLst>
                                      </p:cBhvr>
                                      <p:rCtr x="5456" y="0"/>
                                    </p:animMotion>
                                  </p:childTnLst>
                                </p:cTn>
                              </p:par>
                            </p:childTnLst>
                          </p:cTn>
                        </p:par>
                        <p:par>
                          <p:cTn id="28" fill="hold">
                            <p:stCondLst>
                              <p:cond delay="3649"/>
                            </p:stCondLst>
                            <p:childTnLst>
                              <p:par>
                                <p:cTn id="29" presetID="10" presetClass="entr" presetSubtype="0" fill="hold" nodeType="afterEffect">
                                  <p:stCondLst>
                                    <p:cond delay="0"/>
                                  </p:stCondLst>
                                  <p:childTnLst>
                                    <p:set>
                                      <p:cBhvr>
                                        <p:cTn id="30" dur="1" fill="hold">
                                          <p:stCondLst>
                                            <p:cond delay="0"/>
                                          </p:stCondLst>
                                        </p:cTn>
                                        <p:tgtEl>
                                          <p:spTgt spid="64"/>
                                        </p:tgtEl>
                                        <p:attrNameLst>
                                          <p:attrName>style.visibility</p:attrName>
                                        </p:attrNameLst>
                                      </p:cBhvr>
                                      <p:to>
                                        <p:strVal val="visible"/>
                                      </p:to>
                                    </p:set>
                                    <p:animEffect transition="in" filter="fade">
                                      <p:cBhvr>
                                        <p:cTn id="31" dur="1000"/>
                                        <p:tgtEl>
                                          <p:spTgt spid="64"/>
                                        </p:tgtEl>
                                      </p:cBhvr>
                                    </p:animEffect>
                                  </p:childTnLst>
                                </p:cTn>
                              </p:par>
                              <p:par>
                                <p:cTn id="32" presetID="63" presetClass="path" presetSubtype="0" decel="100000" fill="hold" nodeType="withEffect">
                                  <p:stCondLst>
                                    <p:cond delay="0"/>
                                  </p:stCondLst>
                                  <p:childTnLst>
                                    <p:animMotion origin="layout" path="M -6.25E-7 -3.33333E-6 L 0.10925 -3.33333E-6 " pathEditMode="relative" rAng="0" ptsTypes="AA">
                                      <p:cBhvr>
                                        <p:cTn id="33" dur="1000" spd="-100000" fill="hold"/>
                                        <p:tgtEl>
                                          <p:spTgt spid="64"/>
                                        </p:tgtEl>
                                        <p:attrNameLst>
                                          <p:attrName>ppt_x</p:attrName>
                                          <p:attrName>ppt_y</p:attrName>
                                        </p:attrNameLst>
                                      </p:cBhvr>
                                      <p:rCtr x="545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376041" y="2512298"/>
            <a:ext cx="4637170" cy="1097288"/>
            <a:chOff x="2379039" y="1928854"/>
            <a:chExt cx="4637170" cy="1097288"/>
          </a:xfrm>
        </p:grpSpPr>
        <p:sp>
          <p:nvSpPr>
            <p:cNvPr id="5" name="矩形 4"/>
            <p:cNvSpPr/>
            <p:nvPr/>
          </p:nvSpPr>
          <p:spPr>
            <a:xfrm>
              <a:off x="2379039" y="2408729"/>
              <a:ext cx="4637170" cy="617413"/>
            </a:xfrm>
            <a:prstGeom prst="rect">
              <a:avLst/>
            </a:prstGeom>
          </p:spPr>
          <p:txBody>
            <a:bodyPr wrap="square">
              <a:spAutoFit/>
            </a:bodyPr>
            <a:lstStyle/>
            <a:p>
              <a:pPr>
                <a:lnSpc>
                  <a:spcPct val="150000"/>
                </a:lnSpc>
              </a:pPr>
              <a:r>
                <a:rPr lang="zh-CN" altLang="en-US" sz="1200" dirty="0">
                  <a:solidFill>
                    <a:schemeClr val="tx2"/>
                  </a:solidFill>
                  <a:latin typeface="+mn-ea"/>
                </a:rPr>
                <a:t>此处添加详细文本描述，建议与标题相关并符合整体语言风格语言描述尽量简洁生动。尽量将每页幻灯片的字数控制在</a:t>
              </a:r>
              <a:r>
                <a:rPr lang="en-US" altLang="zh-CN" sz="1200" dirty="0">
                  <a:solidFill>
                    <a:schemeClr val="tx2"/>
                  </a:solidFill>
                  <a:latin typeface="+mn-ea"/>
                </a:rPr>
                <a:t>200</a:t>
              </a:r>
              <a:r>
                <a:rPr lang="zh-CN" altLang="en-US" sz="1200" dirty="0">
                  <a:solidFill>
                    <a:schemeClr val="tx2"/>
                  </a:solidFill>
                  <a:latin typeface="+mn-ea"/>
                </a:rPr>
                <a:t>字以内。</a:t>
              </a:r>
            </a:p>
          </p:txBody>
        </p:sp>
        <p:sp>
          <p:nvSpPr>
            <p:cNvPr id="6" name="文本框 5"/>
            <p:cNvSpPr txBox="1"/>
            <p:nvPr/>
          </p:nvSpPr>
          <p:spPr>
            <a:xfrm>
              <a:off x="2379039" y="1928854"/>
              <a:ext cx="1467068"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solidFill>
                    <a:schemeClr val="tx2"/>
                  </a:solidFill>
                </a:rPr>
                <a:t>自我评价一</a:t>
              </a:r>
            </a:p>
          </p:txBody>
        </p:sp>
      </p:grpSp>
      <p:grpSp>
        <p:nvGrpSpPr>
          <p:cNvPr id="7" name="组合 6"/>
          <p:cNvGrpSpPr/>
          <p:nvPr/>
        </p:nvGrpSpPr>
        <p:grpSpPr>
          <a:xfrm>
            <a:off x="2376041" y="4389629"/>
            <a:ext cx="4637170" cy="1097288"/>
            <a:chOff x="2379039" y="4071845"/>
            <a:chExt cx="4637170" cy="1097288"/>
          </a:xfrm>
        </p:grpSpPr>
        <p:sp>
          <p:nvSpPr>
            <p:cNvPr id="8" name="矩形 7"/>
            <p:cNvSpPr/>
            <p:nvPr/>
          </p:nvSpPr>
          <p:spPr>
            <a:xfrm>
              <a:off x="2379039" y="4551720"/>
              <a:ext cx="4637170" cy="617413"/>
            </a:xfrm>
            <a:prstGeom prst="rect">
              <a:avLst/>
            </a:prstGeom>
          </p:spPr>
          <p:txBody>
            <a:bodyPr wrap="square">
              <a:spAutoFit/>
            </a:bodyPr>
            <a:lstStyle/>
            <a:p>
              <a:pPr>
                <a:lnSpc>
                  <a:spcPct val="150000"/>
                </a:lnSpc>
              </a:pPr>
              <a:r>
                <a:rPr lang="zh-CN" altLang="en-US" sz="1200" dirty="0">
                  <a:solidFill>
                    <a:schemeClr val="tx2"/>
                  </a:solidFill>
                  <a:latin typeface="+mn-ea"/>
                </a:rPr>
                <a:t>此处添加详细文本描述，建议与标题相关并符合整体语言风格语言描述尽量简洁生动。尽量将每页幻灯片的字数控制在</a:t>
              </a:r>
              <a:r>
                <a:rPr lang="en-US" altLang="zh-CN" sz="1200" dirty="0">
                  <a:solidFill>
                    <a:schemeClr val="tx2"/>
                  </a:solidFill>
                  <a:latin typeface="+mn-ea"/>
                </a:rPr>
                <a:t>200</a:t>
              </a:r>
              <a:r>
                <a:rPr lang="zh-CN" altLang="en-US" sz="1200" dirty="0">
                  <a:solidFill>
                    <a:schemeClr val="tx2"/>
                  </a:solidFill>
                  <a:latin typeface="+mn-ea"/>
                </a:rPr>
                <a:t>字以内。</a:t>
              </a:r>
            </a:p>
          </p:txBody>
        </p:sp>
        <p:sp>
          <p:nvSpPr>
            <p:cNvPr id="9" name="文本框 8"/>
            <p:cNvSpPr txBox="1"/>
            <p:nvPr/>
          </p:nvSpPr>
          <p:spPr>
            <a:xfrm>
              <a:off x="2379039" y="4071845"/>
              <a:ext cx="1467068"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solidFill>
                    <a:schemeClr val="tx2"/>
                  </a:solidFill>
                </a:rPr>
                <a:t>自我评价二</a:t>
              </a:r>
            </a:p>
          </p:txBody>
        </p:sp>
      </p:grpSp>
      <p:cxnSp>
        <p:nvCxnSpPr>
          <p:cNvPr id="10" name="直接连接符 9"/>
          <p:cNvCxnSpPr/>
          <p:nvPr/>
        </p:nvCxnSpPr>
        <p:spPr>
          <a:xfrm>
            <a:off x="1326422" y="3977487"/>
            <a:ext cx="554361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4" name="组合 13"/>
          <p:cNvGrpSpPr/>
          <p:nvPr/>
        </p:nvGrpSpPr>
        <p:grpSpPr>
          <a:xfrm>
            <a:off x="1386750" y="2692930"/>
            <a:ext cx="766904" cy="604002"/>
            <a:chOff x="9424856" y="1293869"/>
            <a:chExt cx="563747" cy="444001"/>
          </a:xfrm>
          <a:solidFill>
            <a:schemeClr val="accent1"/>
          </a:solidFill>
        </p:grpSpPr>
        <p:sp>
          <p:nvSpPr>
            <p:cNvPr id="15" name="Freeform 258"/>
            <p:cNvSpPr/>
            <p:nvPr/>
          </p:nvSpPr>
          <p:spPr bwMode="auto">
            <a:xfrm>
              <a:off x="9439656" y="1308669"/>
              <a:ext cx="548947" cy="429201"/>
            </a:xfrm>
            <a:custGeom>
              <a:avLst/>
              <a:gdLst>
                <a:gd name="T0" fmla="*/ 224 w 260"/>
                <a:gd name="T1" fmla="*/ 0 h 203"/>
                <a:gd name="T2" fmla="*/ 174 w 260"/>
                <a:gd name="T3" fmla="*/ 0 h 203"/>
                <a:gd name="T4" fmla="*/ 174 w 260"/>
                <a:gd name="T5" fmla="*/ 22 h 203"/>
                <a:gd name="T6" fmla="*/ 224 w 260"/>
                <a:gd name="T7" fmla="*/ 22 h 203"/>
                <a:gd name="T8" fmla="*/ 239 w 260"/>
                <a:gd name="T9" fmla="*/ 36 h 203"/>
                <a:gd name="T10" fmla="*/ 239 w 260"/>
                <a:gd name="T11" fmla="*/ 166 h 203"/>
                <a:gd name="T12" fmla="*/ 224 w 260"/>
                <a:gd name="T13" fmla="*/ 181 h 203"/>
                <a:gd name="T14" fmla="*/ 36 w 260"/>
                <a:gd name="T15" fmla="*/ 181 h 203"/>
                <a:gd name="T16" fmla="*/ 22 w 260"/>
                <a:gd name="T17" fmla="*/ 166 h 203"/>
                <a:gd name="T18" fmla="*/ 22 w 260"/>
                <a:gd name="T19" fmla="*/ 123 h 203"/>
                <a:gd name="T20" fmla="*/ 0 w 260"/>
                <a:gd name="T21" fmla="*/ 123 h 203"/>
                <a:gd name="T22" fmla="*/ 0 w 260"/>
                <a:gd name="T23" fmla="*/ 166 h 203"/>
                <a:gd name="T24" fmla="*/ 36 w 260"/>
                <a:gd name="T25" fmla="*/ 203 h 203"/>
                <a:gd name="T26" fmla="*/ 224 w 260"/>
                <a:gd name="T27" fmla="*/ 203 h 203"/>
                <a:gd name="T28" fmla="*/ 260 w 260"/>
                <a:gd name="T29" fmla="*/ 166 h 203"/>
                <a:gd name="T30" fmla="*/ 260 w 260"/>
                <a:gd name="T31" fmla="*/ 36 h 203"/>
                <a:gd name="T32" fmla="*/ 224 w 260"/>
                <a:gd name="T33"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0" h="203">
                  <a:moveTo>
                    <a:pt x="224" y="0"/>
                  </a:moveTo>
                  <a:cubicBezTo>
                    <a:pt x="174" y="0"/>
                    <a:pt x="174" y="0"/>
                    <a:pt x="174" y="0"/>
                  </a:cubicBezTo>
                  <a:cubicBezTo>
                    <a:pt x="174" y="22"/>
                    <a:pt x="174" y="22"/>
                    <a:pt x="174" y="22"/>
                  </a:cubicBezTo>
                  <a:cubicBezTo>
                    <a:pt x="224" y="22"/>
                    <a:pt x="224" y="22"/>
                    <a:pt x="224" y="22"/>
                  </a:cubicBezTo>
                  <a:cubicBezTo>
                    <a:pt x="232" y="22"/>
                    <a:pt x="239" y="28"/>
                    <a:pt x="239" y="36"/>
                  </a:cubicBezTo>
                  <a:cubicBezTo>
                    <a:pt x="239" y="166"/>
                    <a:pt x="239" y="166"/>
                    <a:pt x="239" y="166"/>
                  </a:cubicBezTo>
                  <a:cubicBezTo>
                    <a:pt x="239" y="174"/>
                    <a:pt x="232" y="181"/>
                    <a:pt x="224" y="181"/>
                  </a:cubicBezTo>
                  <a:cubicBezTo>
                    <a:pt x="36" y="181"/>
                    <a:pt x="36" y="181"/>
                    <a:pt x="36" y="181"/>
                  </a:cubicBezTo>
                  <a:cubicBezTo>
                    <a:pt x="28" y="181"/>
                    <a:pt x="22" y="174"/>
                    <a:pt x="22" y="166"/>
                  </a:cubicBezTo>
                  <a:cubicBezTo>
                    <a:pt x="22" y="123"/>
                    <a:pt x="22" y="123"/>
                    <a:pt x="22" y="123"/>
                  </a:cubicBezTo>
                  <a:cubicBezTo>
                    <a:pt x="0" y="123"/>
                    <a:pt x="0" y="123"/>
                    <a:pt x="0" y="123"/>
                  </a:cubicBezTo>
                  <a:cubicBezTo>
                    <a:pt x="0" y="166"/>
                    <a:pt x="0" y="166"/>
                    <a:pt x="0" y="166"/>
                  </a:cubicBezTo>
                  <a:cubicBezTo>
                    <a:pt x="0" y="186"/>
                    <a:pt x="16" y="203"/>
                    <a:pt x="36" y="203"/>
                  </a:cubicBezTo>
                  <a:cubicBezTo>
                    <a:pt x="224" y="203"/>
                    <a:pt x="224" y="203"/>
                    <a:pt x="224" y="203"/>
                  </a:cubicBezTo>
                  <a:cubicBezTo>
                    <a:pt x="244" y="203"/>
                    <a:pt x="260" y="186"/>
                    <a:pt x="260" y="166"/>
                  </a:cubicBezTo>
                  <a:cubicBezTo>
                    <a:pt x="260" y="36"/>
                    <a:pt x="260" y="36"/>
                    <a:pt x="260" y="36"/>
                  </a:cubicBezTo>
                  <a:cubicBezTo>
                    <a:pt x="260" y="16"/>
                    <a:pt x="244" y="0"/>
                    <a:pt x="224" y="0"/>
                  </a:cubicBezTo>
                  <a:close/>
                </a:path>
              </a:pathLst>
            </a:custGeom>
            <a:grpFill/>
            <a:ln>
              <a:noFill/>
            </a:ln>
          </p:spPr>
          <p:txBody>
            <a:bodyPr vert="horz" wrap="square" lIns="91440" tIns="45720" rIns="91440" bIns="45720" numCol="1" anchor="t" anchorCtr="0" compatLnSpc="1"/>
            <a:lstStyle/>
            <a:p>
              <a:endParaRPr lang="en-US"/>
            </a:p>
          </p:txBody>
        </p:sp>
        <p:sp>
          <p:nvSpPr>
            <p:cNvPr id="16" name="Freeform 259"/>
            <p:cNvSpPr/>
            <p:nvPr/>
          </p:nvSpPr>
          <p:spPr bwMode="auto">
            <a:xfrm>
              <a:off x="9424856" y="1293869"/>
              <a:ext cx="152037" cy="220655"/>
            </a:xfrm>
            <a:custGeom>
              <a:avLst/>
              <a:gdLst>
                <a:gd name="T0" fmla="*/ 0 w 72"/>
                <a:gd name="T1" fmla="*/ 101 h 104"/>
                <a:gd name="T2" fmla="*/ 46 w 72"/>
                <a:gd name="T3" fmla="*/ 90 h 104"/>
                <a:gd name="T4" fmla="*/ 64 w 72"/>
                <a:gd name="T5" fmla="*/ 70 h 104"/>
                <a:gd name="T6" fmla="*/ 69 w 72"/>
                <a:gd name="T7" fmla="*/ 57 h 104"/>
                <a:gd name="T8" fmla="*/ 71 w 72"/>
                <a:gd name="T9" fmla="*/ 50 h 104"/>
                <a:gd name="T10" fmla="*/ 72 w 72"/>
                <a:gd name="T11" fmla="*/ 46 h 104"/>
                <a:gd name="T12" fmla="*/ 72 w 72"/>
                <a:gd name="T13" fmla="*/ 43 h 104"/>
                <a:gd name="T14" fmla="*/ 71 w 72"/>
                <a:gd name="T15" fmla="*/ 43 h 104"/>
                <a:gd name="T16" fmla="*/ 72 w 72"/>
                <a:gd name="T17" fmla="*/ 36 h 104"/>
                <a:gd name="T18" fmla="*/ 36 w 72"/>
                <a:gd name="T19" fmla="*/ 0 h 104"/>
                <a:gd name="T20" fmla="*/ 0 w 72"/>
                <a:gd name="T21" fmla="*/ 36 h 104"/>
                <a:gd name="T22" fmla="*/ 36 w 72"/>
                <a:gd name="T23" fmla="*/ 72 h 104"/>
                <a:gd name="T24" fmla="*/ 38 w 72"/>
                <a:gd name="T25" fmla="*/ 72 h 104"/>
                <a:gd name="T26" fmla="*/ 35 w 72"/>
                <a:gd name="T27" fmla="*/ 78 h 104"/>
                <a:gd name="T28" fmla="*/ 0 w 72"/>
                <a:gd name="T29" fmla="*/ 101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 h="104">
                  <a:moveTo>
                    <a:pt x="0" y="101"/>
                  </a:moveTo>
                  <a:cubicBezTo>
                    <a:pt x="15" y="104"/>
                    <a:pt x="32" y="100"/>
                    <a:pt x="46" y="90"/>
                  </a:cubicBezTo>
                  <a:cubicBezTo>
                    <a:pt x="53" y="85"/>
                    <a:pt x="60" y="78"/>
                    <a:pt x="64" y="70"/>
                  </a:cubicBezTo>
                  <a:cubicBezTo>
                    <a:pt x="66" y="66"/>
                    <a:pt x="68" y="61"/>
                    <a:pt x="69" y="57"/>
                  </a:cubicBezTo>
                  <a:cubicBezTo>
                    <a:pt x="70" y="55"/>
                    <a:pt x="71" y="52"/>
                    <a:pt x="71" y="50"/>
                  </a:cubicBezTo>
                  <a:cubicBezTo>
                    <a:pt x="72" y="46"/>
                    <a:pt x="72" y="46"/>
                    <a:pt x="72" y="46"/>
                  </a:cubicBezTo>
                  <a:cubicBezTo>
                    <a:pt x="72" y="43"/>
                    <a:pt x="72" y="43"/>
                    <a:pt x="72" y="43"/>
                  </a:cubicBezTo>
                  <a:cubicBezTo>
                    <a:pt x="71" y="43"/>
                    <a:pt x="71" y="43"/>
                    <a:pt x="71" y="43"/>
                  </a:cubicBezTo>
                  <a:cubicBezTo>
                    <a:pt x="72" y="41"/>
                    <a:pt x="72" y="38"/>
                    <a:pt x="72" y="36"/>
                  </a:cubicBezTo>
                  <a:cubicBezTo>
                    <a:pt x="72" y="16"/>
                    <a:pt x="56" y="0"/>
                    <a:pt x="36" y="0"/>
                  </a:cubicBezTo>
                  <a:cubicBezTo>
                    <a:pt x="16" y="0"/>
                    <a:pt x="0" y="16"/>
                    <a:pt x="0" y="36"/>
                  </a:cubicBezTo>
                  <a:cubicBezTo>
                    <a:pt x="0" y="56"/>
                    <a:pt x="16" y="72"/>
                    <a:pt x="36" y="72"/>
                  </a:cubicBezTo>
                  <a:cubicBezTo>
                    <a:pt x="37" y="72"/>
                    <a:pt x="38" y="72"/>
                    <a:pt x="38" y="72"/>
                  </a:cubicBezTo>
                  <a:cubicBezTo>
                    <a:pt x="37" y="74"/>
                    <a:pt x="36" y="76"/>
                    <a:pt x="35" y="78"/>
                  </a:cubicBezTo>
                  <a:cubicBezTo>
                    <a:pt x="27" y="89"/>
                    <a:pt x="15" y="98"/>
                    <a:pt x="0" y="101"/>
                  </a:cubicBezTo>
                  <a:close/>
                </a:path>
              </a:pathLst>
            </a:custGeom>
            <a:grpFill/>
            <a:ln>
              <a:noFill/>
            </a:ln>
          </p:spPr>
          <p:txBody>
            <a:bodyPr vert="horz" wrap="square" lIns="91440" tIns="45720" rIns="91440" bIns="45720" numCol="1" anchor="t" anchorCtr="0" compatLnSpc="1"/>
            <a:lstStyle/>
            <a:p>
              <a:endParaRPr lang="en-US"/>
            </a:p>
          </p:txBody>
        </p:sp>
        <p:sp>
          <p:nvSpPr>
            <p:cNvPr id="17" name="Freeform 260"/>
            <p:cNvSpPr/>
            <p:nvPr/>
          </p:nvSpPr>
          <p:spPr bwMode="auto">
            <a:xfrm>
              <a:off x="9591693" y="1293869"/>
              <a:ext cx="154728" cy="220655"/>
            </a:xfrm>
            <a:custGeom>
              <a:avLst/>
              <a:gdLst>
                <a:gd name="T0" fmla="*/ 0 w 73"/>
                <a:gd name="T1" fmla="*/ 101 h 104"/>
                <a:gd name="T2" fmla="*/ 47 w 73"/>
                <a:gd name="T3" fmla="*/ 90 h 104"/>
                <a:gd name="T4" fmla="*/ 65 w 73"/>
                <a:gd name="T5" fmla="*/ 70 h 104"/>
                <a:gd name="T6" fmla="*/ 70 w 73"/>
                <a:gd name="T7" fmla="*/ 57 h 104"/>
                <a:gd name="T8" fmla="*/ 72 w 73"/>
                <a:gd name="T9" fmla="*/ 50 h 104"/>
                <a:gd name="T10" fmla="*/ 72 w 73"/>
                <a:gd name="T11" fmla="*/ 46 h 104"/>
                <a:gd name="T12" fmla="*/ 73 w 73"/>
                <a:gd name="T13" fmla="*/ 43 h 104"/>
                <a:gd name="T14" fmla="*/ 72 w 73"/>
                <a:gd name="T15" fmla="*/ 43 h 104"/>
                <a:gd name="T16" fmla="*/ 73 w 73"/>
                <a:gd name="T17" fmla="*/ 36 h 104"/>
                <a:gd name="T18" fmla="*/ 36 w 73"/>
                <a:gd name="T19" fmla="*/ 0 h 104"/>
                <a:gd name="T20" fmla="*/ 0 w 73"/>
                <a:gd name="T21" fmla="*/ 36 h 104"/>
                <a:gd name="T22" fmla="*/ 36 w 73"/>
                <a:gd name="T23" fmla="*/ 72 h 104"/>
                <a:gd name="T24" fmla="*/ 39 w 73"/>
                <a:gd name="T25" fmla="*/ 72 h 104"/>
                <a:gd name="T26" fmla="*/ 35 w 73"/>
                <a:gd name="T27" fmla="*/ 78 h 104"/>
                <a:gd name="T28" fmla="*/ 0 w 73"/>
                <a:gd name="T29" fmla="*/ 101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 h="104">
                  <a:moveTo>
                    <a:pt x="0" y="101"/>
                  </a:moveTo>
                  <a:cubicBezTo>
                    <a:pt x="15" y="104"/>
                    <a:pt x="33" y="100"/>
                    <a:pt x="47" y="90"/>
                  </a:cubicBezTo>
                  <a:cubicBezTo>
                    <a:pt x="54" y="85"/>
                    <a:pt x="60" y="78"/>
                    <a:pt x="65" y="70"/>
                  </a:cubicBezTo>
                  <a:cubicBezTo>
                    <a:pt x="67" y="66"/>
                    <a:pt x="69" y="61"/>
                    <a:pt x="70" y="57"/>
                  </a:cubicBezTo>
                  <a:cubicBezTo>
                    <a:pt x="71" y="55"/>
                    <a:pt x="71" y="52"/>
                    <a:pt x="72" y="50"/>
                  </a:cubicBezTo>
                  <a:cubicBezTo>
                    <a:pt x="72" y="46"/>
                    <a:pt x="72" y="46"/>
                    <a:pt x="72" y="46"/>
                  </a:cubicBezTo>
                  <a:cubicBezTo>
                    <a:pt x="73" y="43"/>
                    <a:pt x="73" y="43"/>
                    <a:pt x="73" y="43"/>
                  </a:cubicBezTo>
                  <a:cubicBezTo>
                    <a:pt x="72" y="43"/>
                    <a:pt x="72" y="43"/>
                    <a:pt x="72" y="43"/>
                  </a:cubicBezTo>
                  <a:cubicBezTo>
                    <a:pt x="72" y="41"/>
                    <a:pt x="73" y="38"/>
                    <a:pt x="73" y="36"/>
                  </a:cubicBezTo>
                  <a:cubicBezTo>
                    <a:pt x="73" y="16"/>
                    <a:pt x="56" y="0"/>
                    <a:pt x="36" y="0"/>
                  </a:cubicBezTo>
                  <a:cubicBezTo>
                    <a:pt x="16" y="0"/>
                    <a:pt x="0" y="16"/>
                    <a:pt x="0" y="36"/>
                  </a:cubicBezTo>
                  <a:cubicBezTo>
                    <a:pt x="0" y="56"/>
                    <a:pt x="16" y="72"/>
                    <a:pt x="36" y="72"/>
                  </a:cubicBezTo>
                  <a:cubicBezTo>
                    <a:pt x="37" y="72"/>
                    <a:pt x="38" y="72"/>
                    <a:pt x="39" y="72"/>
                  </a:cubicBezTo>
                  <a:cubicBezTo>
                    <a:pt x="38" y="74"/>
                    <a:pt x="37" y="76"/>
                    <a:pt x="35" y="78"/>
                  </a:cubicBezTo>
                  <a:cubicBezTo>
                    <a:pt x="28" y="89"/>
                    <a:pt x="15" y="98"/>
                    <a:pt x="0" y="101"/>
                  </a:cubicBezTo>
                  <a:close/>
                </a:path>
              </a:pathLst>
            </a:custGeom>
            <a:grpFill/>
            <a:ln>
              <a:noFill/>
            </a:ln>
          </p:spPr>
          <p:txBody>
            <a:bodyPr vert="horz" wrap="square" lIns="91440" tIns="45720" rIns="91440" bIns="45720" numCol="1" anchor="t" anchorCtr="0" compatLnSpc="1"/>
            <a:lstStyle/>
            <a:p>
              <a:endParaRPr lang="en-US"/>
            </a:p>
          </p:txBody>
        </p:sp>
      </p:grpSp>
      <p:grpSp>
        <p:nvGrpSpPr>
          <p:cNvPr id="18" name="组合 17"/>
          <p:cNvGrpSpPr/>
          <p:nvPr/>
        </p:nvGrpSpPr>
        <p:grpSpPr>
          <a:xfrm>
            <a:off x="1386750" y="4567503"/>
            <a:ext cx="766904" cy="604002"/>
            <a:chOff x="9424856" y="1293869"/>
            <a:chExt cx="563747" cy="444001"/>
          </a:xfrm>
          <a:solidFill>
            <a:schemeClr val="accent1"/>
          </a:solidFill>
        </p:grpSpPr>
        <p:sp>
          <p:nvSpPr>
            <p:cNvPr id="19" name="Freeform 258"/>
            <p:cNvSpPr/>
            <p:nvPr/>
          </p:nvSpPr>
          <p:spPr bwMode="auto">
            <a:xfrm>
              <a:off x="9439656" y="1308669"/>
              <a:ext cx="548947" cy="429201"/>
            </a:xfrm>
            <a:custGeom>
              <a:avLst/>
              <a:gdLst>
                <a:gd name="T0" fmla="*/ 224 w 260"/>
                <a:gd name="T1" fmla="*/ 0 h 203"/>
                <a:gd name="T2" fmla="*/ 174 w 260"/>
                <a:gd name="T3" fmla="*/ 0 h 203"/>
                <a:gd name="T4" fmla="*/ 174 w 260"/>
                <a:gd name="T5" fmla="*/ 22 h 203"/>
                <a:gd name="T6" fmla="*/ 224 w 260"/>
                <a:gd name="T7" fmla="*/ 22 h 203"/>
                <a:gd name="T8" fmla="*/ 239 w 260"/>
                <a:gd name="T9" fmla="*/ 36 h 203"/>
                <a:gd name="T10" fmla="*/ 239 w 260"/>
                <a:gd name="T11" fmla="*/ 166 h 203"/>
                <a:gd name="T12" fmla="*/ 224 w 260"/>
                <a:gd name="T13" fmla="*/ 181 h 203"/>
                <a:gd name="T14" fmla="*/ 36 w 260"/>
                <a:gd name="T15" fmla="*/ 181 h 203"/>
                <a:gd name="T16" fmla="*/ 22 w 260"/>
                <a:gd name="T17" fmla="*/ 166 h 203"/>
                <a:gd name="T18" fmla="*/ 22 w 260"/>
                <a:gd name="T19" fmla="*/ 123 h 203"/>
                <a:gd name="T20" fmla="*/ 0 w 260"/>
                <a:gd name="T21" fmla="*/ 123 h 203"/>
                <a:gd name="T22" fmla="*/ 0 w 260"/>
                <a:gd name="T23" fmla="*/ 166 h 203"/>
                <a:gd name="T24" fmla="*/ 36 w 260"/>
                <a:gd name="T25" fmla="*/ 203 h 203"/>
                <a:gd name="T26" fmla="*/ 224 w 260"/>
                <a:gd name="T27" fmla="*/ 203 h 203"/>
                <a:gd name="T28" fmla="*/ 260 w 260"/>
                <a:gd name="T29" fmla="*/ 166 h 203"/>
                <a:gd name="T30" fmla="*/ 260 w 260"/>
                <a:gd name="T31" fmla="*/ 36 h 203"/>
                <a:gd name="T32" fmla="*/ 224 w 260"/>
                <a:gd name="T33"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0" h="203">
                  <a:moveTo>
                    <a:pt x="224" y="0"/>
                  </a:moveTo>
                  <a:cubicBezTo>
                    <a:pt x="174" y="0"/>
                    <a:pt x="174" y="0"/>
                    <a:pt x="174" y="0"/>
                  </a:cubicBezTo>
                  <a:cubicBezTo>
                    <a:pt x="174" y="22"/>
                    <a:pt x="174" y="22"/>
                    <a:pt x="174" y="22"/>
                  </a:cubicBezTo>
                  <a:cubicBezTo>
                    <a:pt x="224" y="22"/>
                    <a:pt x="224" y="22"/>
                    <a:pt x="224" y="22"/>
                  </a:cubicBezTo>
                  <a:cubicBezTo>
                    <a:pt x="232" y="22"/>
                    <a:pt x="239" y="28"/>
                    <a:pt x="239" y="36"/>
                  </a:cubicBezTo>
                  <a:cubicBezTo>
                    <a:pt x="239" y="166"/>
                    <a:pt x="239" y="166"/>
                    <a:pt x="239" y="166"/>
                  </a:cubicBezTo>
                  <a:cubicBezTo>
                    <a:pt x="239" y="174"/>
                    <a:pt x="232" y="181"/>
                    <a:pt x="224" y="181"/>
                  </a:cubicBezTo>
                  <a:cubicBezTo>
                    <a:pt x="36" y="181"/>
                    <a:pt x="36" y="181"/>
                    <a:pt x="36" y="181"/>
                  </a:cubicBezTo>
                  <a:cubicBezTo>
                    <a:pt x="28" y="181"/>
                    <a:pt x="22" y="174"/>
                    <a:pt x="22" y="166"/>
                  </a:cubicBezTo>
                  <a:cubicBezTo>
                    <a:pt x="22" y="123"/>
                    <a:pt x="22" y="123"/>
                    <a:pt x="22" y="123"/>
                  </a:cubicBezTo>
                  <a:cubicBezTo>
                    <a:pt x="0" y="123"/>
                    <a:pt x="0" y="123"/>
                    <a:pt x="0" y="123"/>
                  </a:cubicBezTo>
                  <a:cubicBezTo>
                    <a:pt x="0" y="166"/>
                    <a:pt x="0" y="166"/>
                    <a:pt x="0" y="166"/>
                  </a:cubicBezTo>
                  <a:cubicBezTo>
                    <a:pt x="0" y="186"/>
                    <a:pt x="16" y="203"/>
                    <a:pt x="36" y="203"/>
                  </a:cubicBezTo>
                  <a:cubicBezTo>
                    <a:pt x="224" y="203"/>
                    <a:pt x="224" y="203"/>
                    <a:pt x="224" y="203"/>
                  </a:cubicBezTo>
                  <a:cubicBezTo>
                    <a:pt x="244" y="203"/>
                    <a:pt x="260" y="186"/>
                    <a:pt x="260" y="166"/>
                  </a:cubicBezTo>
                  <a:cubicBezTo>
                    <a:pt x="260" y="36"/>
                    <a:pt x="260" y="36"/>
                    <a:pt x="260" y="36"/>
                  </a:cubicBezTo>
                  <a:cubicBezTo>
                    <a:pt x="260" y="16"/>
                    <a:pt x="244" y="0"/>
                    <a:pt x="224" y="0"/>
                  </a:cubicBezTo>
                  <a:close/>
                </a:path>
              </a:pathLst>
            </a:custGeom>
            <a:grpFill/>
            <a:ln>
              <a:noFill/>
            </a:ln>
          </p:spPr>
          <p:txBody>
            <a:bodyPr vert="horz" wrap="square" lIns="91440" tIns="45720" rIns="91440" bIns="45720" numCol="1" anchor="t" anchorCtr="0" compatLnSpc="1"/>
            <a:lstStyle/>
            <a:p>
              <a:endParaRPr lang="en-US"/>
            </a:p>
          </p:txBody>
        </p:sp>
        <p:sp>
          <p:nvSpPr>
            <p:cNvPr id="20" name="Freeform 259"/>
            <p:cNvSpPr/>
            <p:nvPr/>
          </p:nvSpPr>
          <p:spPr bwMode="auto">
            <a:xfrm>
              <a:off x="9424856" y="1293869"/>
              <a:ext cx="152037" cy="220655"/>
            </a:xfrm>
            <a:custGeom>
              <a:avLst/>
              <a:gdLst>
                <a:gd name="T0" fmla="*/ 0 w 72"/>
                <a:gd name="T1" fmla="*/ 101 h 104"/>
                <a:gd name="T2" fmla="*/ 46 w 72"/>
                <a:gd name="T3" fmla="*/ 90 h 104"/>
                <a:gd name="T4" fmla="*/ 64 w 72"/>
                <a:gd name="T5" fmla="*/ 70 h 104"/>
                <a:gd name="T6" fmla="*/ 69 w 72"/>
                <a:gd name="T7" fmla="*/ 57 h 104"/>
                <a:gd name="T8" fmla="*/ 71 w 72"/>
                <a:gd name="T9" fmla="*/ 50 h 104"/>
                <a:gd name="T10" fmla="*/ 72 w 72"/>
                <a:gd name="T11" fmla="*/ 46 h 104"/>
                <a:gd name="T12" fmla="*/ 72 w 72"/>
                <a:gd name="T13" fmla="*/ 43 h 104"/>
                <a:gd name="T14" fmla="*/ 71 w 72"/>
                <a:gd name="T15" fmla="*/ 43 h 104"/>
                <a:gd name="T16" fmla="*/ 72 w 72"/>
                <a:gd name="T17" fmla="*/ 36 h 104"/>
                <a:gd name="T18" fmla="*/ 36 w 72"/>
                <a:gd name="T19" fmla="*/ 0 h 104"/>
                <a:gd name="T20" fmla="*/ 0 w 72"/>
                <a:gd name="T21" fmla="*/ 36 h 104"/>
                <a:gd name="T22" fmla="*/ 36 w 72"/>
                <a:gd name="T23" fmla="*/ 72 h 104"/>
                <a:gd name="T24" fmla="*/ 38 w 72"/>
                <a:gd name="T25" fmla="*/ 72 h 104"/>
                <a:gd name="T26" fmla="*/ 35 w 72"/>
                <a:gd name="T27" fmla="*/ 78 h 104"/>
                <a:gd name="T28" fmla="*/ 0 w 72"/>
                <a:gd name="T29" fmla="*/ 101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 h="104">
                  <a:moveTo>
                    <a:pt x="0" y="101"/>
                  </a:moveTo>
                  <a:cubicBezTo>
                    <a:pt x="15" y="104"/>
                    <a:pt x="32" y="100"/>
                    <a:pt x="46" y="90"/>
                  </a:cubicBezTo>
                  <a:cubicBezTo>
                    <a:pt x="53" y="85"/>
                    <a:pt x="60" y="78"/>
                    <a:pt x="64" y="70"/>
                  </a:cubicBezTo>
                  <a:cubicBezTo>
                    <a:pt x="66" y="66"/>
                    <a:pt x="68" y="61"/>
                    <a:pt x="69" y="57"/>
                  </a:cubicBezTo>
                  <a:cubicBezTo>
                    <a:pt x="70" y="55"/>
                    <a:pt x="71" y="52"/>
                    <a:pt x="71" y="50"/>
                  </a:cubicBezTo>
                  <a:cubicBezTo>
                    <a:pt x="72" y="46"/>
                    <a:pt x="72" y="46"/>
                    <a:pt x="72" y="46"/>
                  </a:cubicBezTo>
                  <a:cubicBezTo>
                    <a:pt x="72" y="43"/>
                    <a:pt x="72" y="43"/>
                    <a:pt x="72" y="43"/>
                  </a:cubicBezTo>
                  <a:cubicBezTo>
                    <a:pt x="71" y="43"/>
                    <a:pt x="71" y="43"/>
                    <a:pt x="71" y="43"/>
                  </a:cubicBezTo>
                  <a:cubicBezTo>
                    <a:pt x="72" y="41"/>
                    <a:pt x="72" y="38"/>
                    <a:pt x="72" y="36"/>
                  </a:cubicBezTo>
                  <a:cubicBezTo>
                    <a:pt x="72" y="16"/>
                    <a:pt x="56" y="0"/>
                    <a:pt x="36" y="0"/>
                  </a:cubicBezTo>
                  <a:cubicBezTo>
                    <a:pt x="16" y="0"/>
                    <a:pt x="0" y="16"/>
                    <a:pt x="0" y="36"/>
                  </a:cubicBezTo>
                  <a:cubicBezTo>
                    <a:pt x="0" y="56"/>
                    <a:pt x="16" y="72"/>
                    <a:pt x="36" y="72"/>
                  </a:cubicBezTo>
                  <a:cubicBezTo>
                    <a:pt x="37" y="72"/>
                    <a:pt x="38" y="72"/>
                    <a:pt x="38" y="72"/>
                  </a:cubicBezTo>
                  <a:cubicBezTo>
                    <a:pt x="37" y="74"/>
                    <a:pt x="36" y="76"/>
                    <a:pt x="35" y="78"/>
                  </a:cubicBezTo>
                  <a:cubicBezTo>
                    <a:pt x="27" y="89"/>
                    <a:pt x="15" y="98"/>
                    <a:pt x="0" y="101"/>
                  </a:cubicBezTo>
                  <a:close/>
                </a:path>
              </a:pathLst>
            </a:custGeom>
            <a:grpFill/>
            <a:ln>
              <a:noFill/>
            </a:ln>
          </p:spPr>
          <p:txBody>
            <a:bodyPr vert="horz" wrap="square" lIns="91440" tIns="45720" rIns="91440" bIns="45720" numCol="1" anchor="t" anchorCtr="0" compatLnSpc="1"/>
            <a:lstStyle/>
            <a:p>
              <a:endParaRPr lang="en-US"/>
            </a:p>
          </p:txBody>
        </p:sp>
        <p:sp>
          <p:nvSpPr>
            <p:cNvPr id="21" name="Freeform 260"/>
            <p:cNvSpPr/>
            <p:nvPr/>
          </p:nvSpPr>
          <p:spPr bwMode="auto">
            <a:xfrm>
              <a:off x="9591693" y="1293869"/>
              <a:ext cx="154728" cy="220655"/>
            </a:xfrm>
            <a:custGeom>
              <a:avLst/>
              <a:gdLst>
                <a:gd name="T0" fmla="*/ 0 w 73"/>
                <a:gd name="T1" fmla="*/ 101 h 104"/>
                <a:gd name="T2" fmla="*/ 47 w 73"/>
                <a:gd name="T3" fmla="*/ 90 h 104"/>
                <a:gd name="T4" fmla="*/ 65 w 73"/>
                <a:gd name="T5" fmla="*/ 70 h 104"/>
                <a:gd name="T6" fmla="*/ 70 w 73"/>
                <a:gd name="T7" fmla="*/ 57 h 104"/>
                <a:gd name="T8" fmla="*/ 72 w 73"/>
                <a:gd name="T9" fmla="*/ 50 h 104"/>
                <a:gd name="T10" fmla="*/ 72 w 73"/>
                <a:gd name="T11" fmla="*/ 46 h 104"/>
                <a:gd name="T12" fmla="*/ 73 w 73"/>
                <a:gd name="T13" fmla="*/ 43 h 104"/>
                <a:gd name="T14" fmla="*/ 72 w 73"/>
                <a:gd name="T15" fmla="*/ 43 h 104"/>
                <a:gd name="T16" fmla="*/ 73 w 73"/>
                <a:gd name="T17" fmla="*/ 36 h 104"/>
                <a:gd name="T18" fmla="*/ 36 w 73"/>
                <a:gd name="T19" fmla="*/ 0 h 104"/>
                <a:gd name="T20" fmla="*/ 0 w 73"/>
                <a:gd name="T21" fmla="*/ 36 h 104"/>
                <a:gd name="T22" fmla="*/ 36 w 73"/>
                <a:gd name="T23" fmla="*/ 72 h 104"/>
                <a:gd name="T24" fmla="*/ 39 w 73"/>
                <a:gd name="T25" fmla="*/ 72 h 104"/>
                <a:gd name="T26" fmla="*/ 35 w 73"/>
                <a:gd name="T27" fmla="*/ 78 h 104"/>
                <a:gd name="T28" fmla="*/ 0 w 73"/>
                <a:gd name="T29" fmla="*/ 101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 h="104">
                  <a:moveTo>
                    <a:pt x="0" y="101"/>
                  </a:moveTo>
                  <a:cubicBezTo>
                    <a:pt x="15" y="104"/>
                    <a:pt x="33" y="100"/>
                    <a:pt x="47" y="90"/>
                  </a:cubicBezTo>
                  <a:cubicBezTo>
                    <a:pt x="54" y="85"/>
                    <a:pt x="60" y="78"/>
                    <a:pt x="65" y="70"/>
                  </a:cubicBezTo>
                  <a:cubicBezTo>
                    <a:pt x="67" y="66"/>
                    <a:pt x="69" y="61"/>
                    <a:pt x="70" y="57"/>
                  </a:cubicBezTo>
                  <a:cubicBezTo>
                    <a:pt x="71" y="55"/>
                    <a:pt x="71" y="52"/>
                    <a:pt x="72" y="50"/>
                  </a:cubicBezTo>
                  <a:cubicBezTo>
                    <a:pt x="72" y="46"/>
                    <a:pt x="72" y="46"/>
                    <a:pt x="72" y="46"/>
                  </a:cubicBezTo>
                  <a:cubicBezTo>
                    <a:pt x="73" y="43"/>
                    <a:pt x="73" y="43"/>
                    <a:pt x="73" y="43"/>
                  </a:cubicBezTo>
                  <a:cubicBezTo>
                    <a:pt x="72" y="43"/>
                    <a:pt x="72" y="43"/>
                    <a:pt x="72" y="43"/>
                  </a:cubicBezTo>
                  <a:cubicBezTo>
                    <a:pt x="72" y="41"/>
                    <a:pt x="73" y="38"/>
                    <a:pt x="73" y="36"/>
                  </a:cubicBezTo>
                  <a:cubicBezTo>
                    <a:pt x="73" y="16"/>
                    <a:pt x="56" y="0"/>
                    <a:pt x="36" y="0"/>
                  </a:cubicBezTo>
                  <a:cubicBezTo>
                    <a:pt x="16" y="0"/>
                    <a:pt x="0" y="16"/>
                    <a:pt x="0" y="36"/>
                  </a:cubicBezTo>
                  <a:cubicBezTo>
                    <a:pt x="0" y="56"/>
                    <a:pt x="16" y="72"/>
                    <a:pt x="36" y="72"/>
                  </a:cubicBezTo>
                  <a:cubicBezTo>
                    <a:pt x="37" y="72"/>
                    <a:pt x="38" y="72"/>
                    <a:pt x="39" y="72"/>
                  </a:cubicBezTo>
                  <a:cubicBezTo>
                    <a:pt x="38" y="74"/>
                    <a:pt x="37" y="76"/>
                    <a:pt x="35" y="78"/>
                  </a:cubicBezTo>
                  <a:cubicBezTo>
                    <a:pt x="28" y="89"/>
                    <a:pt x="15" y="98"/>
                    <a:pt x="0" y="101"/>
                  </a:cubicBezTo>
                  <a:close/>
                </a:path>
              </a:pathLst>
            </a:custGeom>
            <a:grpFill/>
            <a:ln>
              <a:noFill/>
            </a:ln>
          </p:spPr>
          <p:txBody>
            <a:bodyPr vert="horz" wrap="square" lIns="91440" tIns="45720" rIns="91440" bIns="45720" numCol="1" anchor="t" anchorCtr="0" compatLnSpc="1"/>
            <a:lstStyle/>
            <a:p>
              <a:endParaRPr lang="en-US"/>
            </a:p>
          </p:txBody>
        </p:sp>
      </p:grpSp>
      <p:sp>
        <p:nvSpPr>
          <p:cNvPr id="22" name="矩形: 圆角 21"/>
          <p:cNvSpPr/>
          <p:nvPr/>
        </p:nvSpPr>
        <p:spPr>
          <a:xfrm>
            <a:off x="7421876" y="2332186"/>
            <a:ext cx="3548903" cy="3290602"/>
          </a:xfrm>
          <a:prstGeom prst="roundRect">
            <a:avLst>
              <a:gd name="adj" fmla="val 11366"/>
            </a:avLst>
          </a:prstGeom>
          <a:blipFill dpi="0" rotWithShape="1">
            <a:blip r:embed="rId3" cstate="print"/>
            <a:srcRect/>
            <a:tile tx="0" ty="0" sx="100000" sy="100000" flip="y" algn="t"/>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1106041" y="633817"/>
            <a:ext cx="1005403"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总结</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40">
                                            <p:txEl>
                                              <p:pRg st="0" end="0"/>
                                            </p:txEl>
                                          </p:spTgt>
                                        </p:tgtEl>
                                        <p:attrNameLst>
                                          <p:attrName>style.visibility</p:attrName>
                                        </p:attrNameLst>
                                      </p:cBhvr>
                                      <p:to>
                                        <p:strVal val="visible"/>
                                      </p:to>
                                    </p:set>
                                    <p:anim calcmode="lin" valueType="num">
                                      <p:cBhvr>
                                        <p:cTn id="7" dur="500" fill="hold"/>
                                        <p:tgtEl>
                                          <p:spTgt spid="4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0">
                                            <p:txEl>
                                              <p:pRg st="0" end="0"/>
                                            </p:txEl>
                                          </p:spTgt>
                                        </p:tgtEl>
                                      </p:cBhvr>
                                    </p:animEffect>
                                  </p:childTnLst>
                                </p:cTn>
                              </p:par>
                            </p:childTnLst>
                          </p:cTn>
                        </p:par>
                        <p:par>
                          <p:cTn id="10" fill="hold">
                            <p:stCondLst>
                              <p:cond delay="550"/>
                            </p:stCondLst>
                            <p:childTnLst>
                              <p:par>
                                <p:cTn id="11" presetID="10" presetClass="entr" presetSubtype="0"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1000"/>
                                        <p:tgtEl>
                                          <p:spTgt spid="22"/>
                                        </p:tgtEl>
                                      </p:cBhvr>
                                    </p:animEffect>
                                  </p:childTnLst>
                                </p:cTn>
                              </p:par>
                              <p:par>
                                <p:cTn id="14" presetID="63" presetClass="path" presetSubtype="0" decel="100000" fill="hold" grpId="1" nodeType="withEffect">
                                  <p:stCondLst>
                                    <p:cond delay="0"/>
                                  </p:stCondLst>
                                  <p:childTnLst>
                                    <p:animMotion origin="layout" path="M 3.125E-6 -1.11111E-6 L 0.0608 -1.11111E-6 " pathEditMode="relative" rAng="0" ptsTypes="AA">
                                      <p:cBhvr>
                                        <p:cTn id="15" dur="1000" spd="-100000" fill="hold"/>
                                        <p:tgtEl>
                                          <p:spTgt spid="22"/>
                                        </p:tgtEl>
                                        <p:attrNameLst>
                                          <p:attrName>ppt_x</p:attrName>
                                          <p:attrName>ppt_y</p:attrName>
                                        </p:attrNameLst>
                                      </p:cBhvr>
                                      <p:rCtr x="3034" y="0"/>
                                    </p:animMotion>
                                  </p:childTnLst>
                                </p:cTn>
                              </p:par>
                            </p:childTnLst>
                          </p:cTn>
                        </p:par>
                        <p:par>
                          <p:cTn id="16" fill="hold">
                            <p:stCondLst>
                              <p:cond delay="1550"/>
                            </p:stCondLst>
                            <p:childTnLst>
                              <p:par>
                                <p:cTn id="17" presetID="10" presetClass="entr" presetSubtype="0"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childTnLst>
                                </p:cTn>
                              </p:par>
                              <p:par>
                                <p:cTn id="20" presetID="63" presetClass="path" presetSubtype="0" decel="100000" fill="hold" nodeType="withEffect">
                                  <p:stCondLst>
                                    <p:cond delay="0"/>
                                  </p:stCondLst>
                                  <p:childTnLst>
                                    <p:animMotion origin="layout" path="M -2.29167E-6 -4.07407E-6 L -0.02682 -4.07407E-6 " pathEditMode="relative" rAng="0" ptsTypes="AA">
                                      <p:cBhvr>
                                        <p:cTn id="21" dur="1000" spd="-100000" fill="hold"/>
                                        <p:tgtEl>
                                          <p:spTgt spid="14"/>
                                        </p:tgtEl>
                                        <p:attrNameLst>
                                          <p:attrName>ppt_x</p:attrName>
                                          <p:attrName>ppt_y</p:attrName>
                                        </p:attrNameLst>
                                      </p:cBhvr>
                                      <p:rCtr x="-1341" y="0"/>
                                    </p:animMotion>
                                  </p:childTnLst>
                                </p:cTn>
                              </p:par>
                              <p:par>
                                <p:cTn id="22" presetID="10" presetClass="entr" presetSubtype="0"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childTnLst>
                                </p:cTn>
                              </p:par>
                              <p:par>
                                <p:cTn id="25" presetID="63" presetClass="path" presetSubtype="0" decel="100000" fill="hold" nodeType="withEffect">
                                  <p:stCondLst>
                                    <p:cond delay="0"/>
                                  </p:stCondLst>
                                  <p:childTnLst>
                                    <p:animMotion origin="layout" path="M 3.95833E-6 3.7037E-6 L 0.0608 3.7037E-6 " pathEditMode="relative" rAng="0" ptsTypes="AA">
                                      <p:cBhvr>
                                        <p:cTn id="26" dur="1000" spd="-100000" fill="hold"/>
                                        <p:tgtEl>
                                          <p:spTgt spid="4"/>
                                        </p:tgtEl>
                                        <p:attrNameLst>
                                          <p:attrName>ppt_x</p:attrName>
                                          <p:attrName>ppt_y</p:attrName>
                                        </p:attrNameLst>
                                      </p:cBhvr>
                                      <p:rCtr x="3034" y="0"/>
                                    </p:animMotion>
                                  </p:childTnLst>
                                </p:cTn>
                              </p:par>
                            </p:childTnLst>
                          </p:cTn>
                        </p:par>
                        <p:par>
                          <p:cTn id="27" fill="hold">
                            <p:stCondLst>
                              <p:cond delay="2550"/>
                            </p:stCondLst>
                            <p:childTnLst>
                              <p:par>
                                <p:cTn id="28" presetID="22" presetClass="entr" presetSubtype="8" fill="hold"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500"/>
                                        <p:tgtEl>
                                          <p:spTgt spid="10"/>
                                        </p:tgtEl>
                                      </p:cBhvr>
                                    </p:animEffect>
                                  </p:childTnLst>
                                </p:cTn>
                              </p:par>
                            </p:childTnLst>
                          </p:cTn>
                        </p:par>
                        <p:par>
                          <p:cTn id="31" fill="hold">
                            <p:stCondLst>
                              <p:cond delay="3050"/>
                            </p:stCondLst>
                            <p:childTnLst>
                              <p:par>
                                <p:cTn id="32" presetID="10" presetClass="entr" presetSubtype="0" fill="hold"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1000"/>
                                        <p:tgtEl>
                                          <p:spTgt spid="18"/>
                                        </p:tgtEl>
                                      </p:cBhvr>
                                    </p:animEffect>
                                  </p:childTnLst>
                                </p:cTn>
                              </p:par>
                              <p:par>
                                <p:cTn id="35" presetID="63" presetClass="path" presetSubtype="0" decel="100000" fill="hold" nodeType="withEffect">
                                  <p:stCondLst>
                                    <p:cond delay="0"/>
                                  </p:stCondLst>
                                  <p:childTnLst>
                                    <p:animMotion origin="layout" path="M -2.29167E-6 -3.7037E-6 L -0.02682 -3.7037E-6 " pathEditMode="relative" rAng="0" ptsTypes="AA">
                                      <p:cBhvr>
                                        <p:cTn id="36" dur="1000" spd="-100000" fill="hold"/>
                                        <p:tgtEl>
                                          <p:spTgt spid="18"/>
                                        </p:tgtEl>
                                        <p:attrNameLst>
                                          <p:attrName>ppt_x</p:attrName>
                                          <p:attrName>ppt_y</p:attrName>
                                        </p:attrNameLst>
                                      </p:cBhvr>
                                      <p:rCtr x="-1341" y="0"/>
                                    </p:animMotion>
                                  </p:childTnLst>
                                </p:cTn>
                              </p:par>
                              <p:par>
                                <p:cTn id="37" presetID="10" presetClass="entr" presetSubtype="0"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childTnLst>
                                </p:cTn>
                              </p:par>
                              <p:par>
                                <p:cTn id="40" presetID="63" presetClass="path" presetSubtype="0" decel="100000" fill="hold" nodeType="withEffect">
                                  <p:stCondLst>
                                    <p:cond delay="0"/>
                                  </p:stCondLst>
                                  <p:childTnLst>
                                    <p:animMotion origin="layout" path="M 3.95833E-6 2.59259E-6 L 0.06705 2.59259E-6 " pathEditMode="relative" rAng="0" ptsTypes="AA">
                                      <p:cBhvr>
                                        <p:cTn id="41" dur="1000" spd="-100000" fill="hold"/>
                                        <p:tgtEl>
                                          <p:spTgt spid="7"/>
                                        </p:tgtEl>
                                        <p:attrNameLst>
                                          <p:attrName>ppt_x</p:attrName>
                                          <p:attrName>ppt_y</p:attrName>
                                        </p:attrNameLst>
                                      </p:cBhvr>
                                      <p:rCtr x="334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Straight Arrow Connector 26"/>
          <p:cNvCxnSpPr>
            <a:stCxn id="83" idx="5"/>
          </p:cNvCxnSpPr>
          <p:nvPr/>
        </p:nvCxnSpPr>
        <p:spPr>
          <a:xfrm>
            <a:off x="2331062" y="3490490"/>
            <a:ext cx="699326" cy="880591"/>
          </a:xfrm>
          <a:prstGeom prst="straightConnector1">
            <a:avLst/>
          </a:prstGeom>
          <a:ln>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27"/>
          <p:cNvCxnSpPr/>
          <p:nvPr/>
        </p:nvCxnSpPr>
        <p:spPr>
          <a:xfrm flipV="1">
            <a:off x="4000256" y="3210893"/>
            <a:ext cx="1788282" cy="1160188"/>
          </a:xfrm>
          <a:prstGeom prst="straightConnector1">
            <a:avLst/>
          </a:prstGeom>
          <a:ln>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28"/>
          <p:cNvCxnSpPr>
            <a:stCxn id="85" idx="5"/>
          </p:cNvCxnSpPr>
          <p:nvPr/>
        </p:nvCxnSpPr>
        <p:spPr>
          <a:xfrm>
            <a:off x="6737634" y="3490490"/>
            <a:ext cx="956903" cy="880591"/>
          </a:xfrm>
          <a:prstGeom prst="straightConnector1">
            <a:avLst/>
          </a:prstGeom>
          <a:ln>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41" name="组合 40"/>
          <p:cNvGrpSpPr/>
          <p:nvPr/>
        </p:nvGrpSpPr>
        <p:grpSpPr>
          <a:xfrm>
            <a:off x="2722377" y="2367442"/>
            <a:ext cx="2239794" cy="837152"/>
            <a:chOff x="7932852" y="2354922"/>
            <a:chExt cx="2239794" cy="837152"/>
          </a:xfrm>
        </p:grpSpPr>
        <p:sp>
          <p:nvSpPr>
            <p:cNvPr id="42" name="矩形 41"/>
            <p:cNvSpPr/>
            <p:nvPr/>
          </p:nvSpPr>
          <p:spPr>
            <a:xfrm>
              <a:off x="7932852" y="2693476"/>
              <a:ext cx="2239794" cy="498598"/>
            </a:xfrm>
            <a:prstGeom prst="rect">
              <a:avLst/>
            </a:prstGeom>
          </p:spPr>
          <p:txBody>
            <a:bodyPr wrap="square">
              <a:spAutoFit/>
            </a:bodyPr>
            <a:lstStyle/>
            <a:p>
              <a:pPr>
                <a:lnSpc>
                  <a:spcPct val="120000"/>
                </a:lnSpc>
              </a:pPr>
              <a:r>
                <a:rPr lang="zh-CN" altLang="en-US" sz="1100" dirty="0">
                  <a:solidFill>
                    <a:schemeClr val="bg2">
                      <a:lumMod val="50000"/>
                    </a:schemeClr>
                  </a:solidFill>
                  <a:latin typeface="+mn-ea"/>
                </a:rPr>
                <a:t>此处添加详细文本描述，建议与标题相关并符合整体语言风格。</a:t>
              </a:r>
            </a:p>
          </p:txBody>
        </p:sp>
        <p:sp>
          <p:nvSpPr>
            <p:cNvPr id="43" name="文本框 42"/>
            <p:cNvSpPr txBox="1"/>
            <p:nvPr/>
          </p:nvSpPr>
          <p:spPr>
            <a:xfrm>
              <a:off x="7932852" y="2354922"/>
              <a:ext cx="2031325" cy="369332"/>
            </a:xfrm>
            <a:prstGeom prst="rect">
              <a:avLst/>
            </a:prstGeom>
            <a:noFill/>
          </p:spPr>
          <p:txBody>
            <a:bodyPr wrap="none" rtlCol="0">
              <a:spAutoFit/>
            </a:bodyPr>
            <a:lstStyle>
              <a:defPPr>
                <a:defRPr lang="zh-CN"/>
              </a:defPPr>
              <a:lvl1pPr>
                <a:defRPr spc="0">
                  <a:solidFill>
                    <a:schemeClr val="accent1"/>
                  </a:solidFill>
                  <a:ea typeface="+mj-ea"/>
                </a:defRPr>
              </a:lvl1pPr>
            </a:lstStyle>
            <a:p>
              <a:r>
                <a:rPr lang="zh-CN" altLang="en-US" dirty="0"/>
                <a:t>单击添加段落标题</a:t>
              </a:r>
            </a:p>
          </p:txBody>
        </p:sp>
      </p:grpSp>
      <p:grpSp>
        <p:nvGrpSpPr>
          <p:cNvPr id="44" name="组合 43"/>
          <p:cNvGrpSpPr/>
          <p:nvPr/>
        </p:nvGrpSpPr>
        <p:grpSpPr>
          <a:xfrm>
            <a:off x="7192482" y="2367442"/>
            <a:ext cx="2239794" cy="837152"/>
            <a:chOff x="7932852" y="2354922"/>
            <a:chExt cx="2239794" cy="837152"/>
          </a:xfrm>
        </p:grpSpPr>
        <p:sp>
          <p:nvSpPr>
            <p:cNvPr id="45" name="矩形 44"/>
            <p:cNvSpPr/>
            <p:nvPr/>
          </p:nvSpPr>
          <p:spPr>
            <a:xfrm>
              <a:off x="7932852" y="2693476"/>
              <a:ext cx="2239794" cy="498598"/>
            </a:xfrm>
            <a:prstGeom prst="rect">
              <a:avLst/>
            </a:prstGeom>
          </p:spPr>
          <p:txBody>
            <a:bodyPr wrap="square">
              <a:spAutoFit/>
            </a:bodyPr>
            <a:lstStyle/>
            <a:p>
              <a:pPr>
                <a:lnSpc>
                  <a:spcPct val="120000"/>
                </a:lnSpc>
              </a:pPr>
              <a:r>
                <a:rPr lang="zh-CN" altLang="en-US" sz="1100" dirty="0">
                  <a:solidFill>
                    <a:schemeClr val="bg2">
                      <a:lumMod val="50000"/>
                    </a:schemeClr>
                  </a:solidFill>
                  <a:latin typeface="+mn-ea"/>
                </a:rPr>
                <a:t>此处添加详细文本描述，建议与标题相关并符合整体语言风格。</a:t>
              </a:r>
            </a:p>
          </p:txBody>
        </p:sp>
        <p:sp>
          <p:nvSpPr>
            <p:cNvPr id="46" name="文本框 45"/>
            <p:cNvSpPr txBox="1"/>
            <p:nvPr/>
          </p:nvSpPr>
          <p:spPr>
            <a:xfrm>
              <a:off x="7932852" y="2354922"/>
              <a:ext cx="2031325" cy="369332"/>
            </a:xfrm>
            <a:prstGeom prst="rect">
              <a:avLst/>
            </a:prstGeom>
            <a:noFill/>
          </p:spPr>
          <p:txBody>
            <a:bodyPr wrap="none" rtlCol="0">
              <a:spAutoFit/>
            </a:bodyPr>
            <a:lstStyle>
              <a:defPPr>
                <a:defRPr lang="zh-CN"/>
              </a:defPPr>
              <a:lvl1pPr>
                <a:defRPr spc="0">
                  <a:solidFill>
                    <a:schemeClr val="accent1"/>
                  </a:solidFill>
                  <a:ea typeface="+mj-ea"/>
                </a:defRPr>
              </a:lvl1pPr>
            </a:lstStyle>
            <a:p>
              <a:r>
                <a:rPr lang="zh-CN" altLang="en-US" dirty="0"/>
                <a:t>单击添加段落标题</a:t>
              </a:r>
            </a:p>
          </p:txBody>
        </p:sp>
      </p:grpSp>
      <p:grpSp>
        <p:nvGrpSpPr>
          <p:cNvPr id="47" name="组合 46"/>
          <p:cNvGrpSpPr/>
          <p:nvPr/>
        </p:nvGrpSpPr>
        <p:grpSpPr>
          <a:xfrm>
            <a:off x="4467775" y="4552167"/>
            <a:ext cx="2239794" cy="837152"/>
            <a:chOff x="7932852" y="2354922"/>
            <a:chExt cx="2239794" cy="837152"/>
          </a:xfrm>
        </p:grpSpPr>
        <p:sp>
          <p:nvSpPr>
            <p:cNvPr id="48" name="矩形 47"/>
            <p:cNvSpPr/>
            <p:nvPr/>
          </p:nvSpPr>
          <p:spPr>
            <a:xfrm>
              <a:off x="7932852" y="2693476"/>
              <a:ext cx="2239794" cy="498598"/>
            </a:xfrm>
            <a:prstGeom prst="rect">
              <a:avLst/>
            </a:prstGeom>
          </p:spPr>
          <p:txBody>
            <a:bodyPr wrap="square">
              <a:spAutoFit/>
            </a:bodyPr>
            <a:lstStyle/>
            <a:p>
              <a:pPr>
                <a:lnSpc>
                  <a:spcPct val="120000"/>
                </a:lnSpc>
              </a:pPr>
              <a:r>
                <a:rPr lang="zh-CN" altLang="en-US" sz="1100" dirty="0">
                  <a:solidFill>
                    <a:schemeClr val="bg2">
                      <a:lumMod val="50000"/>
                    </a:schemeClr>
                  </a:solidFill>
                  <a:latin typeface="+mn-ea"/>
                </a:rPr>
                <a:t>此处添加详细文本描述，建议与标题相关并符合整体语言风格。</a:t>
              </a:r>
            </a:p>
          </p:txBody>
        </p:sp>
        <p:sp>
          <p:nvSpPr>
            <p:cNvPr id="49" name="文本框 48"/>
            <p:cNvSpPr txBox="1"/>
            <p:nvPr/>
          </p:nvSpPr>
          <p:spPr>
            <a:xfrm>
              <a:off x="7932852" y="2354922"/>
              <a:ext cx="2031325" cy="369332"/>
            </a:xfrm>
            <a:prstGeom prst="rect">
              <a:avLst/>
            </a:prstGeom>
            <a:noFill/>
          </p:spPr>
          <p:txBody>
            <a:bodyPr wrap="none" rtlCol="0">
              <a:spAutoFit/>
            </a:bodyPr>
            <a:lstStyle>
              <a:defPPr>
                <a:defRPr lang="zh-CN"/>
              </a:defPPr>
              <a:lvl1pPr>
                <a:defRPr spc="0">
                  <a:solidFill>
                    <a:schemeClr val="accent1"/>
                  </a:solidFill>
                  <a:ea typeface="+mj-ea"/>
                </a:defRPr>
              </a:lvl1pPr>
            </a:lstStyle>
            <a:p>
              <a:r>
                <a:rPr lang="zh-CN" altLang="en-US" dirty="0"/>
                <a:t>单击添加段落标题</a:t>
              </a:r>
            </a:p>
          </p:txBody>
        </p:sp>
      </p:grpSp>
      <p:grpSp>
        <p:nvGrpSpPr>
          <p:cNvPr id="50" name="组合 49"/>
          <p:cNvGrpSpPr/>
          <p:nvPr/>
        </p:nvGrpSpPr>
        <p:grpSpPr>
          <a:xfrm>
            <a:off x="8937880" y="4552167"/>
            <a:ext cx="2239794" cy="837152"/>
            <a:chOff x="7932852" y="2354922"/>
            <a:chExt cx="2239794" cy="837152"/>
          </a:xfrm>
        </p:grpSpPr>
        <p:sp>
          <p:nvSpPr>
            <p:cNvPr id="51" name="矩形 50"/>
            <p:cNvSpPr/>
            <p:nvPr/>
          </p:nvSpPr>
          <p:spPr>
            <a:xfrm>
              <a:off x="7932852" y="2693476"/>
              <a:ext cx="2239794" cy="498598"/>
            </a:xfrm>
            <a:prstGeom prst="rect">
              <a:avLst/>
            </a:prstGeom>
          </p:spPr>
          <p:txBody>
            <a:bodyPr wrap="square">
              <a:spAutoFit/>
            </a:bodyPr>
            <a:lstStyle/>
            <a:p>
              <a:pPr>
                <a:lnSpc>
                  <a:spcPct val="120000"/>
                </a:lnSpc>
              </a:pPr>
              <a:r>
                <a:rPr lang="zh-CN" altLang="en-US" sz="1100" dirty="0">
                  <a:solidFill>
                    <a:schemeClr val="bg2">
                      <a:lumMod val="50000"/>
                    </a:schemeClr>
                  </a:solidFill>
                  <a:latin typeface="+mn-ea"/>
                </a:rPr>
                <a:t>此处添加详细文本描述，建议与标题相关并符合整体语言风格。</a:t>
              </a:r>
            </a:p>
          </p:txBody>
        </p:sp>
        <p:sp>
          <p:nvSpPr>
            <p:cNvPr id="52" name="文本框 51"/>
            <p:cNvSpPr txBox="1"/>
            <p:nvPr/>
          </p:nvSpPr>
          <p:spPr>
            <a:xfrm>
              <a:off x="7932852" y="2354922"/>
              <a:ext cx="2031325" cy="369332"/>
            </a:xfrm>
            <a:prstGeom prst="rect">
              <a:avLst/>
            </a:prstGeom>
            <a:noFill/>
          </p:spPr>
          <p:txBody>
            <a:bodyPr wrap="none" rtlCol="0">
              <a:spAutoFit/>
            </a:bodyPr>
            <a:lstStyle>
              <a:defPPr>
                <a:defRPr lang="zh-CN"/>
              </a:defPPr>
              <a:lvl1pPr>
                <a:defRPr spc="0">
                  <a:solidFill>
                    <a:schemeClr val="accent1"/>
                  </a:solidFill>
                  <a:ea typeface="+mj-ea"/>
                </a:defRPr>
              </a:lvl1pPr>
            </a:lstStyle>
            <a:p>
              <a:r>
                <a:rPr lang="zh-CN" altLang="en-US" dirty="0"/>
                <a:t>单击添加段落标题</a:t>
              </a:r>
            </a:p>
          </p:txBody>
        </p:sp>
      </p:grpSp>
      <p:grpSp>
        <p:nvGrpSpPr>
          <p:cNvPr id="53" name="组合 52"/>
          <p:cNvGrpSpPr/>
          <p:nvPr/>
        </p:nvGrpSpPr>
        <p:grpSpPr>
          <a:xfrm>
            <a:off x="1239579" y="2098638"/>
            <a:ext cx="1254642" cy="1254642"/>
            <a:chOff x="1239579" y="2034658"/>
            <a:chExt cx="1254642" cy="1254642"/>
          </a:xfrm>
        </p:grpSpPr>
        <p:sp>
          <p:nvSpPr>
            <p:cNvPr id="54" name="Oval 6"/>
            <p:cNvSpPr/>
            <p:nvPr/>
          </p:nvSpPr>
          <p:spPr>
            <a:xfrm>
              <a:off x="1239579" y="2034658"/>
              <a:ext cx="1254642" cy="125464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2"/>
                </a:solidFill>
                <a:latin typeface="Abel" panose="02000506030000020004" pitchFamily="2" charset="0"/>
              </a:endParaRPr>
            </a:p>
          </p:txBody>
        </p:sp>
        <p:grpSp>
          <p:nvGrpSpPr>
            <p:cNvPr id="55" name="组合 54"/>
            <p:cNvGrpSpPr/>
            <p:nvPr/>
          </p:nvGrpSpPr>
          <p:grpSpPr>
            <a:xfrm>
              <a:off x="1625160" y="2460239"/>
              <a:ext cx="483479" cy="403480"/>
              <a:chOff x="2209435" y="2220304"/>
              <a:chExt cx="483479" cy="403480"/>
            </a:xfrm>
          </p:grpSpPr>
          <p:sp>
            <p:nvSpPr>
              <p:cNvPr id="56" name="Freeform 393"/>
              <p:cNvSpPr/>
              <p:nvPr/>
            </p:nvSpPr>
            <p:spPr bwMode="auto">
              <a:xfrm>
                <a:off x="2209435" y="2220304"/>
                <a:ext cx="483479" cy="403478"/>
              </a:xfrm>
              <a:custGeom>
                <a:avLst/>
                <a:gdLst>
                  <a:gd name="T0" fmla="*/ 0 w 139"/>
                  <a:gd name="T1" fmla="*/ 0 h 116"/>
                  <a:gd name="T2" fmla="*/ 0 w 139"/>
                  <a:gd name="T3" fmla="*/ 107 h 116"/>
                  <a:gd name="T4" fmla="*/ 70 w 139"/>
                  <a:gd name="T5" fmla="*/ 116 h 116"/>
                  <a:gd name="T6" fmla="*/ 139 w 139"/>
                  <a:gd name="T7" fmla="*/ 107 h 116"/>
                  <a:gd name="T8" fmla="*/ 139 w 139"/>
                  <a:gd name="T9" fmla="*/ 0 h 116"/>
                  <a:gd name="T10" fmla="*/ 70 w 139"/>
                  <a:gd name="T11" fmla="*/ 9 h 116"/>
                  <a:gd name="T12" fmla="*/ 0 w 139"/>
                  <a:gd name="T13" fmla="*/ 0 h 116"/>
                </a:gdLst>
                <a:ahLst/>
                <a:cxnLst>
                  <a:cxn ang="0">
                    <a:pos x="T0" y="T1"/>
                  </a:cxn>
                  <a:cxn ang="0">
                    <a:pos x="T2" y="T3"/>
                  </a:cxn>
                  <a:cxn ang="0">
                    <a:pos x="T4" y="T5"/>
                  </a:cxn>
                  <a:cxn ang="0">
                    <a:pos x="T6" y="T7"/>
                  </a:cxn>
                  <a:cxn ang="0">
                    <a:pos x="T8" y="T9"/>
                  </a:cxn>
                  <a:cxn ang="0">
                    <a:pos x="T10" y="T11"/>
                  </a:cxn>
                  <a:cxn ang="0">
                    <a:pos x="T12" y="T13"/>
                  </a:cxn>
                </a:cxnLst>
                <a:rect l="0" t="0" r="r" b="b"/>
                <a:pathLst>
                  <a:path w="139" h="116">
                    <a:moveTo>
                      <a:pt x="0" y="0"/>
                    </a:moveTo>
                    <a:lnTo>
                      <a:pt x="0" y="107"/>
                    </a:lnTo>
                    <a:lnTo>
                      <a:pt x="70" y="116"/>
                    </a:lnTo>
                    <a:lnTo>
                      <a:pt x="139" y="107"/>
                    </a:lnTo>
                    <a:lnTo>
                      <a:pt x="139" y="0"/>
                    </a:lnTo>
                    <a:lnTo>
                      <a:pt x="70" y="9"/>
                    </a:lnTo>
                    <a:lnTo>
                      <a:pt x="0" y="0"/>
                    </a:lnTo>
                    <a:close/>
                  </a:path>
                </a:pathLst>
              </a:custGeom>
              <a:noFill/>
              <a:ln w="25400" cap="flat">
                <a:solidFill>
                  <a:srgbClr val="EDEEF0"/>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7" name="Line 394"/>
              <p:cNvSpPr>
                <a:spLocks noChangeShapeType="1"/>
              </p:cNvSpPr>
              <p:nvPr/>
            </p:nvSpPr>
            <p:spPr bwMode="auto">
              <a:xfrm flipV="1">
                <a:off x="2452913" y="2251609"/>
                <a:ext cx="0" cy="372175"/>
              </a:xfrm>
              <a:prstGeom prst="line">
                <a:avLst/>
              </a:prstGeom>
              <a:noFill/>
              <a:ln w="25400" cap="flat">
                <a:solidFill>
                  <a:srgbClr val="EDEEF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grpSp>
      </p:grpSp>
      <p:grpSp>
        <p:nvGrpSpPr>
          <p:cNvPr id="58" name="组合 57"/>
          <p:cNvGrpSpPr/>
          <p:nvPr/>
        </p:nvGrpSpPr>
        <p:grpSpPr>
          <a:xfrm>
            <a:off x="5646151" y="2098638"/>
            <a:ext cx="1254642" cy="1254642"/>
            <a:chOff x="5646151" y="2034658"/>
            <a:chExt cx="1254642" cy="1254642"/>
          </a:xfrm>
        </p:grpSpPr>
        <p:sp>
          <p:nvSpPr>
            <p:cNvPr id="59" name="Oval 16"/>
            <p:cNvSpPr/>
            <p:nvPr/>
          </p:nvSpPr>
          <p:spPr>
            <a:xfrm>
              <a:off x="5646151" y="2034658"/>
              <a:ext cx="1254642" cy="125464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000" dirty="0">
                <a:solidFill>
                  <a:schemeClr val="tx2"/>
                </a:solidFill>
                <a:latin typeface="Abel" panose="02000506030000020004" pitchFamily="2" charset="0"/>
              </a:endParaRPr>
            </a:p>
          </p:txBody>
        </p:sp>
        <p:grpSp>
          <p:nvGrpSpPr>
            <p:cNvPr id="60" name="组合 59"/>
            <p:cNvGrpSpPr/>
            <p:nvPr/>
          </p:nvGrpSpPr>
          <p:grpSpPr>
            <a:xfrm>
              <a:off x="6033472" y="2460239"/>
              <a:ext cx="480000" cy="403480"/>
              <a:chOff x="3207697" y="2220304"/>
              <a:chExt cx="480000" cy="403480"/>
            </a:xfrm>
          </p:grpSpPr>
          <p:sp>
            <p:nvSpPr>
              <p:cNvPr id="61" name="Freeform 395"/>
              <p:cNvSpPr/>
              <p:nvPr/>
            </p:nvSpPr>
            <p:spPr bwMode="auto">
              <a:xfrm>
                <a:off x="3207697" y="2220304"/>
                <a:ext cx="480000" cy="403478"/>
              </a:xfrm>
              <a:custGeom>
                <a:avLst/>
                <a:gdLst>
                  <a:gd name="T0" fmla="*/ 0 w 138"/>
                  <a:gd name="T1" fmla="*/ 0 h 116"/>
                  <a:gd name="T2" fmla="*/ 0 w 138"/>
                  <a:gd name="T3" fmla="*/ 107 h 116"/>
                  <a:gd name="T4" fmla="*/ 69 w 138"/>
                  <a:gd name="T5" fmla="*/ 116 h 116"/>
                  <a:gd name="T6" fmla="*/ 138 w 138"/>
                  <a:gd name="T7" fmla="*/ 107 h 116"/>
                  <a:gd name="T8" fmla="*/ 138 w 138"/>
                  <a:gd name="T9" fmla="*/ 0 h 116"/>
                  <a:gd name="T10" fmla="*/ 69 w 138"/>
                  <a:gd name="T11" fmla="*/ 9 h 116"/>
                  <a:gd name="T12" fmla="*/ 0 w 138"/>
                  <a:gd name="T13" fmla="*/ 0 h 116"/>
                </a:gdLst>
                <a:ahLst/>
                <a:cxnLst>
                  <a:cxn ang="0">
                    <a:pos x="T0" y="T1"/>
                  </a:cxn>
                  <a:cxn ang="0">
                    <a:pos x="T2" y="T3"/>
                  </a:cxn>
                  <a:cxn ang="0">
                    <a:pos x="T4" y="T5"/>
                  </a:cxn>
                  <a:cxn ang="0">
                    <a:pos x="T6" y="T7"/>
                  </a:cxn>
                  <a:cxn ang="0">
                    <a:pos x="T8" y="T9"/>
                  </a:cxn>
                  <a:cxn ang="0">
                    <a:pos x="T10" y="T11"/>
                  </a:cxn>
                  <a:cxn ang="0">
                    <a:pos x="T12" y="T13"/>
                  </a:cxn>
                </a:cxnLst>
                <a:rect l="0" t="0" r="r" b="b"/>
                <a:pathLst>
                  <a:path w="138" h="116">
                    <a:moveTo>
                      <a:pt x="0" y="0"/>
                    </a:moveTo>
                    <a:lnTo>
                      <a:pt x="0" y="107"/>
                    </a:lnTo>
                    <a:lnTo>
                      <a:pt x="69" y="116"/>
                    </a:lnTo>
                    <a:lnTo>
                      <a:pt x="138" y="107"/>
                    </a:lnTo>
                    <a:lnTo>
                      <a:pt x="138" y="0"/>
                    </a:lnTo>
                    <a:lnTo>
                      <a:pt x="69" y="9"/>
                    </a:lnTo>
                    <a:lnTo>
                      <a:pt x="0" y="0"/>
                    </a:lnTo>
                    <a:close/>
                  </a:path>
                </a:pathLst>
              </a:custGeom>
              <a:noFill/>
              <a:ln w="25400" cap="flat">
                <a:solidFill>
                  <a:srgbClr val="EDEEF0"/>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62" name="Line 396"/>
              <p:cNvSpPr>
                <a:spLocks noChangeShapeType="1"/>
              </p:cNvSpPr>
              <p:nvPr/>
            </p:nvSpPr>
            <p:spPr bwMode="auto">
              <a:xfrm flipV="1">
                <a:off x="3447695" y="2251609"/>
                <a:ext cx="0" cy="372175"/>
              </a:xfrm>
              <a:prstGeom prst="line">
                <a:avLst/>
              </a:prstGeom>
              <a:noFill/>
              <a:ln w="25400" cap="flat">
                <a:solidFill>
                  <a:srgbClr val="EDEEF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63" name="Freeform 397"/>
              <p:cNvSpPr/>
              <p:nvPr/>
            </p:nvSpPr>
            <p:spPr bwMode="auto">
              <a:xfrm>
                <a:off x="3534653" y="2227261"/>
                <a:ext cx="59132" cy="156523"/>
              </a:xfrm>
              <a:custGeom>
                <a:avLst/>
                <a:gdLst>
                  <a:gd name="T0" fmla="*/ 0 w 17"/>
                  <a:gd name="T1" fmla="*/ 2 h 45"/>
                  <a:gd name="T2" fmla="*/ 0 w 17"/>
                  <a:gd name="T3" fmla="*/ 45 h 45"/>
                  <a:gd name="T4" fmla="*/ 8 w 17"/>
                  <a:gd name="T5" fmla="*/ 40 h 45"/>
                  <a:gd name="T6" fmla="*/ 17 w 17"/>
                  <a:gd name="T7" fmla="*/ 45 h 45"/>
                  <a:gd name="T8" fmla="*/ 17 w 17"/>
                  <a:gd name="T9" fmla="*/ 0 h 45"/>
                </a:gdLst>
                <a:ahLst/>
                <a:cxnLst>
                  <a:cxn ang="0">
                    <a:pos x="T0" y="T1"/>
                  </a:cxn>
                  <a:cxn ang="0">
                    <a:pos x="T2" y="T3"/>
                  </a:cxn>
                  <a:cxn ang="0">
                    <a:pos x="T4" y="T5"/>
                  </a:cxn>
                  <a:cxn ang="0">
                    <a:pos x="T6" y="T7"/>
                  </a:cxn>
                  <a:cxn ang="0">
                    <a:pos x="T8" y="T9"/>
                  </a:cxn>
                </a:cxnLst>
                <a:rect l="0" t="0" r="r" b="b"/>
                <a:pathLst>
                  <a:path w="17" h="45">
                    <a:moveTo>
                      <a:pt x="0" y="2"/>
                    </a:moveTo>
                    <a:lnTo>
                      <a:pt x="0" y="45"/>
                    </a:lnTo>
                    <a:lnTo>
                      <a:pt x="8" y="40"/>
                    </a:lnTo>
                    <a:lnTo>
                      <a:pt x="17" y="45"/>
                    </a:lnTo>
                    <a:lnTo>
                      <a:pt x="17" y="0"/>
                    </a:lnTo>
                  </a:path>
                </a:pathLst>
              </a:custGeom>
              <a:noFill/>
              <a:ln w="25400" cap="flat">
                <a:solidFill>
                  <a:srgbClr val="EDEEF0"/>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64" name="Line 398"/>
              <p:cNvSpPr>
                <a:spLocks noChangeShapeType="1"/>
              </p:cNvSpPr>
              <p:nvPr/>
            </p:nvSpPr>
            <p:spPr bwMode="auto">
              <a:xfrm>
                <a:off x="3252913" y="2296826"/>
                <a:ext cx="149566" cy="17392"/>
              </a:xfrm>
              <a:prstGeom prst="line">
                <a:avLst/>
              </a:prstGeom>
              <a:noFill/>
              <a:ln w="25400" cap="flat">
                <a:solidFill>
                  <a:srgbClr val="EDEEF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65" name="Line 399"/>
              <p:cNvSpPr>
                <a:spLocks noChangeShapeType="1"/>
              </p:cNvSpPr>
              <p:nvPr/>
            </p:nvSpPr>
            <p:spPr bwMode="auto">
              <a:xfrm>
                <a:off x="3252913" y="2376827"/>
                <a:ext cx="149566" cy="13913"/>
              </a:xfrm>
              <a:prstGeom prst="line">
                <a:avLst/>
              </a:prstGeom>
              <a:noFill/>
              <a:ln w="25400" cap="flat">
                <a:solidFill>
                  <a:srgbClr val="EDEEF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66" name="Line 400"/>
              <p:cNvSpPr>
                <a:spLocks noChangeShapeType="1"/>
              </p:cNvSpPr>
              <p:nvPr/>
            </p:nvSpPr>
            <p:spPr bwMode="auto">
              <a:xfrm>
                <a:off x="3252913" y="2453349"/>
                <a:ext cx="149566" cy="17392"/>
              </a:xfrm>
              <a:prstGeom prst="line">
                <a:avLst/>
              </a:prstGeom>
              <a:noFill/>
              <a:ln w="25400" cap="flat">
                <a:solidFill>
                  <a:srgbClr val="EDEEF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67" name="Line 401"/>
              <p:cNvSpPr>
                <a:spLocks noChangeShapeType="1"/>
              </p:cNvSpPr>
              <p:nvPr/>
            </p:nvSpPr>
            <p:spPr bwMode="auto">
              <a:xfrm>
                <a:off x="3252913" y="2529870"/>
                <a:ext cx="149566" cy="17392"/>
              </a:xfrm>
              <a:prstGeom prst="line">
                <a:avLst/>
              </a:prstGeom>
              <a:noFill/>
              <a:ln w="25400" cap="flat">
                <a:solidFill>
                  <a:srgbClr val="EDEEF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68" name="Line 402"/>
              <p:cNvSpPr>
                <a:spLocks noChangeShapeType="1"/>
              </p:cNvSpPr>
              <p:nvPr/>
            </p:nvSpPr>
            <p:spPr bwMode="auto">
              <a:xfrm flipH="1">
                <a:off x="3492914" y="2453349"/>
                <a:ext cx="149566" cy="17392"/>
              </a:xfrm>
              <a:prstGeom prst="line">
                <a:avLst/>
              </a:prstGeom>
              <a:noFill/>
              <a:ln w="25400" cap="flat">
                <a:solidFill>
                  <a:srgbClr val="EDEEF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69" name="Line 403"/>
              <p:cNvSpPr>
                <a:spLocks noChangeShapeType="1"/>
              </p:cNvSpPr>
              <p:nvPr/>
            </p:nvSpPr>
            <p:spPr bwMode="auto">
              <a:xfrm flipH="1">
                <a:off x="3492914" y="2529870"/>
                <a:ext cx="149566" cy="17392"/>
              </a:xfrm>
              <a:prstGeom prst="line">
                <a:avLst/>
              </a:prstGeom>
              <a:noFill/>
              <a:ln w="25400" cap="flat">
                <a:solidFill>
                  <a:srgbClr val="EDEEF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grpSp>
      </p:grpSp>
      <p:grpSp>
        <p:nvGrpSpPr>
          <p:cNvPr id="70" name="组合 69"/>
          <p:cNvGrpSpPr/>
          <p:nvPr/>
        </p:nvGrpSpPr>
        <p:grpSpPr>
          <a:xfrm>
            <a:off x="2888001" y="4228694"/>
            <a:ext cx="1254642" cy="1254642"/>
            <a:chOff x="2888001" y="4164714"/>
            <a:chExt cx="1254642" cy="1254642"/>
          </a:xfrm>
        </p:grpSpPr>
        <p:sp>
          <p:nvSpPr>
            <p:cNvPr id="71" name="Oval 11"/>
            <p:cNvSpPr/>
            <p:nvPr/>
          </p:nvSpPr>
          <p:spPr>
            <a:xfrm>
              <a:off x="2888001" y="4164714"/>
              <a:ext cx="1254642" cy="125464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2"/>
                </a:solidFill>
                <a:latin typeface="Abel" panose="02000506030000020004" pitchFamily="2" charset="0"/>
              </a:endParaRPr>
            </a:p>
          </p:txBody>
        </p:sp>
        <p:grpSp>
          <p:nvGrpSpPr>
            <p:cNvPr id="72" name="组合 71"/>
            <p:cNvGrpSpPr/>
            <p:nvPr/>
          </p:nvGrpSpPr>
          <p:grpSpPr>
            <a:xfrm>
              <a:off x="3275322" y="4590295"/>
              <a:ext cx="480000" cy="403480"/>
              <a:chOff x="4202479" y="2220304"/>
              <a:chExt cx="480000" cy="403480"/>
            </a:xfrm>
          </p:grpSpPr>
          <p:sp>
            <p:nvSpPr>
              <p:cNvPr id="73" name="Freeform 404"/>
              <p:cNvSpPr/>
              <p:nvPr/>
            </p:nvSpPr>
            <p:spPr bwMode="auto">
              <a:xfrm>
                <a:off x="4202479" y="2220304"/>
                <a:ext cx="480000" cy="403478"/>
              </a:xfrm>
              <a:custGeom>
                <a:avLst/>
                <a:gdLst>
                  <a:gd name="T0" fmla="*/ 0 w 138"/>
                  <a:gd name="T1" fmla="*/ 0 h 116"/>
                  <a:gd name="T2" fmla="*/ 0 w 138"/>
                  <a:gd name="T3" fmla="*/ 107 h 116"/>
                  <a:gd name="T4" fmla="*/ 69 w 138"/>
                  <a:gd name="T5" fmla="*/ 116 h 116"/>
                  <a:gd name="T6" fmla="*/ 138 w 138"/>
                  <a:gd name="T7" fmla="*/ 107 h 116"/>
                  <a:gd name="T8" fmla="*/ 138 w 138"/>
                  <a:gd name="T9" fmla="*/ 0 h 116"/>
                  <a:gd name="T10" fmla="*/ 69 w 138"/>
                  <a:gd name="T11" fmla="*/ 9 h 116"/>
                  <a:gd name="T12" fmla="*/ 0 w 138"/>
                  <a:gd name="T13" fmla="*/ 0 h 116"/>
                </a:gdLst>
                <a:ahLst/>
                <a:cxnLst>
                  <a:cxn ang="0">
                    <a:pos x="T0" y="T1"/>
                  </a:cxn>
                  <a:cxn ang="0">
                    <a:pos x="T2" y="T3"/>
                  </a:cxn>
                  <a:cxn ang="0">
                    <a:pos x="T4" y="T5"/>
                  </a:cxn>
                  <a:cxn ang="0">
                    <a:pos x="T6" y="T7"/>
                  </a:cxn>
                  <a:cxn ang="0">
                    <a:pos x="T8" y="T9"/>
                  </a:cxn>
                  <a:cxn ang="0">
                    <a:pos x="T10" y="T11"/>
                  </a:cxn>
                  <a:cxn ang="0">
                    <a:pos x="T12" y="T13"/>
                  </a:cxn>
                </a:cxnLst>
                <a:rect l="0" t="0" r="r" b="b"/>
                <a:pathLst>
                  <a:path w="138" h="116">
                    <a:moveTo>
                      <a:pt x="0" y="0"/>
                    </a:moveTo>
                    <a:lnTo>
                      <a:pt x="0" y="107"/>
                    </a:lnTo>
                    <a:lnTo>
                      <a:pt x="69" y="116"/>
                    </a:lnTo>
                    <a:lnTo>
                      <a:pt x="138" y="107"/>
                    </a:lnTo>
                    <a:lnTo>
                      <a:pt x="138" y="0"/>
                    </a:lnTo>
                    <a:lnTo>
                      <a:pt x="69" y="9"/>
                    </a:lnTo>
                    <a:lnTo>
                      <a:pt x="0" y="0"/>
                    </a:lnTo>
                    <a:close/>
                  </a:path>
                </a:pathLst>
              </a:custGeom>
              <a:noFill/>
              <a:ln w="25400" cap="flat">
                <a:solidFill>
                  <a:srgbClr val="EDEEF0"/>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74" name="Line 405"/>
              <p:cNvSpPr>
                <a:spLocks noChangeShapeType="1"/>
              </p:cNvSpPr>
              <p:nvPr/>
            </p:nvSpPr>
            <p:spPr bwMode="auto">
              <a:xfrm flipV="1">
                <a:off x="4442478" y="2251609"/>
                <a:ext cx="0" cy="372175"/>
              </a:xfrm>
              <a:prstGeom prst="line">
                <a:avLst/>
              </a:prstGeom>
              <a:noFill/>
              <a:ln w="25400" cap="flat">
                <a:solidFill>
                  <a:srgbClr val="EDEEF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75" name="Freeform 406"/>
              <p:cNvSpPr/>
              <p:nvPr/>
            </p:nvSpPr>
            <p:spPr bwMode="auto">
              <a:xfrm>
                <a:off x="4529435" y="2227261"/>
                <a:ext cx="62609" cy="156523"/>
              </a:xfrm>
              <a:custGeom>
                <a:avLst/>
                <a:gdLst>
                  <a:gd name="T0" fmla="*/ 0 w 18"/>
                  <a:gd name="T1" fmla="*/ 2 h 45"/>
                  <a:gd name="T2" fmla="*/ 0 w 18"/>
                  <a:gd name="T3" fmla="*/ 45 h 45"/>
                  <a:gd name="T4" fmla="*/ 9 w 18"/>
                  <a:gd name="T5" fmla="*/ 40 h 45"/>
                  <a:gd name="T6" fmla="*/ 18 w 18"/>
                  <a:gd name="T7" fmla="*/ 45 h 45"/>
                  <a:gd name="T8" fmla="*/ 18 w 18"/>
                  <a:gd name="T9" fmla="*/ 0 h 45"/>
                </a:gdLst>
                <a:ahLst/>
                <a:cxnLst>
                  <a:cxn ang="0">
                    <a:pos x="T0" y="T1"/>
                  </a:cxn>
                  <a:cxn ang="0">
                    <a:pos x="T2" y="T3"/>
                  </a:cxn>
                  <a:cxn ang="0">
                    <a:pos x="T4" y="T5"/>
                  </a:cxn>
                  <a:cxn ang="0">
                    <a:pos x="T6" y="T7"/>
                  </a:cxn>
                  <a:cxn ang="0">
                    <a:pos x="T8" y="T9"/>
                  </a:cxn>
                </a:cxnLst>
                <a:rect l="0" t="0" r="r" b="b"/>
                <a:pathLst>
                  <a:path w="18" h="45">
                    <a:moveTo>
                      <a:pt x="0" y="2"/>
                    </a:moveTo>
                    <a:lnTo>
                      <a:pt x="0" y="45"/>
                    </a:lnTo>
                    <a:lnTo>
                      <a:pt x="9" y="40"/>
                    </a:lnTo>
                    <a:lnTo>
                      <a:pt x="18" y="45"/>
                    </a:lnTo>
                    <a:lnTo>
                      <a:pt x="18" y="0"/>
                    </a:lnTo>
                  </a:path>
                </a:pathLst>
              </a:custGeom>
              <a:noFill/>
              <a:ln w="25400" cap="flat">
                <a:solidFill>
                  <a:srgbClr val="EDEEF0"/>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grpSp>
        <p:nvGrpSpPr>
          <p:cNvPr id="76" name="组合 75"/>
          <p:cNvGrpSpPr/>
          <p:nvPr/>
        </p:nvGrpSpPr>
        <p:grpSpPr>
          <a:xfrm>
            <a:off x="7552150" y="4228694"/>
            <a:ext cx="1254642" cy="1254642"/>
            <a:chOff x="7552150" y="4164714"/>
            <a:chExt cx="1254642" cy="1254642"/>
          </a:xfrm>
        </p:grpSpPr>
        <p:sp>
          <p:nvSpPr>
            <p:cNvPr id="77" name="Oval 21"/>
            <p:cNvSpPr/>
            <p:nvPr/>
          </p:nvSpPr>
          <p:spPr>
            <a:xfrm>
              <a:off x="7552150" y="4164714"/>
              <a:ext cx="1254642" cy="125464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2"/>
                </a:solidFill>
                <a:latin typeface="Abel" panose="02000506030000020004" pitchFamily="2" charset="0"/>
              </a:endParaRPr>
            </a:p>
          </p:txBody>
        </p:sp>
        <p:grpSp>
          <p:nvGrpSpPr>
            <p:cNvPr id="78" name="组合 77"/>
            <p:cNvGrpSpPr/>
            <p:nvPr/>
          </p:nvGrpSpPr>
          <p:grpSpPr>
            <a:xfrm>
              <a:off x="8000340" y="4552035"/>
              <a:ext cx="358262" cy="480000"/>
              <a:chOff x="8000340" y="4614884"/>
              <a:chExt cx="358262" cy="480000"/>
            </a:xfrm>
          </p:grpSpPr>
          <p:sp>
            <p:nvSpPr>
              <p:cNvPr id="79" name="Rectangle 408"/>
              <p:cNvSpPr>
                <a:spLocks noChangeArrowheads="1"/>
              </p:cNvSpPr>
              <p:nvPr/>
            </p:nvSpPr>
            <p:spPr bwMode="auto">
              <a:xfrm>
                <a:off x="8000340" y="4614884"/>
                <a:ext cx="358262" cy="480000"/>
              </a:xfrm>
              <a:prstGeom prst="rect">
                <a:avLst/>
              </a:prstGeom>
              <a:noFill/>
              <a:ln w="25400" cap="flat">
                <a:solidFill>
                  <a:srgbClr val="EDEEF0"/>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80" name="Line 409"/>
              <p:cNvSpPr>
                <a:spLocks noChangeShapeType="1"/>
              </p:cNvSpPr>
              <p:nvPr/>
            </p:nvSpPr>
            <p:spPr bwMode="auto">
              <a:xfrm flipV="1">
                <a:off x="8062948" y="4621841"/>
                <a:ext cx="0" cy="473043"/>
              </a:xfrm>
              <a:prstGeom prst="line">
                <a:avLst/>
              </a:prstGeom>
              <a:noFill/>
              <a:ln w="25400" cap="flat">
                <a:solidFill>
                  <a:srgbClr val="EDEEF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81" name="Line 410"/>
              <p:cNvSpPr>
                <a:spLocks noChangeShapeType="1"/>
              </p:cNvSpPr>
              <p:nvPr/>
            </p:nvSpPr>
            <p:spPr bwMode="auto">
              <a:xfrm>
                <a:off x="8104687" y="4722711"/>
                <a:ext cx="215652" cy="0"/>
              </a:xfrm>
              <a:prstGeom prst="line">
                <a:avLst/>
              </a:prstGeom>
              <a:noFill/>
              <a:ln w="25400" cap="flat">
                <a:solidFill>
                  <a:srgbClr val="EDEEF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82" name="Line 411"/>
              <p:cNvSpPr>
                <a:spLocks noChangeShapeType="1"/>
              </p:cNvSpPr>
              <p:nvPr/>
            </p:nvSpPr>
            <p:spPr bwMode="auto">
              <a:xfrm>
                <a:off x="8104687" y="4771407"/>
                <a:ext cx="215652" cy="0"/>
              </a:xfrm>
              <a:prstGeom prst="line">
                <a:avLst/>
              </a:prstGeom>
              <a:noFill/>
              <a:ln w="25400" cap="flat">
                <a:solidFill>
                  <a:srgbClr val="EDEEF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grpSp>
      </p:grpSp>
      <p:sp>
        <p:nvSpPr>
          <p:cNvPr id="83" name="Oval 8"/>
          <p:cNvSpPr/>
          <p:nvPr/>
        </p:nvSpPr>
        <p:spPr>
          <a:xfrm>
            <a:off x="1999808" y="3159236"/>
            <a:ext cx="388088" cy="388088"/>
          </a:xfrm>
          <a:prstGeom prst="ellipse">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en-US" sz="1600" dirty="0">
                <a:solidFill>
                  <a:schemeClr val="accent1"/>
                </a:solidFill>
                <a:latin typeface="+mj-lt"/>
              </a:rPr>
              <a:t>1</a:t>
            </a:r>
          </a:p>
        </p:txBody>
      </p:sp>
      <p:sp>
        <p:nvSpPr>
          <p:cNvPr id="84" name="Oval 13"/>
          <p:cNvSpPr/>
          <p:nvPr/>
        </p:nvSpPr>
        <p:spPr>
          <a:xfrm>
            <a:off x="3648230" y="5289292"/>
            <a:ext cx="388088" cy="388088"/>
          </a:xfrm>
          <a:prstGeom prst="ellipse">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en-US" sz="1600" dirty="0">
                <a:solidFill>
                  <a:schemeClr val="accent1"/>
                </a:solidFill>
                <a:latin typeface="+mj-lt"/>
              </a:rPr>
              <a:t>3</a:t>
            </a:r>
          </a:p>
        </p:txBody>
      </p:sp>
      <p:sp>
        <p:nvSpPr>
          <p:cNvPr id="85" name="Oval 18"/>
          <p:cNvSpPr/>
          <p:nvPr/>
        </p:nvSpPr>
        <p:spPr>
          <a:xfrm>
            <a:off x="6406380" y="3159236"/>
            <a:ext cx="388088" cy="388088"/>
          </a:xfrm>
          <a:prstGeom prst="ellipse">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en-US" sz="1600" dirty="0">
                <a:solidFill>
                  <a:schemeClr val="accent1"/>
                </a:solidFill>
                <a:latin typeface="+mj-lt"/>
              </a:rPr>
              <a:t>2</a:t>
            </a:r>
          </a:p>
        </p:txBody>
      </p:sp>
      <p:sp>
        <p:nvSpPr>
          <p:cNvPr id="86" name="Oval 23"/>
          <p:cNvSpPr/>
          <p:nvPr/>
        </p:nvSpPr>
        <p:spPr>
          <a:xfrm>
            <a:off x="8312379" y="5289292"/>
            <a:ext cx="388088" cy="388088"/>
          </a:xfrm>
          <a:prstGeom prst="ellipse">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en-US" sz="1600">
                <a:solidFill>
                  <a:schemeClr val="accent1"/>
                </a:solidFill>
                <a:latin typeface="+mj-lt"/>
              </a:rPr>
              <a:t>4</a:t>
            </a:r>
          </a:p>
        </p:txBody>
      </p:sp>
      <p:sp>
        <p:nvSpPr>
          <p:cNvPr id="104" name="文本框 103"/>
          <p:cNvSpPr txBox="1"/>
          <p:nvPr/>
        </p:nvSpPr>
        <p:spPr>
          <a:xfrm>
            <a:off x="1104900"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备用图表</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104">
                                            <p:txEl>
                                              <p:pRg st="0" end="0"/>
                                            </p:txEl>
                                          </p:spTgt>
                                        </p:tgtEl>
                                        <p:attrNameLst>
                                          <p:attrName>style.visibility</p:attrName>
                                        </p:attrNameLst>
                                      </p:cBhvr>
                                      <p:to>
                                        <p:strVal val="visible"/>
                                      </p:to>
                                    </p:set>
                                    <p:anim calcmode="lin" valueType="num">
                                      <p:cBhvr>
                                        <p:cTn id="7" dur="500" fill="hold"/>
                                        <p:tgtEl>
                                          <p:spTgt spid="10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04">
                                            <p:txEl>
                                              <p:pRg st="0" end="0"/>
                                            </p:txEl>
                                          </p:spTgt>
                                        </p:tgtEl>
                                      </p:cBhvr>
                                    </p:animEffect>
                                  </p:childTnLst>
                                </p:cTn>
                              </p:par>
                            </p:childTnLst>
                          </p:cTn>
                        </p:par>
                        <p:par>
                          <p:cTn id="10" fill="hold">
                            <p:stCondLst>
                              <p:cond delay="649"/>
                            </p:stCondLst>
                            <p:childTnLst>
                              <p:par>
                                <p:cTn id="11" presetID="10" presetClass="entr" presetSubtype="0" fill="hold" nodeType="afterEffect">
                                  <p:stCondLst>
                                    <p:cond delay="0"/>
                                  </p:stCondLst>
                                  <p:childTnLst>
                                    <p:set>
                                      <p:cBhvr>
                                        <p:cTn id="12" dur="1" fill="hold">
                                          <p:stCondLst>
                                            <p:cond delay="0"/>
                                          </p:stCondLst>
                                        </p:cTn>
                                        <p:tgtEl>
                                          <p:spTgt spid="53"/>
                                        </p:tgtEl>
                                        <p:attrNameLst>
                                          <p:attrName>style.visibility</p:attrName>
                                        </p:attrNameLst>
                                      </p:cBhvr>
                                      <p:to>
                                        <p:strVal val="visible"/>
                                      </p:to>
                                    </p:set>
                                    <p:animEffect transition="in" filter="fade">
                                      <p:cBhvr>
                                        <p:cTn id="13" dur="1000"/>
                                        <p:tgtEl>
                                          <p:spTgt spid="53"/>
                                        </p:tgtEl>
                                      </p:cBhvr>
                                    </p:animEffect>
                                  </p:childTnLst>
                                </p:cTn>
                              </p:par>
                              <p:par>
                                <p:cTn id="14" presetID="63" presetClass="path" presetSubtype="0" decel="100000" fill="hold" nodeType="withEffect">
                                  <p:stCondLst>
                                    <p:cond delay="0"/>
                                  </p:stCondLst>
                                  <p:childTnLst>
                                    <p:animMotion origin="layout" path="M 5E-6 -3.7037E-6 L 0.00014 0.13959 " pathEditMode="relative" rAng="0" ptsTypes="AA">
                                      <p:cBhvr>
                                        <p:cTn id="15" dur="1000" spd="-100000" fill="hold"/>
                                        <p:tgtEl>
                                          <p:spTgt spid="53"/>
                                        </p:tgtEl>
                                        <p:attrNameLst>
                                          <p:attrName>ppt_x</p:attrName>
                                          <p:attrName>ppt_y</p:attrName>
                                        </p:attrNameLst>
                                      </p:cBhvr>
                                      <p:rCtr x="0" y="6968"/>
                                    </p:animMotion>
                                  </p:childTnLst>
                                </p:cTn>
                              </p:par>
                            </p:childTnLst>
                          </p:cTn>
                        </p:par>
                        <p:par>
                          <p:cTn id="16" fill="hold">
                            <p:stCondLst>
                              <p:cond delay="1649"/>
                            </p:stCondLst>
                            <p:childTnLst>
                              <p:par>
                                <p:cTn id="17" presetID="53" presetClass="entr" presetSubtype="16" fill="hold" grpId="0" nodeType="afterEffect">
                                  <p:stCondLst>
                                    <p:cond delay="0"/>
                                  </p:stCondLst>
                                  <p:childTnLst>
                                    <p:set>
                                      <p:cBhvr>
                                        <p:cTn id="18" dur="1" fill="hold">
                                          <p:stCondLst>
                                            <p:cond delay="0"/>
                                          </p:stCondLst>
                                        </p:cTn>
                                        <p:tgtEl>
                                          <p:spTgt spid="83"/>
                                        </p:tgtEl>
                                        <p:attrNameLst>
                                          <p:attrName>style.visibility</p:attrName>
                                        </p:attrNameLst>
                                      </p:cBhvr>
                                      <p:to>
                                        <p:strVal val="visible"/>
                                      </p:to>
                                    </p:set>
                                    <p:anim calcmode="lin" valueType="num">
                                      <p:cBhvr>
                                        <p:cTn id="19" dur="500" fill="hold"/>
                                        <p:tgtEl>
                                          <p:spTgt spid="83"/>
                                        </p:tgtEl>
                                        <p:attrNameLst>
                                          <p:attrName>ppt_w</p:attrName>
                                        </p:attrNameLst>
                                      </p:cBhvr>
                                      <p:tavLst>
                                        <p:tav tm="0">
                                          <p:val>
                                            <p:fltVal val="0"/>
                                          </p:val>
                                        </p:tav>
                                        <p:tav tm="100000">
                                          <p:val>
                                            <p:strVal val="#ppt_w"/>
                                          </p:val>
                                        </p:tav>
                                      </p:tavLst>
                                    </p:anim>
                                    <p:anim calcmode="lin" valueType="num">
                                      <p:cBhvr>
                                        <p:cTn id="20" dur="500" fill="hold"/>
                                        <p:tgtEl>
                                          <p:spTgt spid="83"/>
                                        </p:tgtEl>
                                        <p:attrNameLst>
                                          <p:attrName>ppt_h</p:attrName>
                                        </p:attrNameLst>
                                      </p:cBhvr>
                                      <p:tavLst>
                                        <p:tav tm="0">
                                          <p:val>
                                            <p:fltVal val="0"/>
                                          </p:val>
                                        </p:tav>
                                        <p:tav tm="100000">
                                          <p:val>
                                            <p:strVal val="#ppt_h"/>
                                          </p:val>
                                        </p:tav>
                                      </p:tavLst>
                                    </p:anim>
                                    <p:animEffect transition="in" filter="fade">
                                      <p:cBhvr>
                                        <p:cTn id="21" dur="500"/>
                                        <p:tgtEl>
                                          <p:spTgt spid="83"/>
                                        </p:tgtEl>
                                      </p:cBhvr>
                                    </p:animEffect>
                                  </p:childTnLst>
                                </p:cTn>
                              </p:par>
                            </p:childTnLst>
                          </p:cTn>
                        </p:par>
                        <p:par>
                          <p:cTn id="22" fill="hold">
                            <p:stCondLst>
                              <p:cond delay="2149"/>
                            </p:stCondLst>
                            <p:childTnLst>
                              <p:par>
                                <p:cTn id="23" presetID="10" presetClass="entr" presetSubtype="0" fill="hold" nodeType="after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1000"/>
                                        <p:tgtEl>
                                          <p:spTgt spid="41"/>
                                        </p:tgtEl>
                                      </p:cBhvr>
                                    </p:animEffect>
                                  </p:childTnLst>
                                </p:cTn>
                              </p:par>
                              <p:par>
                                <p:cTn id="26" presetID="63" presetClass="path" presetSubtype="0" decel="100000" fill="hold" nodeType="withEffect">
                                  <p:stCondLst>
                                    <p:cond delay="0"/>
                                  </p:stCondLst>
                                  <p:childTnLst>
                                    <p:animMotion origin="layout" path="M -4.16667E-6 0 L 0.05131 0 " pathEditMode="relative" rAng="0" ptsTypes="AA">
                                      <p:cBhvr>
                                        <p:cTn id="27" dur="1000" spd="-100000" fill="hold"/>
                                        <p:tgtEl>
                                          <p:spTgt spid="41"/>
                                        </p:tgtEl>
                                        <p:attrNameLst>
                                          <p:attrName>ppt_x</p:attrName>
                                          <p:attrName>ppt_y</p:attrName>
                                        </p:attrNameLst>
                                      </p:cBhvr>
                                      <p:rCtr x="2565" y="0"/>
                                    </p:animMotion>
                                  </p:childTnLst>
                                </p:cTn>
                              </p:par>
                            </p:childTnLst>
                          </p:cTn>
                        </p:par>
                        <p:par>
                          <p:cTn id="28" fill="hold">
                            <p:stCondLst>
                              <p:cond delay="3149"/>
                            </p:stCondLst>
                            <p:childTnLst>
                              <p:par>
                                <p:cTn id="29" presetID="22" presetClass="entr" presetSubtype="8"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left)">
                                      <p:cBhvr>
                                        <p:cTn id="31" dur="1000"/>
                                        <p:tgtEl>
                                          <p:spTgt spid="38"/>
                                        </p:tgtEl>
                                      </p:cBhvr>
                                    </p:animEffect>
                                  </p:childTnLst>
                                </p:cTn>
                              </p:par>
                            </p:childTnLst>
                          </p:cTn>
                        </p:par>
                        <p:par>
                          <p:cTn id="32" fill="hold">
                            <p:stCondLst>
                              <p:cond delay="4149"/>
                            </p:stCondLst>
                            <p:childTnLst>
                              <p:par>
                                <p:cTn id="33" presetID="10" presetClass="entr" presetSubtype="0" fill="hold" nodeType="afterEffect">
                                  <p:stCondLst>
                                    <p:cond delay="0"/>
                                  </p:stCondLst>
                                  <p:childTnLst>
                                    <p:set>
                                      <p:cBhvr>
                                        <p:cTn id="34" dur="1" fill="hold">
                                          <p:stCondLst>
                                            <p:cond delay="0"/>
                                          </p:stCondLst>
                                        </p:cTn>
                                        <p:tgtEl>
                                          <p:spTgt spid="70"/>
                                        </p:tgtEl>
                                        <p:attrNameLst>
                                          <p:attrName>style.visibility</p:attrName>
                                        </p:attrNameLst>
                                      </p:cBhvr>
                                      <p:to>
                                        <p:strVal val="visible"/>
                                      </p:to>
                                    </p:set>
                                    <p:animEffect transition="in" filter="fade">
                                      <p:cBhvr>
                                        <p:cTn id="35" dur="1000"/>
                                        <p:tgtEl>
                                          <p:spTgt spid="70"/>
                                        </p:tgtEl>
                                      </p:cBhvr>
                                    </p:animEffect>
                                  </p:childTnLst>
                                </p:cTn>
                              </p:par>
                              <p:par>
                                <p:cTn id="36" presetID="63" presetClass="path" presetSubtype="0" decel="100000" fill="hold" nodeType="withEffect">
                                  <p:stCondLst>
                                    <p:cond delay="0"/>
                                  </p:stCondLst>
                                  <p:childTnLst>
                                    <p:animMotion origin="layout" path="M -1.25E-6 -1.85185E-6 L 0.00221 0.11991 " pathEditMode="relative" rAng="0" ptsTypes="AA">
                                      <p:cBhvr>
                                        <p:cTn id="37" dur="1000" spd="-100000" fill="hold"/>
                                        <p:tgtEl>
                                          <p:spTgt spid="70"/>
                                        </p:tgtEl>
                                        <p:attrNameLst>
                                          <p:attrName>ppt_x</p:attrName>
                                          <p:attrName>ppt_y</p:attrName>
                                        </p:attrNameLst>
                                      </p:cBhvr>
                                      <p:rCtr x="104" y="5995"/>
                                    </p:animMotion>
                                  </p:childTnLst>
                                </p:cTn>
                              </p:par>
                            </p:childTnLst>
                          </p:cTn>
                        </p:par>
                        <p:par>
                          <p:cTn id="38" fill="hold">
                            <p:stCondLst>
                              <p:cond delay="5149"/>
                            </p:stCondLst>
                            <p:childTnLst>
                              <p:par>
                                <p:cTn id="39" presetID="53" presetClass="entr" presetSubtype="16" fill="hold" grpId="0" nodeType="afterEffect">
                                  <p:stCondLst>
                                    <p:cond delay="0"/>
                                  </p:stCondLst>
                                  <p:childTnLst>
                                    <p:set>
                                      <p:cBhvr>
                                        <p:cTn id="40" dur="1" fill="hold">
                                          <p:stCondLst>
                                            <p:cond delay="0"/>
                                          </p:stCondLst>
                                        </p:cTn>
                                        <p:tgtEl>
                                          <p:spTgt spid="84"/>
                                        </p:tgtEl>
                                        <p:attrNameLst>
                                          <p:attrName>style.visibility</p:attrName>
                                        </p:attrNameLst>
                                      </p:cBhvr>
                                      <p:to>
                                        <p:strVal val="visible"/>
                                      </p:to>
                                    </p:set>
                                    <p:anim calcmode="lin" valueType="num">
                                      <p:cBhvr>
                                        <p:cTn id="41" dur="500" fill="hold"/>
                                        <p:tgtEl>
                                          <p:spTgt spid="84"/>
                                        </p:tgtEl>
                                        <p:attrNameLst>
                                          <p:attrName>ppt_w</p:attrName>
                                        </p:attrNameLst>
                                      </p:cBhvr>
                                      <p:tavLst>
                                        <p:tav tm="0">
                                          <p:val>
                                            <p:fltVal val="0"/>
                                          </p:val>
                                        </p:tav>
                                        <p:tav tm="100000">
                                          <p:val>
                                            <p:strVal val="#ppt_w"/>
                                          </p:val>
                                        </p:tav>
                                      </p:tavLst>
                                    </p:anim>
                                    <p:anim calcmode="lin" valueType="num">
                                      <p:cBhvr>
                                        <p:cTn id="42" dur="500" fill="hold"/>
                                        <p:tgtEl>
                                          <p:spTgt spid="84"/>
                                        </p:tgtEl>
                                        <p:attrNameLst>
                                          <p:attrName>ppt_h</p:attrName>
                                        </p:attrNameLst>
                                      </p:cBhvr>
                                      <p:tavLst>
                                        <p:tav tm="0">
                                          <p:val>
                                            <p:fltVal val="0"/>
                                          </p:val>
                                        </p:tav>
                                        <p:tav tm="100000">
                                          <p:val>
                                            <p:strVal val="#ppt_h"/>
                                          </p:val>
                                        </p:tav>
                                      </p:tavLst>
                                    </p:anim>
                                    <p:animEffect transition="in" filter="fade">
                                      <p:cBhvr>
                                        <p:cTn id="43" dur="500"/>
                                        <p:tgtEl>
                                          <p:spTgt spid="84"/>
                                        </p:tgtEl>
                                      </p:cBhvr>
                                    </p:animEffect>
                                  </p:childTnLst>
                                </p:cTn>
                              </p:par>
                            </p:childTnLst>
                          </p:cTn>
                        </p:par>
                        <p:par>
                          <p:cTn id="44" fill="hold">
                            <p:stCondLst>
                              <p:cond delay="5649"/>
                            </p:stCondLst>
                            <p:childTnLst>
                              <p:par>
                                <p:cTn id="45" presetID="10" presetClass="entr" presetSubtype="0" fill="hold" nodeType="afterEffect">
                                  <p:stCondLst>
                                    <p:cond delay="0"/>
                                  </p:stCondLst>
                                  <p:childTnLst>
                                    <p:set>
                                      <p:cBhvr>
                                        <p:cTn id="46" dur="1" fill="hold">
                                          <p:stCondLst>
                                            <p:cond delay="0"/>
                                          </p:stCondLst>
                                        </p:cTn>
                                        <p:tgtEl>
                                          <p:spTgt spid="47"/>
                                        </p:tgtEl>
                                        <p:attrNameLst>
                                          <p:attrName>style.visibility</p:attrName>
                                        </p:attrNameLst>
                                      </p:cBhvr>
                                      <p:to>
                                        <p:strVal val="visible"/>
                                      </p:to>
                                    </p:set>
                                    <p:animEffect transition="in" filter="fade">
                                      <p:cBhvr>
                                        <p:cTn id="47" dur="1000"/>
                                        <p:tgtEl>
                                          <p:spTgt spid="47"/>
                                        </p:tgtEl>
                                      </p:cBhvr>
                                    </p:animEffect>
                                  </p:childTnLst>
                                </p:cTn>
                              </p:par>
                              <p:par>
                                <p:cTn id="48" presetID="63" presetClass="path" presetSubtype="0" decel="100000" fill="hold" nodeType="withEffect">
                                  <p:stCondLst>
                                    <p:cond delay="0"/>
                                  </p:stCondLst>
                                  <p:childTnLst>
                                    <p:animMotion origin="layout" path="M -3.125E-6 1.48148E-6 L 0.05131 1.48148E-6 " pathEditMode="relative" rAng="0" ptsTypes="AA">
                                      <p:cBhvr>
                                        <p:cTn id="49" dur="1000" spd="-100000" fill="hold"/>
                                        <p:tgtEl>
                                          <p:spTgt spid="47"/>
                                        </p:tgtEl>
                                        <p:attrNameLst>
                                          <p:attrName>ppt_x</p:attrName>
                                          <p:attrName>ppt_y</p:attrName>
                                        </p:attrNameLst>
                                      </p:cBhvr>
                                      <p:rCtr x="2565" y="0"/>
                                    </p:animMotion>
                                  </p:childTnLst>
                                </p:cTn>
                              </p:par>
                            </p:childTnLst>
                          </p:cTn>
                        </p:par>
                        <p:par>
                          <p:cTn id="50" fill="hold">
                            <p:stCondLst>
                              <p:cond delay="6649"/>
                            </p:stCondLst>
                            <p:childTnLst>
                              <p:par>
                                <p:cTn id="51" presetID="22" presetClass="entr" presetSubtype="8" fill="hold" nodeType="after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wipe(left)">
                                      <p:cBhvr>
                                        <p:cTn id="53" dur="1000"/>
                                        <p:tgtEl>
                                          <p:spTgt spid="39"/>
                                        </p:tgtEl>
                                      </p:cBhvr>
                                    </p:animEffect>
                                  </p:childTnLst>
                                </p:cTn>
                              </p:par>
                            </p:childTnLst>
                          </p:cTn>
                        </p:par>
                        <p:par>
                          <p:cTn id="54" fill="hold">
                            <p:stCondLst>
                              <p:cond delay="7649"/>
                            </p:stCondLst>
                            <p:childTnLst>
                              <p:par>
                                <p:cTn id="55" presetID="10" presetClass="entr" presetSubtype="0" fill="hold" nodeType="afterEffect">
                                  <p:stCondLst>
                                    <p:cond delay="0"/>
                                  </p:stCondLst>
                                  <p:childTnLst>
                                    <p:set>
                                      <p:cBhvr>
                                        <p:cTn id="56" dur="1" fill="hold">
                                          <p:stCondLst>
                                            <p:cond delay="0"/>
                                          </p:stCondLst>
                                        </p:cTn>
                                        <p:tgtEl>
                                          <p:spTgt spid="58"/>
                                        </p:tgtEl>
                                        <p:attrNameLst>
                                          <p:attrName>style.visibility</p:attrName>
                                        </p:attrNameLst>
                                      </p:cBhvr>
                                      <p:to>
                                        <p:strVal val="visible"/>
                                      </p:to>
                                    </p:set>
                                    <p:animEffect transition="in" filter="fade">
                                      <p:cBhvr>
                                        <p:cTn id="57" dur="1000"/>
                                        <p:tgtEl>
                                          <p:spTgt spid="58"/>
                                        </p:tgtEl>
                                      </p:cBhvr>
                                    </p:animEffect>
                                  </p:childTnLst>
                                </p:cTn>
                              </p:par>
                              <p:par>
                                <p:cTn id="58" presetID="63" presetClass="path" presetSubtype="0" decel="100000" fill="hold" nodeType="withEffect">
                                  <p:stCondLst>
                                    <p:cond delay="0"/>
                                  </p:stCondLst>
                                  <p:childTnLst>
                                    <p:animMotion origin="layout" path="M -3.33333E-6 -3.7037E-6 L -3.33333E-6 0.15348 " pathEditMode="relative" rAng="0" ptsTypes="AA">
                                      <p:cBhvr>
                                        <p:cTn id="59" dur="1000" spd="-100000" fill="hold"/>
                                        <p:tgtEl>
                                          <p:spTgt spid="58"/>
                                        </p:tgtEl>
                                        <p:attrNameLst>
                                          <p:attrName>ppt_x</p:attrName>
                                          <p:attrName>ppt_y</p:attrName>
                                        </p:attrNameLst>
                                      </p:cBhvr>
                                      <p:rCtr x="0" y="7662"/>
                                    </p:animMotion>
                                  </p:childTnLst>
                                </p:cTn>
                              </p:par>
                            </p:childTnLst>
                          </p:cTn>
                        </p:par>
                        <p:par>
                          <p:cTn id="60" fill="hold">
                            <p:stCondLst>
                              <p:cond delay="8649"/>
                            </p:stCondLst>
                            <p:childTnLst>
                              <p:par>
                                <p:cTn id="61" presetID="53" presetClass="entr" presetSubtype="16" fill="hold" grpId="0" nodeType="afterEffect">
                                  <p:stCondLst>
                                    <p:cond delay="0"/>
                                  </p:stCondLst>
                                  <p:childTnLst>
                                    <p:set>
                                      <p:cBhvr>
                                        <p:cTn id="62" dur="1" fill="hold">
                                          <p:stCondLst>
                                            <p:cond delay="0"/>
                                          </p:stCondLst>
                                        </p:cTn>
                                        <p:tgtEl>
                                          <p:spTgt spid="85"/>
                                        </p:tgtEl>
                                        <p:attrNameLst>
                                          <p:attrName>style.visibility</p:attrName>
                                        </p:attrNameLst>
                                      </p:cBhvr>
                                      <p:to>
                                        <p:strVal val="visible"/>
                                      </p:to>
                                    </p:set>
                                    <p:anim calcmode="lin" valueType="num">
                                      <p:cBhvr>
                                        <p:cTn id="63" dur="500" fill="hold"/>
                                        <p:tgtEl>
                                          <p:spTgt spid="85"/>
                                        </p:tgtEl>
                                        <p:attrNameLst>
                                          <p:attrName>ppt_w</p:attrName>
                                        </p:attrNameLst>
                                      </p:cBhvr>
                                      <p:tavLst>
                                        <p:tav tm="0">
                                          <p:val>
                                            <p:fltVal val="0"/>
                                          </p:val>
                                        </p:tav>
                                        <p:tav tm="100000">
                                          <p:val>
                                            <p:strVal val="#ppt_w"/>
                                          </p:val>
                                        </p:tav>
                                      </p:tavLst>
                                    </p:anim>
                                    <p:anim calcmode="lin" valueType="num">
                                      <p:cBhvr>
                                        <p:cTn id="64" dur="500" fill="hold"/>
                                        <p:tgtEl>
                                          <p:spTgt spid="85"/>
                                        </p:tgtEl>
                                        <p:attrNameLst>
                                          <p:attrName>ppt_h</p:attrName>
                                        </p:attrNameLst>
                                      </p:cBhvr>
                                      <p:tavLst>
                                        <p:tav tm="0">
                                          <p:val>
                                            <p:fltVal val="0"/>
                                          </p:val>
                                        </p:tav>
                                        <p:tav tm="100000">
                                          <p:val>
                                            <p:strVal val="#ppt_h"/>
                                          </p:val>
                                        </p:tav>
                                      </p:tavLst>
                                    </p:anim>
                                    <p:animEffect transition="in" filter="fade">
                                      <p:cBhvr>
                                        <p:cTn id="65" dur="500"/>
                                        <p:tgtEl>
                                          <p:spTgt spid="85"/>
                                        </p:tgtEl>
                                      </p:cBhvr>
                                    </p:animEffect>
                                  </p:childTnLst>
                                </p:cTn>
                              </p:par>
                            </p:childTnLst>
                          </p:cTn>
                        </p:par>
                        <p:par>
                          <p:cTn id="66" fill="hold">
                            <p:stCondLst>
                              <p:cond delay="9149"/>
                            </p:stCondLst>
                            <p:childTnLst>
                              <p:par>
                                <p:cTn id="67" presetID="10" presetClass="entr" presetSubtype="0" fill="hold" nodeType="afterEffect">
                                  <p:stCondLst>
                                    <p:cond delay="0"/>
                                  </p:stCondLst>
                                  <p:childTnLst>
                                    <p:set>
                                      <p:cBhvr>
                                        <p:cTn id="68" dur="1" fill="hold">
                                          <p:stCondLst>
                                            <p:cond delay="0"/>
                                          </p:stCondLst>
                                        </p:cTn>
                                        <p:tgtEl>
                                          <p:spTgt spid="44"/>
                                        </p:tgtEl>
                                        <p:attrNameLst>
                                          <p:attrName>style.visibility</p:attrName>
                                        </p:attrNameLst>
                                      </p:cBhvr>
                                      <p:to>
                                        <p:strVal val="visible"/>
                                      </p:to>
                                    </p:set>
                                    <p:animEffect transition="in" filter="fade">
                                      <p:cBhvr>
                                        <p:cTn id="69" dur="1000"/>
                                        <p:tgtEl>
                                          <p:spTgt spid="44"/>
                                        </p:tgtEl>
                                      </p:cBhvr>
                                    </p:animEffect>
                                  </p:childTnLst>
                                </p:cTn>
                              </p:par>
                              <p:par>
                                <p:cTn id="70" presetID="63" presetClass="path" presetSubtype="0" decel="100000" fill="hold" nodeType="withEffect">
                                  <p:stCondLst>
                                    <p:cond delay="0"/>
                                  </p:stCondLst>
                                  <p:childTnLst>
                                    <p:animMotion origin="layout" path="M -8.33333E-7 0 L 0.0513 0 " pathEditMode="relative" rAng="0" ptsTypes="AA">
                                      <p:cBhvr>
                                        <p:cTn id="71" dur="1000" spd="-100000" fill="hold"/>
                                        <p:tgtEl>
                                          <p:spTgt spid="44"/>
                                        </p:tgtEl>
                                        <p:attrNameLst>
                                          <p:attrName>ppt_x</p:attrName>
                                          <p:attrName>ppt_y</p:attrName>
                                        </p:attrNameLst>
                                      </p:cBhvr>
                                      <p:rCtr x="2565" y="0"/>
                                    </p:animMotion>
                                  </p:childTnLst>
                                </p:cTn>
                              </p:par>
                            </p:childTnLst>
                          </p:cTn>
                        </p:par>
                        <p:par>
                          <p:cTn id="72" fill="hold">
                            <p:stCondLst>
                              <p:cond delay="10149"/>
                            </p:stCondLst>
                            <p:childTnLst>
                              <p:par>
                                <p:cTn id="73" presetID="22" presetClass="entr" presetSubtype="8" fill="hold" nodeType="afterEffect">
                                  <p:stCondLst>
                                    <p:cond delay="0"/>
                                  </p:stCondLst>
                                  <p:childTnLst>
                                    <p:set>
                                      <p:cBhvr>
                                        <p:cTn id="74" dur="1" fill="hold">
                                          <p:stCondLst>
                                            <p:cond delay="0"/>
                                          </p:stCondLst>
                                        </p:cTn>
                                        <p:tgtEl>
                                          <p:spTgt spid="40"/>
                                        </p:tgtEl>
                                        <p:attrNameLst>
                                          <p:attrName>style.visibility</p:attrName>
                                        </p:attrNameLst>
                                      </p:cBhvr>
                                      <p:to>
                                        <p:strVal val="visible"/>
                                      </p:to>
                                    </p:set>
                                    <p:animEffect transition="in" filter="wipe(left)">
                                      <p:cBhvr>
                                        <p:cTn id="75" dur="1000"/>
                                        <p:tgtEl>
                                          <p:spTgt spid="40"/>
                                        </p:tgtEl>
                                      </p:cBhvr>
                                    </p:animEffect>
                                  </p:childTnLst>
                                </p:cTn>
                              </p:par>
                            </p:childTnLst>
                          </p:cTn>
                        </p:par>
                        <p:par>
                          <p:cTn id="76" fill="hold">
                            <p:stCondLst>
                              <p:cond delay="11149"/>
                            </p:stCondLst>
                            <p:childTnLst>
                              <p:par>
                                <p:cTn id="77" presetID="10" presetClass="entr" presetSubtype="0" fill="hold" nodeType="afterEffect">
                                  <p:stCondLst>
                                    <p:cond delay="0"/>
                                  </p:stCondLst>
                                  <p:childTnLst>
                                    <p:set>
                                      <p:cBhvr>
                                        <p:cTn id="78" dur="1" fill="hold">
                                          <p:stCondLst>
                                            <p:cond delay="0"/>
                                          </p:stCondLst>
                                        </p:cTn>
                                        <p:tgtEl>
                                          <p:spTgt spid="76"/>
                                        </p:tgtEl>
                                        <p:attrNameLst>
                                          <p:attrName>style.visibility</p:attrName>
                                        </p:attrNameLst>
                                      </p:cBhvr>
                                      <p:to>
                                        <p:strVal val="visible"/>
                                      </p:to>
                                    </p:set>
                                    <p:animEffect transition="in" filter="fade">
                                      <p:cBhvr>
                                        <p:cTn id="79" dur="1000"/>
                                        <p:tgtEl>
                                          <p:spTgt spid="76"/>
                                        </p:tgtEl>
                                      </p:cBhvr>
                                    </p:animEffect>
                                  </p:childTnLst>
                                </p:cTn>
                              </p:par>
                              <p:par>
                                <p:cTn id="80" presetID="63" presetClass="path" presetSubtype="0" decel="100000" fill="hold" nodeType="withEffect">
                                  <p:stCondLst>
                                    <p:cond delay="0"/>
                                  </p:stCondLst>
                                  <p:childTnLst>
                                    <p:animMotion origin="layout" path="M -3.33333E-6 -1.85185E-6 L -3.33333E-6 0.15347 " pathEditMode="relative" rAng="0" ptsTypes="AA">
                                      <p:cBhvr>
                                        <p:cTn id="81" dur="1000" spd="-100000" fill="hold"/>
                                        <p:tgtEl>
                                          <p:spTgt spid="76"/>
                                        </p:tgtEl>
                                        <p:attrNameLst>
                                          <p:attrName>ppt_x</p:attrName>
                                          <p:attrName>ppt_y</p:attrName>
                                        </p:attrNameLst>
                                      </p:cBhvr>
                                      <p:rCtr x="0" y="7662"/>
                                    </p:animMotion>
                                  </p:childTnLst>
                                </p:cTn>
                              </p:par>
                            </p:childTnLst>
                          </p:cTn>
                        </p:par>
                        <p:par>
                          <p:cTn id="82" fill="hold">
                            <p:stCondLst>
                              <p:cond delay="12149"/>
                            </p:stCondLst>
                            <p:childTnLst>
                              <p:par>
                                <p:cTn id="83" presetID="53" presetClass="entr" presetSubtype="16" fill="hold" grpId="0" nodeType="afterEffect">
                                  <p:stCondLst>
                                    <p:cond delay="0"/>
                                  </p:stCondLst>
                                  <p:childTnLst>
                                    <p:set>
                                      <p:cBhvr>
                                        <p:cTn id="84" dur="1" fill="hold">
                                          <p:stCondLst>
                                            <p:cond delay="0"/>
                                          </p:stCondLst>
                                        </p:cTn>
                                        <p:tgtEl>
                                          <p:spTgt spid="86"/>
                                        </p:tgtEl>
                                        <p:attrNameLst>
                                          <p:attrName>style.visibility</p:attrName>
                                        </p:attrNameLst>
                                      </p:cBhvr>
                                      <p:to>
                                        <p:strVal val="visible"/>
                                      </p:to>
                                    </p:set>
                                    <p:anim calcmode="lin" valueType="num">
                                      <p:cBhvr>
                                        <p:cTn id="85" dur="500" fill="hold"/>
                                        <p:tgtEl>
                                          <p:spTgt spid="86"/>
                                        </p:tgtEl>
                                        <p:attrNameLst>
                                          <p:attrName>ppt_w</p:attrName>
                                        </p:attrNameLst>
                                      </p:cBhvr>
                                      <p:tavLst>
                                        <p:tav tm="0">
                                          <p:val>
                                            <p:fltVal val="0"/>
                                          </p:val>
                                        </p:tav>
                                        <p:tav tm="100000">
                                          <p:val>
                                            <p:strVal val="#ppt_w"/>
                                          </p:val>
                                        </p:tav>
                                      </p:tavLst>
                                    </p:anim>
                                    <p:anim calcmode="lin" valueType="num">
                                      <p:cBhvr>
                                        <p:cTn id="86" dur="500" fill="hold"/>
                                        <p:tgtEl>
                                          <p:spTgt spid="86"/>
                                        </p:tgtEl>
                                        <p:attrNameLst>
                                          <p:attrName>ppt_h</p:attrName>
                                        </p:attrNameLst>
                                      </p:cBhvr>
                                      <p:tavLst>
                                        <p:tav tm="0">
                                          <p:val>
                                            <p:fltVal val="0"/>
                                          </p:val>
                                        </p:tav>
                                        <p:tav tm="100000">
                                          <p:val>
                                            <p:strVal val="#ppt_h"/>
                                          </p:val>
                                        </p:tav>
                                      </p:tavLst>
                                    </p:anim>
                                    <p:animEffect transition="in" filter="fade">
                                      <p:cBhvr>
                                        <p:cTn id="87" dur="500"/>
                                        <p:tgtEl>
                                          <p:spTgt spid="86"/>
                                        </p:tgtEl>
                                      </p:cBhvr>
                                    </p:animEffect>
                                  </p:childTnLst>
                                </p:cTn>
                              </p:par>
                            </p:childTnLst>
                          </p:cTn>
                        </p:par>
                        <p:par>
                          <p:cTn id="88" fill="hold">
                            <p:stCondLst>
                              <p:cond delay="12649"/>
                            </p:stCondLst>
                            <p:childTnLst>
                              <p:par>
                                <p:cTn id="89" presetID="10" presetClass="entr" presetSubtype="0" fill="hold" nodeType="afterEffect">
                                  <p:stCondLst>
                                    <p:cond delay="0"/>
                                  </p:stCondLst>
                                  <p:childTnLst>
                                    <p:set>
                                      <p:cBhvr>
                                        <p:cTn id="90" dur="1" fill="hold">
                                          <p:stCondLst>
                                            <p:cond delay="0"/>
                                          </p:stCondLst>
                                        </p:cTn>
                                        <p:tgtEl>
                                          <p:spTgt spid="50"/>
                                        </p:tgtEl>
                                        <p:attrNameLst>
                                          <p:attrName>style.visibility</p:attrName>
                                        </p:attrNameLst>
                                      </p:cBhvr>
                                      <p:to>
                                        <p:strVal val="visible"/>
                                      </p:to>
                                    </p:set>
                                    <p:animEffect transition="in" filter="fade">
                                      <p:cBhvr>
                                        <p:cTn id="91" dur="1000"/>
                                        <p:tgtEl>
                                          <p:spTgt spid="50"/>
                                        </p:tgtEl>
                                      </p:cBhvr>
                                    </p:animEffect>
                                  </p:childTnLst>
                                </p:cTn>
                              </p:par>
                              <p:par>
                                <p:cTn id="92" presetID="63" presetClass="path" presetSubtype="0" decel="100000" fill="hold" nodeType="withEffect">
                                  <p:stCondLst>
                                    <p:cond delay="0"/>
                                  </p:stCondLst>
                                  <p:childTnLst>
                                    <p:animMotion origin="layout" path="M 2.08333E-7 1.48148E-6 L 0.0513 1.48148E-6 " pathEditMode="relative" rAng="0" ptsTypes="AA">
                                      <p:cBhvr>
                                        <p:cTn id="93" dur="1000" spd="-100000" fill="hold"/>
                                        <p:tgtEl>
                                          <p:spTgt spid="50"/>
                                        </p:tgtEl>
                                        <p:attrNameLst>
                                          <p:attrName>ppt_x</p:attrName>
                                          <p:attrName>ppt_y</p:attrName>
                                        </p:attrNameLst>
                                      </p:cBhvr>
                                      <p:rCtr x="2565"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P spid="85" grpId="0" animBg="1"/>
      <p:bldP spid="8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7234823" y="1892483"/>
            <a:ext cx="2438567" cy="3582210"/>
            <a:chOff x="7331076" y="252413"/>
            <a:chExt cx="639763" cy="939800"/>
          </a:xfrm>
          <a:solidFill>
            <a:schemeClr val="bg1">
              <a:lumMod val="85000"/>
            </a:schemeClr>
          </a:solidFill>
        </p:grpSpPr>
        <p:sp>
          <p:nvSpPr>
            <p:cNvPr id="5" name="Freeform 185"/>
            <p:cNvSpPr>
              <a:spLocks noEditPoints="1"/>
            </p:cNvSpPr>
            <p:nvPr/>
          </p:nvSpPr>
          <p:spPr bwMode="auto">
            <a:xfrm>
              <a:off x="7351713" y="525463"/>
              <a:ext cx="508000" cy="219075"/>
            </a:xfrm>
            <a:custGeom>
              <a:avLst/>
              <a:gdLst>
                <a:gd name="T0" fmla="*/ 288 w 291"/>
                <a:gd name="T1" fmla="*/ 126 h 126"/>
                <a:gd name="T2" fmla="*/ 290 w 291"/>
                <a:gd name="T3" fmla="*/ 45 h 126"/>
                <a:gd name="T4" fmla="*/ 211 w 291"/>
                <a:gd name="T5" fmla="*/ 5 h 126"/>
                <a:gd name="T6" fmla="*/ 206 w 291"/>
                <a:gd name="T7" fmla="*/ 8 h 126"/>
                <a:gd name="T8" fmla="*/ 187 w 291"/>
                <a:gd name="T9" fmla="*/ 92 h 126"/>
                <a:gd name="T10" fmla="*/ 179 w 291"/>
                <a:gd name="T11" fmla="*/ 30 h 126"/>
                <a:gd name="T12" fmla="*/ 181 w 291"/>
                <a:gd name="T13" fmla="*/ 23 h 126"/>
                <a:gd name="T14" fmla="*/ 177 w 291"/>
                <a:gd name="T15" fmla="*/ 15 h 126"/>
                <a:gd name="T16" fmla="*/ 167 w 291"/>
                <a:gd name="T17" fmla="*/ 15 h 126"/>
                <a:gd name="T18" fmla="*/ 162 w 291"/>
                <a:gd name="T19" fmla="*/ 23 h 126"/>
                <a:gd name="T20" fmla="*/ 165 w 291"/>
                <a:gd name="T21" fmla="*/ 29 h 126"/>
                <a:gd name="T22" fmla="*/ 157 w 291"/>
                <a:gd name="T23" fmla="*/ 88 h 126"/>
                <a:gd name="T24" fmla="*/ 156 w 291"/>
                <a:gd name="T25" fmla="*/ 91 h 126"/>
                <a:gd name="T26" fmla="*/ 133 w 291"/>
                <a:gd name="T27" fmla="*/ 5 h 126"/>
                <a:gd name="T28" fmla="*/ 129 w 291"/>
                <a:gd name="T29" fmla="*/ 5 h 126"/>
                <a:gd name="T30" fmla="*/ 44 w 291"/>
                <a:gd name="T31" fmla="*/ 50 h 126"/>
                <a:gd name="T32" fmla="*/ 17 w 291"/>
                <a:gd name="T33" fmla="*/ 83 h 126"/>
                <a:gd name="T34" fmla="*/ 6 w 291"/>
                <a:gd name="T35" fmla="*/ 126 h 126"/>
                <a:gd name="T36" fmla="*/ 86 w 291"/>
                <a:gd name="T37" fmla="*/ 126 h 126"/>
                <a:gd name="T38" fmla="*/ 87 w 291"/>
                <a:gd name="T39" fmla="*/ 126 h 126"/>
                <a:gd name="T40" fmla="*/ 87 w 291"/>
                <a:gd name="T41" fmla="*/ 126 h 126"/>
                <a:gd name="T42" fmla="*/ 103 w 291"/>
                <a:gd name="T43" fmla="*/ 126 h 126"/>
                <a:gd name="T44" fmla="*/ 99 w 291"/>
                <a:gd name="T45" fmla="*/ 91 h 126"/>
                <a:gd name="T46" fmla="*/ 165 w 291"/>
                <a:gd name="T47" fmla="*/ 118 h 126"/>
                <a:gd name="T48" fmla="*/ 231 w 291"/>
                <a:gd name="T49" fmla="*/ 122 h 126"/>
                <a:gd name="T50" fmla="*/ 231 w 291"/>
                <a:gd name="T51" fmla="*/ 126 h 126"/>
                <a:gd name="T52" fmla="*/ 248 w 291"/>
                <a:gd name="T53" fmla="*/ 126 h 126"/>
                <a:gd name="T54" fmla="*/ 251 w 291"/>
                <a:gd name="T55" fmla="*/ 80 h 126"/>
                <a:gd name="T56" fmla="*/ 252 w 291"/>
                <a:gd name="T57" fmla="*/ 79 h 126"/>
                <a:gd name="T58" fmla="*/ 253 w 291"/>
                <a:gd name="T59" fmla="*/ 78 h 126"/>
                <a:gd name="T60" fmla="*/ 254 w 291"/>
                <a:gd name="T61" fmla="*/ 126 h 126"/>
                <a:gd name="T62" fmla="*/ 288 w 291"/>
                <a:gd name="T63" fmla="*/ 126 h 126"/>
                <a:gd name="T64" fmla="*/ 55 w 291"/>
                <a:gd name="T65" fmla="*/ 102 h 126"/>
                <a:gd name="T66" fmla="*/ 80 w 291"/>
                <a:gd name="T67" fmla="*/ 74 h 126"/>
                <a:gd name="T68" fmla="*/ 84 w 291"/>
                <a:gd name="T69" fmla="*/ 77 h 126"/>
                <a:gd name="T70" fmla="*/ 84 w 291"/>
                <a:gd name="T71" fmla="*/ 77 h 126"/>
                <a:gd name="T72" fmla="*/ 87 w 291"/>
                <a:gd name="T73" fmla="*/ 126 h 126"/>
                <a:gd name="T74" fmla="*/ 55 w 291"/>
                <a:gd name="T75" fmla="*/ 102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91" h="126">
                  <a:moveTo>
                    <a:pt x="288" y="126"/>
                  </a:moveTo>
                  <a:cubicBezTo>
                    <a:pt x="290" y="88"/>
                    <a:pt x="291" y="51"/>
                    <a:pt x="290" y="45"/>
                  </a:cubicBezTo>
                  <a:cubicBezTo>
                    <a:pt x="287" y="37"/>
                    <a:pt x="248" y="0"/>
                    <a:pt x="211" y="5"/>
                  </a:cubicBezTo>
                  <a:cubicBezTo>
                    <a:pt x="211" y="5"/>
                    <a:pt x="209" y="6"/>
                    <a:pt x="206" y="8"/>
                  </a:cubicBezTo>
                  <a:cubicBezTo>
                    <a:pt x="187" y="92"/>
                    <a:pt x="187" y="92"/>
                    <a:pt x="187" y="92"/>
                  </a:cubicBezTo>
                  <a:cubicBezTo>
                    <a:pt x="179" y="30"/>
                    <a:pt x="179" y="30"/>
                    <a:pt x="179" y="30"/>
                  </a:cubicBezTo>
                  <a:cubicBezTo>
                    <a:pt x="181" y="23"/>
                    <a:pt x="181" y="23"/>
                    <a:pt x="181" y="23"/>
                  </a:cubicBezTo>
                  <a:cubicBezTo>
                    <a:pt x="177" y="15"/>
                    <a:pt x="177" y="15"/>
                    <a:pt x="177" y="15"/>
                  </a:cubicBezTo>
                  <a:cubicBezTo>
                    <a:pt x="167" y="15"/>
                    <a:pt x="167" y="15"/>
                    <a:pt x="167" y="15"/>
                  </a:cubicBezTo>
                  <a:cubicBezTo>
                    <a:pt x="162" y="23"/>
                    <a:pt x="162" y="23"/>
                    <a:pt x="162" y="23"/>
                  </a:cubicBezTo>
                  <a:cubicBezTo>
                    <a:pt x="165" y="29"/>
                    <a:pt x="165" y="29"/>
                    <a:pt x="165" y="29"/>
                  </a:cubicBezTo>
                  <a:cubicBezTo>
                    <a:pt x="157" y="88"/>
                    <a:pt x="157" y="88"/>
                    <a:pt x="157" y="88"/>
                  </a:cubicBezTo>
                  <a:cubicBezTo>
                    <a:pt x="156" y="91"/>
                    <a:pt x="156" y="91"/>
                    <a:pt x="156" y="91"/>
                  </a:cubicBezTo>
                  <a:cubicBezTo>
                    <a:pt x="133" y="5"/>
                    <a:pt x="133" y="5"/>
                    <a:pt x="133" y="5"/>
                  </a:cubicBezTo>
                  <a:cubicBezTo>
                    <a:pt x="132" y="5"/>
                    <a:pt x="131" y="5"/>
                    <a:pt x="129" y="5"/>
                  </a:cubicBezTo>
                  <a:cubicBezTo>
                    <a:pt x="92" y="10"/>
                    <a:pt x="65" y="12"/>
                    <a:pt x="44" y="50"/>
                  </a:cubicBezTo>
                  <a:cubicBezTo>
                    <a:pt x="31" y="63"/>
                    <a:pt x="28" y="70"/>
                    <a:pt x="17" y="83"/>
                  </a:cubicBezTo>
                  <a:cubicBezTo>
                    <a:pt x="0" y="104"/>
                    <a:pt x="2" y="109"/>
                    <a:pt x="6" y="126"/>
                  </a:cubicBezTo>
                  <a:cubicBezTo>
                    <a:pt x="86" y="126"/>
                    <a:pt x="86" y="126"/>
                    <a:pt x="86" y="126"/>
                  </a:cubicBezTo>
                  <a:cubicBezTo>
                    <a:pt x="86" y="126"/>
                    <a:pt x="87" y="126"/>
                    <a:pt x="87" y="126"/>
                  </a:cubicBezTo>
                  <a:cubicBezTo>
                    <a:pt x="87" y="126"/>
                    <a:pt x="87" y="126"/>
                    <a:pt x="87" y="126"/>
                  </a:cubicBezTo>
                  <a:cubicBezTo>
                    <a:pt x="103" y="126"/>
                    <a:pt x="103" y="126"/>
                    <a:pt x="103" y="126"/>
                  </a:cubicBezTo>
                  <a:cubicBezTo>
                    <a:pt x="99" y="91"/>
                    <a:pt x="99" y="91"/>
                    <a:pt x="99" y="91"/>
                  </a:cubicBezTo>
                  <a:cubicBezTo>
                    <a:pt x="99" y="91"/>
                    <a:pt x="126" y="111"/>
                    <a:pt x="165" y="118"/>
                  </a:cubicBezTo>
                  <a:cubicBezTo>
                    <a:pt x="203" y="125"/>
                    <a:pt x="231" y="122"/>
                    <a:pt x="231" y="122"/>
                  </a:cubicBezTo>
                  <a:cubicBezTo>
                    <a:pt x="231" y="126"/>
                    <a:pt x="231" y="126"/>
                    <a:pt x="231" y="126"/>
                  </a:cubicBezTo>
                  <a:cubicBezTo>
                    <a:pt x="248" y="126"/>
                    <a:pt x="248" y="126"/>
                    <a:pt x="248" y="126"/>
                  </a:cubicBezTo>
                  <a:cubicBezTo>
                    <a:pt x="251" y="80"/>
                    <a:pt x="251" y="80"/>
                    <a:pt x="251" y="80"/>
                  </a:cubicBezTo>
                  <a:cubicBezTo>
                    <a:pt x="251" y="80"/>
                    <a:pt x="252" y="79"/>
                    <a:pt x="252" y="79"/>
                  </a:cubicBezTo>
                  <a:cubicBezTo>
                    <a:pt x="253" y="77"/>
                    <a:pt x="251" y="80"/>
                    <a:pt x="253" y="78"/>
                  </a:cubicBezTo>
                  <a:cubicBezTo>
                    <a:pt x="255" y="76"/>
                    <a:pt x="254" y="98"/>
                    <a:pt x="254" y="126"/>
                  </a:cubicBezTo>
                  <a:lnTo>
                    <a:pt x="288" y="126"/>
                  </a:lnTo>
                  <a:close/>
                  <a:moveTo>
                    <a:pt x="55" y="102"/>
                  </a:moveTo>
                  <a:cubicBezTo>
                    <a:pt x="69" y="85"/>
                    <a:pt x="79" y="72"/>
                    <a:pt x="80" y="74"/>
                  </a:cubicBezTo>
                  <a:cubicBezTo>
                    <a:pt x="82" y="75"/>
                    <a:pt x="83" y="76"/>
                    <a:pt x="84" y="77"/>
                  </a:cubicBezTo>
                  <a:cubicBezTo>
                    <a:pt x="84" y="77"/>
                    <a:pt x="84" y="77"/>
                    <a:pt x="84" y="77"/>
                  </a:cubicBezTo>
                  <a:cubicBezTo>
                    <a:pt x="87" y="126"/>
                    <a:pt x="87" y="126"/>
                    <a:pt x="87" y="126"/>
                  </a:cubicBezTo>
                  <a:cubicBezTo>
                    <a:pt x="66" y="115"/>
                    <a:pt x="67" y="117"/>
                    <a:pt x="55" y="102"/>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6" name="Freeform 186"/>
            <p:cNvSpPr/>
            <p:nvPr/>
          </p:nvSpPr>
          <p:spPr bwMode="auto">
            <a:xfrm>
              <a:off x="7551738" y="252413"/>
              <a:ext cx="196850" cy="282575"/>
            </a:xfrm>
            <a:custGeom>
              <a:avLst/>
              <a:gdLst>
                <a:gd name="T0" fmla="*/ 4 w 113"/>
                <a:gd name="T1" fmla="*/ 76 h 162"/>
                <a:gd name="T2" fmla="*/ 0 w 113"/>
                <a:gd name="T3" fmla="*/ 95 h 162"/>
                <a:gd name="T4" fmla="*/ 4 w 113"/>
                <a:gd name="T5" fmla="*/ 113 h 162"/>
                <a:gd name="T6" fmla="*/ 7 w 113"/>
                <a:gd name="T7" fmla="*/ 108 h 162"/>
                <a:gd name="T8" fmla="*/ 57 w 113"/>
                <a:gd name="T9" fmla="*/ 162 h 162"/>
                <a:gd name="T10" fmla="*/ 105 w 113"/>
                <a:gd name="T11" fmla="*/ 106 h 162"/>
                <a:gd name="T12" fmla="*/ 109 w 113"/>
                <a:gd name="T13" fmla="*/ 112 h 162"/>
                <a:gd name="T14" fmla="*/ 113 w 113"/>
                <a:gd name="T15" fmla="*/ 94 h 162"/>
                <a:gd name="T16" fmla="*/ 109 w 113"/>
                <a:gd name="T17" fmla="*/ 75 h 162"/>
                <a:gd name="T18" fmla="*/ 107 w 113"/>
                <a:gd name="T19" fmla="*/ 76 h 162"/>
                <a:gd name="T20" fmla="*/ 107 w 113"/>
                <a:gd name="T21" fmla="*/ 61 h 162"/>
                <a:gd name="T22" fmla="*/ 65 w 113"/>
                <a:gd name="T23" fmla="*/ 50 h 162"/>
                <a:gd name="T24" fmla="*/ 71 w 113"/>
                <a:gd name="T25" fmla="*/ 53 h 162"/>
                <a:gd name="T26" fmla="*/ 112 w 113"/>
                <a:gd name="T27" fmla="*/ 39 h 162"/>
                <a:gd name="T28" fmla="*/ 20 w 113"/>
                <a:gd name="T29" fmla="*/ 30 h 162"/>
                <a:gd name="T30" fmla="*/ 2 w 113"/>
                <a:gd name="T31" fmla="*/ 42 h 162"/>
                <a:gd name="T32" fmla="*/ 14 w 113"/>
                <a:gd name="T33" fmla="*/ 41 h 162"/>
                <a:gd name="T34" fmla="*/ 6 w 113"/>
                <a:gd name="T35" fmla="*/ 67 h 162"/>
                <a:gd name="T36" fmla="*/ 5 w 113"/>
                <a:gd name="T37" fmla="*/ 76 h 162"/>
                <a:gd name="T38" fmla="*/ 4 w 113"/>
                <a:gd name="T39" fmla="*/ 7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3" h="162">
                  <a:moveTo>
                    <a:pt x="4" y="76"/>
                  </a:moveTo>
                  <a:cubicBezTo>
                    <a:pt x="2" y="76"/>
                    <a:pt x="0" y="84"/>
                    <a:pt x="0" y="95"/>
                  </a:cubicBezTo>
                  <a:cubicBezTo>
                    <a:pt x="0" y="105"/>
                    <a:pt x="2" y="113"/>
                    <a:pt x="4" y="113"/>
                  </a:cubicBezTo>
                  <a:cubicBezTo>
                    <a:pt x="6" y="113"/>
                    <a:pt x="7" y="111"/>
                    <a:pt x="7" y="108"/>
                  </a:cubicBezTo>
                  <a:cubicBezTo>
                    <a:pt x="15" y="139"/>
                    <a:pt x="42" y="162"/>
                    <a:pt x="57" y="162"/>
                  </a:cubicBezTo>
                  <a:cubicBezTo>
                    <a:pt x="76" y="162"/>
                    <a:pt x="102" y="141"/>
                    <a:pt x="105" y="106"/>
                  </a:cubicBezTo>
                  <a:cubicBezTo>
                    <a:pt x="106" y="110"/>
                    <a:pt x="107" y="112"/>
                    <a:pt x="109" y="112"/>
                  </a:cubicBezTo>
                  <a:cubicBezTo>
                    <a:pt x="111" y="112"/>
                    <a:pt x="113" y="104"/>
                    <a:pt x="113" y="94"/>
                  </a:cubicBezTo>
                  <a:cubicBezTo>
                    <a:pt x="113" y="84"/>
                    <a:pt x="111" y="75"/>
                    <a:pt x="109" y="75"/>
                  </a:cubicBezTo>
                  <a:cubicBezTo>
                    <a:pt x="108" y="75"/>
                    <a:pt x="108" y="76"/>
                    <a:pt x="107" y="76"/>
                  </a:cubicBezTo>
                  <a:cubicBezTo>
                    <a:pt x="108" y="72"/>
                    <a:pt x="108" y="67"/>
                    <a:pt x="107" y="61"/>
                  </a:cubicBezTo>
                  <a:cubicBezTo>
                    <a:pt x="98" y="68"/>
                    <a:pt x="83" y="58"/>
                    <a:pt x="65" y="50"/>
                  </a:cubicBezTo>
                  <a:cubicBezTo>
                    <a:pt x="67" y="51"/>
                    <a:pt x="69" y="52"/>
                    <a:pt x="71" y="53"/>
                  </a:cubicBezTo>
                  <a:cubicBezTo>
                    <a:pt x="100" y="68"/>
                    <a:pt x="112" y="39"/>
                    <a:pt x="112" y="39"/>
                  </a:cubicBezTo>
                  <a:cubicBezTo>
                    <a:pt x="112" y="39"/>
                    <a:pt x="76" y="0"/>
                    <a:pt x="20" y="30"/>
                  </a:cubicBezTo>
                  <a:cubicBezTo>
                    <a:pt x="15" y="32"/>
                    <a:pt x="8" y="39"/>
                    <a:pt x="2" y="42"/>
                  </a:cubicBezTo>
                  <a:cubicBezTo>
                    <a:pt x="2" y="42"/>
                    <a:pt x="6" y="41"/>
                    <a:pt x="14" y="41"/>
                  </a:cubicBezTo>
                  <a:cubicBezTo>
                    <a:pt x="8" y="45"/>
                    <a:pt x="4" y="53"/>
                    <a:pt x="6" y="67"/>
                  </a:cubicBezTo>
                  <a:cubicBezTo>
                    <a:pt x="5" y="70"/>
                    <a:pt x="5" y="73"/>
                    <a:pt x="5" y="76"/>
                  </a:cubicBezTo>
                  <a:cubicBezTo>
                    <a:pt x="5" y="76"/>
                    <a:pt x="5" y="76"/>
                    <a:pt x="4" y="7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7" name="Freeform 187"/>
            <p:cNvSpPr/>
            <p:nvPr/>
          </p:nvSpPr>
          <p:spPr bwMode="auto">
            <a:xfrm>
              <a:off x="7331076" y="588963"/>
              <a:ext cx="639763" cy="328613"/>
            </a:xfrm>
            <a:custGeom>
              <a:avLst/>
              <a:gdLst>
                <a:gd name="T0" fmla="*/ 98 w 367"/>
                <a:gd name="T1" fmla="*/ 188 h 188"/>
                <a:gd name="T2" fmla="*/ 98 w 367"/>
                <a:gd name="T3" fmla="*/ 131 h 188"/>
                <a:gd name="T4" fmla="*/ 269 w 367"/>
                <a:gd name="T5" fmla="*/ 131 h 188"/>
                <a:gd name="T6" fmla="*/ 269 w 367"/>
                <a:gd name="T7" fmla="*/ 188 h 188"/>
                <a:gd name="T8" fmla="*/ 321 w 367"/>
                <a:gd name="T9" fmla="*/ 188 h 188"/>
                <a:gd name="T10" fmla="*/ 367 w 367"/>
                <a:gd name="T11" fmla="*/ 104 h 188"/>
                <a:gd name="T12" fmla="*/ 347 w 367"/>
                <a:gd name="T13" fmla="*/ 104 h 188"/>
                <a:gd name="T14" fmla="*/ 351 w 367"/>
                <a:gd name="T15" fmla="*/ 89 h 188"/>
                <a:gd name="T16" fmla="*/ 359 w 367"/>
                <a:gd name="T17" fmla="*/ 58 h 188"/>
                <a:gd name="T18" fmla="*/ 321 w 367"/>
                <a:gd name="T19" fmla="*/ 3 h 188"/>
                <a:gd name="T20" fmla="*/ 321 w 367"/>
                <a:gd name="T21" fmla="*/ 42 h 188"/>
                <a:gd name="T22" fmla="*/ 351 w 367"/>
                <a:gd name="T23" fmla="*/ 65 h 188"/>
                <a:gd name="T24" fmla="*/ 343 w 367"/>
                <a:gd name="T25" fmla="*/ 89 h 188"/>
                <a:gd name="T26" fmla="*/ 338 w 367"/>
                <a:gd name="T27" fmla="*/ 104 h 188"/>
                <a:gd name="T28" fmla="*/ 0 w 367"/>
                <a:gd name="T29" fmla="*/ 104 h 188"/>
                <a:gd name="T30" fmla="*/ 46 w 367"/>
                <a:gd name="T31" fmla="*/ 188 h 188"/>
                <a:gd name="T32" fmla="*/ 98 w 367"/>
                <a:gd name="T33" fmla="*/ 18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7" h="188">
                  <a:moveTo>
                    <a:pt x="98" y="188"/>
                  </a:moveTo>
                  <a:cubicBezTo>
                    <a:pt x="98" y="131"/>
                    <a:pt x="98" y="131"/>
                    <a:pt x="98" y="131"/>
                  </a:cubicBezTo>
                  <a:cubicBezTo>
                    <a:pt x="269" y="131"/>
                    <a:pt x="269" y="131"/>
                    <a:pt x="269" y="131"/>
                  </a:cubicBezTo>
                  <a:cubicBezTo>
                    <a:pt x="269" y="188"/>
                    <a:pt x="269" y="188"/>
                    <a:pt x="269" y="188"/>
                  </a:cubicBezTo>
                  <a:cubicBezTo>
                    <a:pt x="321" y="188"/>
                    <a:pt x="321" y="188"/>
                    <a:pt x="321" y="188"/>
                  </a:cubicBezTo>
                  <a:cubicBezTo>
                    <a:pt x="367" y="104"/>
                    <a:pt x="367" y="104"/>
                    <a:pt x="367" y="104"/>
                  </a:cubicBezTo>
                  <a:cubicBezTo>
                    <a:pt x="347" y="104"/>
                    <a:pt x="347" y="104"/>
                    <a:pt x="347" y="104"/>
                  </a:cubicBezTo>
                  <a:cubicBezTo>
                    <a:pt x="351" y="89"/>
                    <a:pt x="351" y="89"/>
                    <a:pt x="351" y="89"/>
                  </a:cubicBezTo>
                  <a:cubicBezTo>
                    <a:pt x="359" y="58"/>
                    <a:pt x="359" y="58"/>
                    <a:pt x="359" y="58"/>
                  </a:cubicBezTo>
                  <a:cubicBezTo>
                    <a:pt x="359" y="58"/>
                    <a:pt x="336" y="0"/>
                    <a:pt x="321" y="3"/>
                  </a:cubicBezTo>
                  <a:cubicBezTo>
                    <a:pt x="306" y="6"/>
                    <a:pt x="296" y="23"/>
                    <a:pt x="321" y="42"/>
                  </a:cubicBezTo>
                  <a:cubicBezTo>
                    <a:pt x="346" y="62"/>
                    <a:pt x="351" y="65"/>
                    <a:pt x="351" y="65"/>
                  </a:cubicBezTo>
                  <a:cubicBezTo>
                    <a:pt x="343" y="89"/>
                    <a:pt x="343" y="89"/>
                    <a:pt x="343" y="89"/>
                  </a:cubicBezTo>
                  <a:cubicBezTo>
                    <a:pt x="338" y="104"/>
                    <a:pt x="338" y="104"/>
                    <a:pt x="338" y="104"/>
                  </a:cubicBezTo>
                  <a:cubicBezTo>
                    <a:pt x="0" y="104"/>
                    <a:pt x="0" y="104"/>
                    <a:pt x="0" y="104"/>
                  </a:cubicBezTo>
                  <a:cubicBezTo>
                    <a:pt x="46" y="188"/>
                    <a:pt x="46" y="188"/>
                    <a:pt x="46" y="188"/>
                  </a:cubicBezTo>
                  <a:lnTo>
                    <a:pt x="98" y="18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8" name="Rectangle 188"/>
            <p:cNvSpPr>
              <a:spLocks noChangeArrowheads="1"/>
            </p:cNvSpPr>
            <p:nvPr/>
          </p:nvSpPr>
          <p:spPr bwMode="auto">
            <a:xfrm>
              <a:off x="7527926" y="846138"/>
              <a:ext cx="246063" cy="3460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solidFill>
                  <a:srgbClr val="424953"/>
                </a:solidFill>
              </a:endParaRPr>
            </a:p>
          </p:txBody>
        </p:sp>
      </p:grpSp>
      <p:sp>
        <p:nvSpPr>
          <p:cNvPr id="2" name="文本框 1"/>
          <p:cNvSpPr txBox="1"/>
          <p:nvPr/>
        </p:nvSpPr>
        <p:spPr>
          <a:xfrm>
            <a:off x="2006540" y="2909490"/>
            <a:ext cx="3008965" cy="1569660"/>
          </a:xfrm>
          <a:prstGeom prst="rect">
            <a:avLst/>
          </a:prstGeom>
          <a:noFill/>
        </p:spPr>
        <p:txBody>
          <a:bodyPr wrap="none" rtlCol="0">
            <a:spAutoFit/>
          </a:bodyPr>
          <a:lstStyle/>
          <a:p>
            <a:r>
              <a:rPr lang="en-US" altLang="zh-CN" sz="9600" dirty="0">
                <a:solidFill>
                  <a:schemeClr val="accent1"/>
                </a:solidFill>
                <a:latin typeface="+mj-lt"/>
              </a:rPr>
              <a:t>Q&amp;A</a:t>
            </a:r>
            <a:endParaRPr lang="zh-CN" altLang="en-US" sz="9600" dirty="0">
              <a:solidFill>
                <a:schemeClr val="accent1"/>
              </a:solidFill>
              <a:latin typeface="+mj-lt"/>
            </a:endParaRPr>
          </a:p>
        </p:txBody>
      </p:sp>
      <p:sp>
        <p:nvSpPr>
          <p:cNvPr id="10" name="文本框 9"/>
          <p:cNvSpPr txBox="1"/>
          <p:nvPr/>
        </p:nvSpPr>
        <p:spPr>
          <a:xfrm>
            <a:off x="2126200" y="4479150"/>
            <a:ext cx="3147015" cy="369332"/>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z="1800" dirty="0">
                <a:solidFill>
                  <a:schemeClr val="bg1">
                    <a:lumMod val="75000"/>
                  </a:schemeClr>
                </a:solidFill>
                <a:latin typeface="+mn-ea"/>
                <a:ea typeface="+mn-ea"/>
              </a:rPr>
              <a:t>敬请领导与同事们提问！</a:t>
            </a:r>
          </a:p>
        </p:txBody>
      </p:sp>
      <p:sp>
        <p:nvSpPr>
          <p:cNvPr id="30" name="文本框 29"/>
          <p:cNvSpPr txBox="1"/>
          <p:nvPr/>
        </p:nvSpPr>
        <p:spPr>
          <a:xfrm>
            <a:off x="1104900"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提问时间</a:t>
            </a:r>
          </a:p>
        </p:txBody>
      </p:sp>
    </p:spTree>
  </p:cSld>
  <p:clrMapOvr>
    <a:masterClrMapping/>
  </p:clrMapOvr>
  <p:transition spd="slow">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30">
                                                <p:txEl>
                                                  <p:pRg st="0" end="0"/>
                                                </p:txEl>
                                              </p:spTgt>
                                            </p:tgtEl>
                                            <p:attrNameLst>
                                              <p:attrName>style.visibility</p:attrName>
                                            </p:attrNameLst>
                                          </p:cBhvr>
                                          <p:to>
                                            <p:strVal val="visible"/>
                                          </p:to>
                                        </p:set>
                                        <p:anim calcmode="lin" valueType="num">
                                          <p:cBhvr>
                                            <p:cTn id="7" dur="500" fill="hold"/>
                                            <p:tgtEl>
                                              <p:spTgt spid="3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0">
                                                <p:txEl>
                                                  <p:pRg st="0" end="0"/>
                                                </p:txEl>
                                              </p:spTgt>
                                            </p:tgtEl>
                                          </p:cBhvr>
                                        </p:animEffect>
                                      </p:childTnLst>
                                    </p:cTn>
                                  </p:par>
                                </p:childTnLst>
                              </p:cTn>
                            </p:par>
                            <p:par>
                              <p:cTn id="10" fill="hold">
                                <p:stCondLst>
                                  <p:cond delay="649"/>
                                </p:stCondLst>
                                <p:childTnLst>
                                  <p:par>
                                    <p:cTn id="11" presetID="10"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500"/>
                                            <p:tgtEl>
                                              <p:spTgt spid="4"/>
                                            </p:tgtEl>
                                          </p:cBhvr>
                                        </p:animEffect>
                                      </p:childTnLst>
                                    </p:cTn>
                                  </p:par>
                                  <p:par>
                                    <p:cTn id="14" presetID="64" presetClass="path" presetSubtype="0" decel="100000" fill="hold" nodeType="withEffect">
                                      <p:stCondLst>
                                        <p:cond delay="0"/>
                                      </p:stCondLst>
                                      <p:childTnLst>
                                        <p:animMotion origin="layout" path="M 6.25E-7 2.96296E-6 L 6.25E-7 0.05 " pathEditMode="relative" rAng="0" ptsTypes="AA">
                                          <p:cBhvr>
                                            <p:cTn id="15" dur="1500" spd="-100000" fill="hold"/>
                                            <p:tgtEl>
                                              <p:spTgt spid="4"/>
                                            </p:tgtEl>
                                            <p:attrNameLst>
                                              <p:attrName>ppt_x</p:attrName>
                                              <p:attrName>ppt_y</p:attrName>
                                            </p:attrNameLst>
                                          </p:cBhvr>
                                          <p:rCtr x="0" y="2500"/>
                                        </p:animMotion>
                                      </p:childTnLst>
                                    </p:cTn>
                                  </p:par>
                                </p:childTnLst>
                              </p:cTn>
                            </p:par>
                            <p:par>
                              <p:cTn id="16" fill="hold">
                                <p:stCondLst>
                                  <p:cond delay="2149"/>
                                </p:stCondLst>
                                <p:childTnLst>
                                  <p:par>
                                    <p:cTn id="17" presetID="2" presetClass="entr" presetSubtype="4" accel="60000" fill="hold" grpId="0" nodeType="afterEffect" p14:presetBounceEnd="60000">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14:bounceEnd="60000">
                                          <p:cBhvr additive="base">
                                            <p:cTn id="19" dur="2000" fill="hold"/>
                                            <p:tgtEl>
                                              <p:spTgt spid="2"/>
                                            </p:tgtEl>
                                            <p:attrNameLst>
                                              <p:attrName>ppt_x</p:attrName>
                                            </p:attrNameLst>
                                          </p:cBhvr>
                                          <p:tavLst>
                                            <p:tav tm="0">
                                              <p:val>
                                                <p:strVal val="#ppt_x"/>
                                              </p:val>
                                            </p:tav>
                                            <p:tav tm="100000">
                                              <p:val>
                                                <p:strVal val="#ppt_x"/>
                                              </p:val>
                                            </p:tav>
                                          </p:tavLst>
                                        </p:anim>
                                        <p:anim calcmode="lin" valueType="num" p14:bounceEnd="60000">
                                          <p:cBhvr additive="base">
                                            <p:cTn id="20" dur="2000" fill="hold"/>
                                            <p:tgtEl>
                                              <p:spTgt spid="2"/>
                                            </p:tgtEl>
                                            <p:attrNameLst>
                                              <p:attrName>ppt_y</p:attrName>
                                            </p:attrNameLst>
                                          </p:cBhvr>
                                          <p:tavLst>
                                            <p:tav tm="0">
                                              <p:val>
                                                <p:strVal val="1+#ppt_h/2"/>
                                              </p:val>
                                            </p:tav>
                                            <p:tav tm="100000">
                                              <p:val>
                                                <p:strVal val="#ppt_y"/>
                                              </p:val>
                                            </p:tav>
                                          </p:tavLst>
                                        </p:anim>
                                      </p:childTnLst>
                                    </p:cTn>
                                  </p:par>
                                </p:childTnLst>
                              </p:cTn>
                            </p:par>
                            <p:par>
                              <p:cTn id="21" fill="hold">
                                <p:stCondLst>
                                  <p:cond delay="4149"/>
                                </p:stCondLst>
                                <p:childTnLst>
                                  <p:par>
                                    <p:cTn id="22" presetID="53" presetClass="entr" presetSubtype="16" fill="hold" grpId="0" nodeType="afterEffect">
                                      <p:stCondLst>
                                        <p:cond delay="0"/>
                                      </p:stCondLst>
                                      <p:iterate type="lt">
                                        <p:tmPct val="10000"/>
                                      </p:iterate>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fltVal val="0"/>
                                              </p:val>
                                            </p:tav>
                                            <p:tav tm="100000">
                                              <p:val>
                                                <p:strVal val="#ppt_w"/>
                                              </p:val>
                                            </p:tav>
                                          </p:tavLst>
                                        </p:anim>
                                        <p:anim calcmode="lin" valueType="num">
                                          <p:cBhvr>
                                            <p:cTn id="25" dur="1000" fill="hold"/>
                                            <p:tgtEl>
                                              <p:spTgt spid="10"/>
                                            </p:tgtEl>
                                            <p:attrNameLst>
                                              <p:attrName>ppt_h</p:attrName>
                                            </p:attrNameLst>
                                          </p:cBhvr>
                                          <p:tavLst>
                                            <p:tav tm="0">
                                              <p:val>
                                                <p:fltVal val="0"/>
                                              </p:val>
                                            </p:tav>
                                            <p:tav tm="100000">
                                              <p:val>
                                                <p:strVal val="#ppt_h"/>
                                              </p:val>
                                            </p:tav>
                                          </p:tavLst>
                                        </p:anim>
                                        <p:animEffect transition="in" filter="fade">
                                          <p:cBhvr>
                                            <p:cTn id="2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30">
                                                <p:txEl>
                                                  <p:pRg st="0" end="0"/>
                                                </p:txEl>
                                              </p:spTgt>
                                            </p:tgtEl>
                                            <p:attrNameLst>
                                              <p:attrName>style.visibility</p:attrName>
                                            </p:attrNameLst>
                                          </p:cBhvr>
                                          <p:to>
                                            <p:strVal val="visible"/>
                                          </p:to>
                                        </p:set>
                                        <p:anim calcmode="lin" valueType="num">
                                          <p:cBhvr>
                                            <p:cTn id="7" dur="500" fill="hold"/>
                                            <p:tgtEl>
                                              <p:spTgt spid="3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0">
                                                <p:txEl>
                                                  <p:pRg st="0" end="0"/>
                                                </p:txEl>
                                              </p:spTgt>
                                            </p:tgtEl>
                                          </p:cBhvr>
                                        </p:animEffect>
                                      </p:childTnLst>
                                    </p:cTn>
                                  </p:par>
                                </p:childTnLst>
                              </p:cTn>
                            </p:par>
                            <p:par>
                              <p:cTn id="10" fill="hold">
                                <p:stCondLst>
                                  <p:cond delay="649"/>
                                </p:stCondLst>
                                <p:childTnLst>
                                  <p:par>
                                    <p:cTn id="11" presetID="10"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500"/>
                                            <p:tgtEl>
                                              <p:spTgt spid="4"/>
                                            </p:tgtEl>
                                          </p:cBhvr>
                                        </p:animEffect>
                                      </p:childTnLst>
                                    </p:cTn>
                                  </p:par>
                                  <p:par>
                                    <p:cTn id="14" presetID="64" presetClass="path" presetSubtype="0" decel="100000" fill="hold" nodeType="withEffect">
                                      <p:stCondLst>
                                        <p:cond delay="0"/>
                                      </p:stCondLst>
                                      <p:childTnLst>
                                        <p:animMotion origin="layout" path="M 6.25E-7 2.96296E-6 L 6.25E-7 0.05 " pathEditMode="relative" rAng="0" ptsTypes="AA">
                                          <p:cBhvr>
                                            <p:cTn id="15" dur="1500" spd="-100000" fill="hold"/>
                                            <p:tgtEl>
                                              <p:spTgt spid="4"/>
                                            </p:tgtEl>
                                            <p:attrNameLst>
                                              <p:attrName>ppt_x</p:attrName>
                                              <p:attrName>ppt_y</p:attrName>
                                            </p:attrNameLst>
                                          </p:cBhvr>
                                          <p:rCtr x="0" y="2500"/>
                                        </p:animMotion>
                                      </p:childTnLst>
                                    </p:cTn>
                                  </p:par>
                                </p:childTnLst>
                              </p:cTn>
                            </p:par>
                            <p:par>
                              <p:cTn id="16" fill="hold">
                                <p:stCondLst>
                                  <p:cond delay="2149"/>
                                </p:stCondLst>
                                <p:childTnLst>
                                  <p:par>
                                    <p:cTn id="17" presetID="2" presetClass="entr" presetSubtype="4" accel="60000"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2000" fill="hold"/>
                                            <p:tgtEl>
                                              <p:spTgt spid="2"/>
                                            </p:tgtEl>
                                            <p:attrNameLst>
                                              <p:attrName>ppt_x</p:attrName>
                                            </p:attrNameLst>
                                          </p:cBhvr>
                                          <p:tavLst>
                                            <p:tav tm="0">
                                              <p:val>
                                                <p:strVal val="#ppt_x"/>
                                              </p:val>
                                            </p:tav>
                                            <p:tav tm="100000">
                                              <p:val>
                                                <p:strVal val="#ppt_x"/>
                                              </p:val>
                                            </p:tav>
                                          </p:tavLst>
                                        </p:anim>
                                        <p:anim calcmode="lin" valueType="num">
                                          <p:cBhvr additive="base">
                                            <p:cTn id="20" dur="2000" fill="hold"/>
                                            <p:tgtEl>
                                              <p:spTgt spid="2"/>
                                            </p:tgtEl>
                                            <p:attrNameLst>
                                              <p:attrName>ppt_y</p:attrName>
                                            </p:attrNameLst>
                                          </p:cBhvr>
                                          <p:tavLst>
                                            <p:tav tm="0">
                                              <p:val>
                                                <p:strVal val="1+#ppt_h/2"/>
                                              </p:val>
                                            </p:tav>
                                            <p:tav tm="100000">
                                              <p:val>
                                                <p:strVal val="#ppt_y"/>
                                              </p:val>
                                            </p:tav>
                                          </p:tavLst>
                                        </p:anim>
                                      </p:childTnLst>
                                    </p:cTn>
                                  </p:par>
                                </p:childTnLst>
                              </p:cTn>
                            </p:par>
                            <p:par>
                              <p:cTn id="21" fill="hold">
                                <p:stCondLst>
                                  <p:cond delay="4149"/>
                                </p:stCondLst>
                                <p:childTnLst>
                                  <p:par>
                                    <p:cTn id="22" presetID="53" presetClass="entr" presetSubtype="16" fill="hold" grpId="0" nodeType="afterEffect">
                                      <p:stCondLst>
                                        <p:cond delay="0"/>
                                      </p:stCondLst>
                                      <p:iterate type="lt">
                                        <p:tmPct val="10000"/>
                                      </p:iterate>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fltVal val="0"/>
                                              </p:val>
                                            </p:tav>
                                            <p:tav tm="100000">
                                              <p:val>
                                                <p:strVal val="#ppt_w"/>
                                              </p:val>
                                            </p:tav>
                                          </p:tavLst>
                                        </p:anim>
                                        <p:anim calcmode="lin" valueType="num">
                                          <p:cBhvr>
                                            <p:cTn id="25" dur="1000" fill="hold"/>
                                            <p:tgtEl>
                                              <p:spTgt spid="10"/>
                                            </p:tgtEl>
                                            <p:attrNameLst>
                                              <p:attrName>ppt_h</p:attrName>
                                            </p:attrNameLst>
                                          </p:cBhvr>
                                          <p:tavLst>
                                            <p:tav tm="0">
                                              <p:val>
                                                <p:fltVal val="0"/>
                                              </p:val>
                                            </p:tav>
                                            <p:tav tm="100000">
                                              <p:val>
                                                <p:strVal val="#ppt_h"/>
                                              </p:val>
                                            </p:tav>
                                          </p:tavLst>
                                        </p:anim>
                                        <p:animEffect transition="in" filter="fade">
                                          <p:cBhvr>
                                            <p:cTn id="2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rotWithShape="1">
          <a:blip r:embed="rId3" cstate="print">
            <a:extLst>
              <a:ext uri="{28A0092B-C50C-407E-A947-70E740481C1C}">
                <a14:useLocalDpi xmlns:a14="http://schemas.microsoft.com/office/drawing/2010/main" val="0"/>
              </a:ext>
            </a:extLst>
          </a:blip>
          <a:srcRect r="21619"/>
          <a:stretch>
            <a:fillRect/>
          </a:stretch>
        </p:blipFill>
        <p:spPr>
          <a:xfrm rot="10800000">
            <a:off x="0" y="0"/>
            <a:ext cx="4381328" cy="6858000"/>
          </a:xfrm>
          <a:prstGeom prst="rect">
            <a:avLst/>
          </a:prstGeom>
        </p:spPr>
      </p:pic>
      <p:pic>
        <p:nvPicPr>
          <p:cNvPr id="11" name="图片 10"/>
          <p:cNvPicPr>
            <a:picLocks noChangeAspect="1"/>
          </p:cNvPicPr>
          <p:nvPr/>
        </p:nvPicPr>
        <p:blipFill rotWithShape="1">
          <a:blip r:embed="rId4" cstate="print">
            <a:extLst>
              <a:ext uri="{28A0092B-C50C-407E-A947-70E740481C1C}">
                <a14:useLocalDpi xmlns:a14="http://schemas.microsoft.com/office/drawing/2010/main" val="0"/>
              </a:ext>
            </a:extLst>
          </a:blip>
          <a:srcRect r="1099"/>
          <a:stretch>
            <a:fillRect/>
          </a:stretch>
        </p:blipFill>
        <p:spPr>
          <a:xfrm rot="10800000">
            <a:off x="0" y="0"/>
            <a:ext cx="6285753" cy="6858000"/>
          </a:xfrm>
          <a:prstGeom prst="rect">
            <a:avLst/>
          </a:prstGeom>
        </p:spPr>
      </p:pic>
      <p:sp>
        <p:nvSpPr>
          <p:cNvPr id="13" name="文本框 12"/>
          <p:cNvSpPr txBox="1"/>
          <p:nvPr/>
        </p:nvSpPr>
        <p:spPr>
          <a:xfrm>
            <a:off x="6737279" y="1745858"/>
            <a:ext cx="4585038" cy="923330"/>
          </a:xfrm>
          <a:prstGeom prst="rect">
            <a:avLst/>
          </a:prstGeom>
          <a:noFill/>
        </p:spPr>
        <p:txBody>
          <a:bodyPr wrap="none" rtlCol="0">
            <a:spAutoFit/>
          </a:bodyPr>
          <a:lstStyle/>
          <a:p>
            <a:r>
              <a:rPr lang="en-US" altLang="zh-CN" sz="5400" spc="300" dirty="0">
                <a:ln w="25400">
                  <a:solidFill>
                    <a:schemeClr val="bg2">
                      <a:lumMod val="50000"/>
                    </a:schemeClr>
                  </a:solidFill>
                </a:ln>
                <a:noFill/>
                <a:latin typeface="+mj-lt"/>
                <a:ea typeface="+mj-ea"/>
              </a:rPr>
              <a:t>MY RESUNE</a:t>
            </a:r>
            <a:endParaRPr lang="zh-CN" altLang="en-US" sz="5400" spc="300" dirty="0">
              <a:ln w="25400">
                <a:solidFill>
                  <a:schemeClr val="bg2">
                    <a:lumMod val="50000"/>
                  </a:schemeClr>
                </a:solidFill>
              </a:ln>
              <a:noFill/>
              <a:latin typeface="+mj-lt"/>
              <a:ea typeface="+mj-ea"/>
            </a:endParaRPr>
          </a:p>
        </p:txBody>
      </p:sp>
      <p:sp>
        <p:nvSpPr>
          <p:cNvPr id="14" name="文本框 13"/>
          <p:cNvSpPr txBox="1"/>
          <p:nvPr/>
        </p:nvSpPr>
        <p:spPr>
          <a:xfrm>
            <a:off x="7623869" y="3958824"/>
            <a:ext cx="3698448" cy="338554"/>
          </a:xfrm>
          <a:prstGeom prst="rect">
            <a:avLst/>
          </a:prstGeom>
          <a:noFill/>
        </p:spPr>
        <p:txBody>
          <a:bodyPr wrap="none" rtlCol="0">
            <a:spAutoFit/>
          </a:bodyPr>
          <a:lstStyle/>
          <a:p>
            <a:r>
              <a:rPr lang="zh-CN" altLang="en-US" sz="1600" spc="300" dirty="0">
                <a:solidFill>
                  <a:schemeClr val="tx2"/>
                </a:solidFill>
                <a:latin typeface="+mn-ea"/>
              </a:rPr>
              <a:t>个人简历 </a:t>
            </a:r>
            <a:r>
              <a:rPr lang="en-US" altLang="zh-CN" sz="1600" spc="300" dirty="0">
                <a:solidFill>
                  <a:schemeClr val="tx2"/>
                </a:solidFill>
                <a:latin typeface="+mn-ea"/>
              </a:rPr>
              <a:t>| </a:t>
            </a:r>
            <a:r>
              <a:rPr lang="zh-CN" altLang="en-US" sz="1600" spc="300" dirty="0">
                <a:solidFill>
                  <a:schemeClr val="tx2"/>
                </a:solidFill>
                <a:latin typeface="+mn-ea"/>
              </a:rPr>
              <a:t>竞聘求职 </a:t>
            </a:r>
            <a:r>
              <a:rPr lang="en-US" altLang="zh-CN" sz="1600" spc="300" dirty="0">
                <a:solidFill>
                  <a:schemeClr val="tx2"/>
                </a:solidFill>
                <a:latin typeface="+mn-ea"/>
              </a:rPr>
              <a:t>| </a:t>
            </a:r>
            <a:r>
              <a:rPr lang="zh-CN" altLang="en-US" sz="1600" spc="300" dirty="0">
                <a:solidFill>
                  <a:schemeClr val="tx2"/>
                </a:solidFill>
                <a:latin typeface="+mn-ea"/>
              </a:rPr>
              <a:t>应届简历</a:t>
            </a:r>
          </a:p>
        </p:txBody>
      </p:sp>
      <p:grpSp>
        <p:nvGrpSpPr>
          <p:cNvPr id="15" name="组合 14"/>
          <p:cNvGrpSpPr/>
          <p:nvPr/>
        </p:nvGrpSpPr>
        <p:grpSpPr>
          <a:xfrm>
            <a:off x="7233047" y="5086460"/>
            <a:ext cx="599376" cy="600853"/>
            <a:chOff x="4156850" y="5229788"/>
            <a:chExt cx="599376" cy="600853"/>
          </a:xfrm>
          <a:solidFill>
            <a:schemeClr val="accent2"/>
          </a:solidFill>
        </p:grpSpPr>
        <p:sp>
          <p:nvSpPr>
            <p:cNvPr id="16" name="Freeform 423"/>
            <p:cNvSpPr/>
            <p:nvPr/>
          </p:nvSpPr>
          <p:spPr bwMode="auto">
            <a:xfrm>
              <a:off x="4156850" y="5229788"/>
              <a:ext cx="599376" cy="600853"/>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noFill/>
            <a:ln w="9525">
              <a:solidFill>
                <a:schemeClr val="accent2"/>
              </a:solidFill>
              <a:round/>
            </a:ln>
          </p:spPr>
          <p:txBody>
            <a:bodyPr vert="horz" wrap="square" lIns="91440" tIns="45720" rIns="91440" bIns="45720" numCol="1" anchor="t" anchorCtr="0" compatLnSpc="1"/>
            <a:lstStyle/>
            <a:p>
              <a:endParaRPr lang="zh-CN" altLang="en-US" dirty="0"/>
            </a:p>
          </p:txBody>
        </p:sp>
        <p:sp>
          <p:nvSpPr>
            <p:cNvPr id="17" name="Rectangle 425"/>
            <p:cNvSpPr>
              <a:spLocks noChangeArrowheads="1"/>
            </p:cNvSpPr>
            <p:nvPr/>
          </p:nvSpPr>
          <p:spPr bwMode="auto">
            <a:xfrm>
              <a:off x="4278206" y="5632330"/>
              <a:ext cx="356665" cy="3995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8" name="自由: 形状 17"/>
            <p:cNvSpPr/>
            <p:nvPr/>
          </p:nvSpPr>
          <p:spPr bwMode="auto">
            <a:xfrm>
              <a:off x="4301885" y="5413300"/>
              <a:ext cx="309307" cy="190912"/>
            </a:xfrm>
            <a:custGeom>
              <a:avLst/>
              <a:gdLst>
                <a:gd name="connsiteX0" fmla="*/ 25158 w 309307"/>
                <a:gd name="connsiteY0" fmla="*/ 26639 h 190912"/>
                <a:gd name="connsiteX1" fmla="*/ 25158 w 309307"/>
                <a:gd name="connsiteY1" fmla="*/ 162793 h 190912"/>
                <a:gd name="connsiteX2" fmla="*/ 284147 w 309307"/>
                <a:gd name="connsiteY2" fmla="*/ 162793 h 190912"/>
                <a:gd name="connsiteX3" fmla="*/ 284147 w 309307"/>
                <a:gd name="connsiteY3" fmla="*/ 26639 h 190912"/>
                <a:gd name="connsiteX4" fmla="*/ 23433 w 309307"/>
                <a:gd name="connsiteY4" fmla="*/ 0 h 190912"/>
                <a:gd name="connsiteX5" fmla="*/ 285875 w 309307"/>
                <a:gd name="connsiteY5" fmla="*/ 0 h 190912"/>
                <a:gd name="connsiteX6" fmla="*/ 309307 w 309307"/>
                <a:gd name="connsiteY6" fmla="*/ 25927 h 190912"/>
                <a:gd name="connsiteX7" fmla="*/ 309307 w 309307"/>
                <a:gd name="connsiteY7" fmla="*/ 190912 h 190912"/>
                <a:gd name="connsiteX8" fmla="*/ 0 w 309307"/>
                <a:gd name="connsiteY8" fmla="*/ 190912 h 190912"/>
                <a:gd name="connsiteX9" fmla="*/ 0 w 309307"/>
                <a:gd name="connsiteY9" fmla="*/ 25927 h 190912"/>
                <a:gd name="connsiteX10" fmla="*/ 23433 w 309307"/>
                <a:gd name="connsiteY10" fmla="*/ 0 h 190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9307" h="190912">
                  <a:moveTo>
                    <a:pt x="25158" y="26639"/>
                  </a:moveTo>
                  <a:lnTo>
                    <a:pt x="25158" y="162793"/>
                  </a:lnTo>
                  <a:lnTo>
                    <a:pt x="284147" y="162793"/>
                  </a:lnTo>
                  <a:lnTo>
                    <a:pt x="284147" y="26639"/>
                  </a:lnTo>
                  <a:close/>
                  <a:moveTo>
                    <a:pt x="23433" y="0"/>
                  </a:moveTo>
                  <a:cubicBezTo>
                    <a:pt x="23433" y="0"/>
                    <a:pt x="23433" y="0"/>
                    <a:pt x="285875" y="0"/>
                  </a:cubicBezTo>
                  <a:cubicBezTo>
                    <a:pt x="297591" y="0"/>
                    <a:pt x="309307" y="11785"/>
                    <a:pt x="309307" y="25927"/>
                  </a:cubicBezTo>
                  <a:cubicBezTo>
                    <a:pt x="309307" y="25927"/>
                    <a:pt x="309307" y="25927"/>
                    <a:pt x="309307" y="190912"/>
                  </a:cubicBezTo>
                  <a:lnTo>
                    <a:pt x="0" y="190912"/>
                  </a:lnTo>
                  <a:cubicBezTo>
                    <a:pt x="0" y="190912"/>
                    <a:pt x="0" y="190912"/>
                    <a:pt x="0" y="25927"/>
                  </a:cubicBezTo>
                  <a:cubicBezTo>
                    <a:pt x="0" y="11785"/>
                    <a:pt x="11716" y="0"/>
                    <a:pt x="234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zh-CN" altLang="en-US"/>
            </a:p>
          </p:txBody>
        </p:sp>
        <p:sp>
          <p:nvSpPr>
            <p:cNvPr id="19" name="Freeform 428"/>
            <p:cNvSpPr/>
            <p:nvPr/>
          </p:nvSpPr>
          <p:spPr bwMode="auto">
            <a:xfrm>
              <a:off x="4278206" y="5604212"/>
              <a:ext cx="356665" cy="28119"/>
            </a:xfrm>
            <a:custGeom>
              <a:avLst/>
              <a:gdLst>
                <a:gd name="T0" fmla="*/ 225 w 241"/>
                <a:gd name="T1" fmla="*/ 0 h 19"/>
                <a:gd name="T2" fmla="*/ 16 w 241"/>
                <a:gd name="T3" fmla="*/ 0 h 19"/>
                <a:gd name="T4" fmla="*/ 0 w 241"/>
                <a:gd name="T5" fmla="*/ 19 h 19"/>
                <a:gd name="T6" fmla="*/ 241 w 241"/>
                <a:gd name="T7" fmla="*/ 19 h 19"/>
                <a:gd name="T8" fmla="*/ 225 w 241"/>
                <a:gd name="T9" fmla="*/ 0 h 19"/>
              </a:gdLst>
              <a:ahLst/>
              <a:cxnLst>
                <a:cxn ang="0">
                  <a:pos x="T0" y="T1"/>
                </a:cxn>
                <a:cxn ang="0">
                  <a:pos x="T2" y="T3"/>
                </a:cxn>
                <a:cxn ang="0">
                  <a:pos x="T4" y="T5"/>
                </a:cxn>
                <a:cxn ang="0">
                  <a:pos x="T6" y="T7"/>
                </a:cxn>
                <a:cxn ang="0">
                  <a:pos x="T8" y="T9"/>
                </a:cxn>
              </a:cxnLst>
              <a:rect l="0" t="0" r="r" b="b"/>
              <a:pathLst>
                <a:path w="241" h="19">
                  <a:moveTo>
                    <a:pt x="225" y="0"/>
                  </a:moveTo>
                  <a:lnTo>
                    <a:pt x="16" y="0"/>
                  </a:lnTo>
                  <a:lnTo>
                    <a:pt x="0" y="19"/>
                  </a:lnTo>
                  <a:lnTo>
                    <a:pt x="241" y="19"/>
                  </a:lnTo>
                  <a:lnTo>
                    <a:pt x="22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0" name="组合 19"/>
          <p:cNvGrpSpPr/>
          <p:nvPr/>
        </p:nvGrpSpPr>
        <p:grpSpPr>
          <a:xfrm>
            <a:off x="8328311" y="5086460"/>
            <a:ext cx="600854" cy="600853"/>
            <a:chOff x="246063" y="3608388"/>
            <a:chExt cx="642938" cy="642938"/>
          </a:xfrm>
          <a:solidFill>
            <a:schemeClr val="accent2"/>
          </a:solidFill>
        </p:grpSpPr>
        <p:sp>
          <p:nvSpPr>
            <p:cNvPr id="30" name="Freeform 163"/>
            <p:cNvSpPr/>
            <p:nvPr/>
          </p:nvSpPr>
          <p:spPr bwMode="auto">
            <a:xfrm>
              <a:off x="246063" y="3608388"/>
              <a:ext cx="642938" cy="642938"/>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noFill/>
            <a:ln w="9525">
              <a:solidFill>
                <a:schemeClr val="accent2"/>
              </a:solidFill>
              <a:round/>
            </a:ln>
          </p:spPr>
          <p:txBody>
            <a:bodyPr vert="horz" wrap="square" lIns="91440" tIns="45720" rIns="91440" bIns="45720" numCol="1" anchor="t" anchorCtr="0" compatLnSpc="1"/>
            <a:lstStyle/>
            <a:p>
              <a:endParaRPr lang="zh-CN" altLang="en-US"/>
            </a:p>
          </p:txBody>
        </p:sp>
        <p:sp>
          <p:nvSpPr>
            <p:cNvPr id="31" name="Freeform 165"/>
            <p:cNvSpPr>
              <a:spLocks noEditPoints="1"/>
            </p:cNvSpPr>
            <p:nvPr/>
          </p:nvSpPr>
          <p:spPr bwMode="auto">
            <a:xfrm>
              <a:off x="376238" y="3738563"/>
              <a:ext cx="382588" cy="382588"/>
            </a:xfrm>
            <a:custGeom>
              <a:avLst/>
              <a:gdLst>
                <a:gd name="T0" fmla="*/ 152 w 152"/>
                <a:gd name="T1" fmla="*/ 88 h 152"/>
                <a:gd name="T2" fmla="*/ 152 w 152"/>
                <a:gd name="T3" fmla="*/ 64 h 152"/>
                <a:gd name="T4" fmla="*/ 152 w 152"/>
                <a:gd name="T5" fmla="*/ 64 h 152"/>
                <a:gd name="T6" fmla="*/ 151 w 152"/>
                <a:gd name="T7" fmla="*/ 64 h 152"/>
                <a:gd name="T8" fmla="*/ 130 w 152"/>
                <a:gd name="T9" fmla="*/ 46 h 152"/>
                <a:gd name="T10" fmla="*/ 138 w 152"/>
                <a:gd name="T11" fmla="*/ 31 h 152"/>
                <a:gd name="T12" fmla="*/ 138 w 152"/>
                <a:gd name="T13" fmla="*/ 31 h 152"/>
                <a:gd name="T14" fmla="*/ 138 w 152"/>
                <a:gd name="T15" fmla="*/ 31 h 152"/>
                <a:gd name="T16" fmla="*/ 121 w 152"/>
                <a:gd name="T17" fmla="*/ 14 h 152"/>
                <a:gd name="T18" fmla="*/ 121 w 152"/>
                <a:gd name="T19" fmla="*/ 14 h 152"/>
                <a:gd name="T20" fmla="*/ 93 w 152"/>
                <a:gd name="T21" fmla="*/ 16 h 152"/>
                <a:gd name="T22" fmla="*/ 88 w 152"/>
                <a:gd name="T23" fmla="*/ 0 h 152"/>
                <a:gd name="T24" fmla="*/ 88 w 152"/>
                <a:gd name="T25" fmla="*/ 0 h 152"/>
                <a:gd name="T26" fmla="*/ 64 w 152"/>
                <a:gd name="T27" fmla="*/ 0 h 152"/>
                <a:gd name="T28" fmla="*/ 64 w 152"/>
                <a:gd name="T29" fmla="*/ 0 h 152"/>
                <a:gd name="T30" fmla="*/ 64 w 152"/>
                <a:gd name="T31" fmla="*/ 0 h 152"/>
                <a:gd name="T32" fmla="*/ 64 w 152"/>
                <a:gd name="T33" fmla="*/ 7 h 152"/>
                <a:gd name="T34" fmla="*/ 36 w 152"/>
                <a:gd name="T35" fmla="*/ 19 h 152"/>
                <a:gd name="T36" fmla="*/ 31 w 152"/>
                <a:gd name="T37" fmla="*/ 14 h 152"/>
                <a:gd name="T38" fmla="*/ 31 w 152"/>
                <a:gd name="T39" fmla="*/ 14 h 152"/>
                <a:gd name="T40" fmla="*/ 14 w 152"/>
                <a:gd name="T41" fmla="*/ 31 h 152"/>
                <a:gd name="T42" fmla="*/ 14 w 152"/>
                <a:gd name="T43" fmla="*/ 31 h 152"/>
                <a:gd name="T44" fmla="*/ 18 w 152"/>
                <a:gd name="T45" fmla="*/ 36 h 152"/>
                <a:gd name="T46" fmla="*/ 7 w 152"/>
                <a:gd name="T47" fmla="*/ 64 h 152"/>
                <a:gd name="T48" fmla="*/ 0 w 152"/>
                <a:gd name="T49" fmla="*/ 64 h 152"/>
                <a:gd name="T50" fmla="*/ 0 w 152"/>
                <a:gd name="T51" fmla="*/ 64 h 152"/>
                <a:gd name="T52" fmla="*/ 0 w 152"/>
                <a:gd name="T53" fmla="*/ 88 h 152"/>
                <a:gd name="T54" fmla="*/ 0 w 152"/>
                <a:gd name="T55" fmla="*/ 88 h 152"/>
                <a:gd name="T56" fmla="*/ 1 w 152"/>
                <a:gd name="T57" fmla="*/ 88 h 152"/>
                <a:gd name="T58" fmla="*/ 22 w 152"/>
                <a:gd name="T59" fmla="*/ 106 h 152"/>
                <a:gd name="T60" fmla="*/ 14 w 152"/>
                <a:gd name="T61" fmla="*/ 121 h 152"/>
                <a:gd name="T62" fmla="*/ 14 w 152"/>
                <a:gd name="T63" fmla="*/ 121 h 152"/>
                <a:gd name="T64" fmla="*/ 14 w 152"/>
                <a:gd name="T65" fmla="*/ 121 h 152"/>
                <a:gd name="T66" fmla="*/ 31 w 152"/>
                <a:gd name="T67" fmla="*/ 138 h 152"/>
                <a:gd name="T68" fmla="*/ 31 w 152"/>
                <a:gd name="T69" fmla="*/ 138 h 152"/>
                <a:gd name="T70" fmla="*/ 59 w 152"/>
                <a:gd name="T71" fmla="*/ 136 h 152"/>
                <a:gd name="T72" fmla="*/ 64 w 152"/>
                <a:gd name="T73" fmla="*/ 152 h 152"/>
                <a:gd name="T74" fmla="*/ 64 w 152"/>
                <a:gd name="T75" fmla="*/ 152 h 152"/>
                <a:gd name="T76" fmla="*/ 88 w 152"/>
                <a:gd name="T77" fmla="*/ 152 h 152"/>
                <a:gd name="T78" fmla="*/ 88 w 152"/>
                <a:gd name="T79" fmla="*/ 152 h 152"/>
                <a:gd name="T80" fmla="*/ 88 w 152"/>
                <a:gd name="T81" fmla="*/ 152 h 152"/>
                <a:gd name="T82" fmla="*/ 88 w 152"/>
                <a:gd name="T83" fmla="*/ 145 h 152"/>
                <a:gd name="T84" fmla="*/ 116 w 152"/>
                <a:gd name="T85" fmla="*/ 133 h 152"/>
                <a:gd name="T86" fmla="*/ 121 w 152"/>
                <a:gd name="T87" fmla="*/ 138 h 152"/>
                <a:gd name="T88" fmla="*/ 121 w 152"/>
                <a:gd name="T89" fmla="*/ 138 h 152"/>
                <a:gd name="T90" fmla="*/ 138 w 152"/>
                <a:gd name="T91" fmla="*/ 121 h 152"/>
                <a:gd name="T92" fmla="*/ 138 w 152"/>
                <a:gd name="T93" fmla="*/ 121 h 152"/>
                <a:gd name="T94" fmla="*/ 134 w 152"/>
                <a:gd name="T95" fmla="*/ 116 h 152"/>
                <a:gd name="T96" fmla="*/ 145 w 152"/>
                <a:gd name="T97" fmla="*/ 88 h 152"/>
                <a:gd name="T98" fmla="*/ 152 w 152"/>
                <a:gd name="T99" fmla="*/ 88 h 152"/>
                <a:gd name="T100" fmla="*/ 47 w 152"/>
                <a:gd name="T101" fmla="*/ 76 h 152"/>
                <a:gd name="T102" fmla="*/ 105 w 152"/>
                <a:gd name="T103"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2" h="152">
                  <a:moveTo>
                    <a:pt x="152" y="88"/>
                  </a:moveTo>
                  <a:cubicBezTo>
                    <a:pt x="152" y="88"/>
                    <a:pt x="152" y="88"/>
                    <a:pt x="152" y="88"/>
                  </a:cubicBezTo>
                  <a:cubicBezTo>
                    <a:pt x="152" y="64"/>
                    <a:pt x="152" y="64"/>
                    <a:pt x="152" y="64"/>
                  </a:cubicBezTo>
                  <a:cubicBezTo>
                    <a:pt x="152" y="64"/>
                    <a:pt x="152" y="64"/>
                    <a:pt x="152" y="64"/>
                  </a:cubicBezTo>
                  <a:cubicBezTo>
                    <a:pt x="152" y="64"/>
                    <a:pt x="152" y="64"/>
                    <a:pt x="152" y="64"/>
                  </a:cubicBezTo>
                  <a:cubicBezTo>
                    <a:pt x="152" y="64"/>
                    <a:pt x="152" y="64"/>
                    <a:pt x="152" y="64"/>
                  </a:cubicBezTo>
                  <a:cubicBezTo>
                    <a:pt x="152" y="64"/>
                    <a:pt x="152" y="64"/>
                    <a:pt x="152" y="64"/>
                  </a:cubicBezTo>
                  <a:cubicBezTo>
                    <a:pt x="152" y="64"/>
                    <a:pt x="152" y="64"/>
                    <a:pt x="151" y="64"/>
                  </a:cubicBezTo>
                  <a:cubicBezTo>
                    <a:pt x="145" y="64"/>
                    <a:pt x="145" y="64"/>
                    <a:pt x="145" y="64"/>
                  </a:cubicBezTo>
                  <a:cubicBezTo>
                    <a:pt x="137" y="62"/>
                    <a:pt x="130" y="55"/>
                    <a:pt x="130" y="46"/>
                  </a:cubicBezTo>
                  <a:cubicBezTo>
                    <a:pt x="130" y="42"/>
                    <a:pt x="131" y="39"/>
                    <a:pt x="133" y="36"/>
                  </a:cubicBezTo>
                  <a:cubicBezTo>
                    <a:pt x="138" y="31"/>
                    <a:pt x="138" y="31"/>
                    <a:pt x="138" y="31"/>
                  </a:cubicBezTo>
                  <a:cubicBezTo>
                    <a:pt x="138" y="31"/>
                    <a:pt x="138" y="31"/>
                    <a:pt x="138" y="31"/>
                  </a:cubicBezTo>
                  <a:cubicBezTo>
                    <a:pt x="138" y="31"/>
                    <a:pt x="138" y="31"/>
                    <a:pt x="138" y="31"/>
                  </a:cubicBezTo>
                  <a:cubicBezTo>
                    <a:pt x="138" y="31"/>
                    <a:pt x="138" y="31"/>
                    <a:pt x="138" y="31"/>
                  </a:cubicBezTo>
                  <a:cubicBezTo>
                    <a:pt x="138" y="31"/>
                    <a:pt x="138" y="31"/>
                    <a:pt x="138" y="31"/>
                  </a:cubicBezTo>
                  <a:cubicBezTo>
                    <a:pt x="121" y="14"/>
                    <a:pt x="121" y="14"/>
                    <a:pt x="121" y="14"/>
                  </a:cubicBezTo>
                  <a:cubicBezTo>
                    <a:pt x="121" y="14"/>
                    <a:pt x="121" y="14"/>
                    <a:pt x="121" y="14"/>
                  </a:cubicBezTo>
                  <a:cubicBezTo>
                    <a:pt x="121" y="14"/>
                    <a:pt x="121" y="14"/>
                    <a:pt x="121" y="14"/>
                  </a:cubicBezTo>
                  <a:cubicBezTo>
                    <a:pt x="121" y="14"/>
                    <a:pt x="121" y="14"/>
                    <a:pt x="121" y="14"/>
                  </a:cubicBezTo>
                  <a:cubicBezTo>
                    <a:pt x="116" y="18"/>
                    <a:pt x="116" y="18"/>
                    <a:pt x="116" y="18"/>
                  </a:cubicBezTo>
                  <a:cubicBezTo>
                    <a:pt x="109" y="23"/>
                    <a:pt x="99" y="23"/>
                    <a:pt x="93" y="16"/>
                  </a:cubicBezTo>
                  <a:cubicBezTo>
                    <a:pt x="90" y="14"/>
                    <a:pt x="89" y="10"/>
                    <a:pt x="88" y="7"/>
                  </a:cubicBezTo>
                  <a:cubicBezTo>
                    <a:pt x="88" y="0"/>
                    <a:pt x="88" y="0"/>
                    <a:pt x="88" y="0"/>
                  </a:cubicBezTo>
                  <a:cubicBezTo>
                    <a:pt x="88" y="0"/>
                    <a:pt x="88" y="0"/>
                    <a:pt x="88" y="0"/>
                  </a:cubicBezTo>
                  <a:cubicBezTo>
                    <a:pt x="88" y="0"/>
                    <a:pt x="88" y="0"/>
                    <a:pt x="88" y="0"/>
                  </a:cubicBezTo>
                  <a:cubicBezTo>
                    <a:pt x="88" y="0"/>
                    <a:pt x="88" y="0"/>
                    <a:pt x="88"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1"/>
                  </a:cubicBezTo>
                  <a:cubicBezTo>
                    <a:pt x="64" y="7"/>
                    <a:pt x="64" y="7"/>
                    <a:pt x="64" y="7"/>
                  </a:cubicBezTo>
                  <a:cubicBezTo>
                    <a:pt x="62" y="15"/>
                    <a:pt x="55" y="22"/>
                    <a:pt x="46" y="22"/>
                  </a:cubicBezTo>
                  <a:cubicBezTo>
                    <a:pt x="42" y="22"/>
                    <a:pt x="39" y="21"/>
                    <a:pt x="36" y="19"/>
                  </a:cubicBezTo>
                  <a:cubicBezTo>
                    <a:pt x="31" y="14"/>
                    <a:pt x="31" y="14"/>
                    <a:pt x="31" y="14"/>
                  </a:cubicBezTo>
                  <a:cubicBezTo>
                    <a:pt x="31" y="14"/>
                    <a:pt x="31" y="14"/>
                    <a:pt x="31" y="14"/>
                  </a:cubicBezTo>
                  <a:cubicBezTo>
                    <a:pt x="31" y="14"/>
                    <a:pt x="31" y="14"/>
                    <a:pt x="31" y="14"/>
                  </a:cubicBezTo>
                  <a:cubicBezTo>
                    <a:pt x="31" y="14"/>
                    <a:pt x="31" y="14"/>
                    <a:pt x="31" y="14"/>
                  </a:cubicBezTo>
                  <a:cubicBezTo>
                    <a:pt x="31" y="14"/>
                    <a:pt x="31" y="14"/>
                    <a:pt x="31" y="14"/>
                  </a:cubicBezTo>
                  <a:cubicBezTo>
                    <a:pt x="14" y="31"/>
                    <a:pt x="14" y="31"/>
                    <a:pt x="14" y="31"/>
                  </a:cubicBezTo>
                  <a:cubicBezTo>
                    <a:pt x="14" y="31"/>
                    <a:pt x="14" y="31"/>
                    <a:pt x="14" y="31"/>
                  </a:cubicBezTo>
                  <a:cubicBezTo>
                    <a:pt x="14" y="31"/>
                    <a:pt x="14" y="31"/>
                    <a:pt x="14" y="31"/>
                  </a:cubicBezTo>
                  <a:cubicBezTo>
                    <a:pt x="14" y="31"/>
                    <a:pt x="14" y="31"/>
                    <a:pt x="14" y="31"/>
                  </a:cubicBezTo>
                  <a:cubicBezTo>
                    <a:pt x="18" y="36"/>
                    <a:pt x="18" y="36"/>
                    <a:pt x="18" y="36"/>
                  </a:cubicBezTo>
                  <a:cubicBezTo>
                    <a:pt x="23" y="43"/>
                    <a:pt x="23" y="53"/>
                    <a:pt x="16" y="59"/>
                  </a:cubicBezTo>
                  <a:cubicBezTo>
                    <a:pt x="14" y="62"/>
                    <a:pt x="10" y="63"/>
                    <a:pt x="7" y="64"/>
                  </a:cubicBezTo>
                  <a:cubicBezTo>
                    <a:pt x="0" y="64"/>
                    <a:pt x="0" y="64"/>
                    <a:pt x="0" y="64"/>
                  </a:cubicBezTo>
                  <a:cubicBezTo>
                    <a:pt x="0" y="64"/>
                    <a:pt x="0" y="64"/>
                    <a:pt x="0" y="64"/>
                  </a:cubicBezTo>
                  <a:cubicBezTo>
                    <a:pt x="0" y="64"/>
                    <a:pt x="0" y="64"/>
                    <a:pt x="0" y="64"/>
                  </a:cubicBezTo>
                  <a:cubicBezTo>
                    <a:pt x="0" y="64"/>
                    <a:pt x="0" y="64"/>
                    <a:pt x="0" y="64"/>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1" y="88"/>
                  </a:cubicBezTo>
                  <a:cubicBezTo>
                    <a:pt x="7" y="88"/>
                    <a:pt x="7" y="88"/>
                    <a:pt x="7" y="88"/>
                  </a:cubicBezTo>
                  <a:cubicBezTo>
                    <a:pt x="15" y="90"/>
                    <a:pt x="22" y="97"/>
                    <a:pt x="22" y="106"/>
                  </a:cubicBezTo>
                  <a:cubicBezTo>
                    <a:pt x="22" y="110"/>
                    <a:pt x="21" y="113"/>
                    <a:pt x="19" y="116"/>
                  </a:cubicBezTo>
                  <a:cubicBezTo>
                    <a:pt x="14" y="121"/>
                    <a:pt x="14" y="121"/>
                    <a:pt x="14" y="121"/>
                  </a:cubicBezTo>
                  <a:cubicBezTo>
                    <a:pt x="14" y="121"/>
                    <a:pt x="14" y="121"/>
                    <a:pt x="14" y="121"/>
                  </a:cubicBezTo>
                  <a:cubicBezTo>
                    <a:pt x="14" y="121"/>
                    <a:pt x="14" y="121"/>
                    <a:pt x="14" y="121"/>
                  </a:cubicBezTo>
                  <a:cubicBezTo>
                    <a:pt x="14" y="121"/>
                    <a:pt x="14" y="121"/>
                    <a:pt x="14" y="121"/>
                  </a:cubicBezTo>
                  <a:cubicBezTo>
                    <a:pt x="14" y="121"/>
                    <a:pt x="14" y="121"/>
                    <a:pt x="14" y="121"/>
                  </a:cubicBezTo>
                  <a:cubicBezTo>
                    <a:pt x="31" y="138"/>
                    <a:pt x="31" y="138"/>
                    <a:pt x="31" y="138"/>
                  </a:cubicBezTo>
                  <a:cubicBezTo>
                    <a:pt x="31" y="138"/>
                    <a:pt x="31" y="138"/>
                    <a:pt x="31" y="138"/>
                  </a:cubicBezTo>
                  <a:cubicBezTo>
                    <a:pt x="31" y="138"/>
                    <a:pt x="31" y="138"/>
                    <a:pt x="31" y="138"/>
                  </a:cubicBezTo>
                  <a:cubicBezTo>
                    <a:pt x="31" y="138"/>
                    <a:pt x="31" y="138"/>
                    <a:pt x="31" y="138"/>
                  </a:cubicBezTo>
                  <a:cubicBezTo>
                    <a:pt x="36" y="134"/>
                    <a:pt x="36" y="134"/>
                    <a:pt x="36" y="134"/>
                  </a:cubicBezTo>
                  <a:cubicBezTo>
                    <a:pt x="43" y="129"/>
                    <a:pt x="53" y="129"/>
                    <a:pt x="59" y="136"/>
                  </a:cubicBezTo>
                  <a:cubicBezTo>
                    <a:pt x="62" y="138"/>
                    <a:pt x="63" y="142"/>
                    <a:pt x="64" y="145"/>
                  </a:cubicBezTo>
                  <a:cubicBezTo>
                    <a:pt x="64" y="152"/>
                    <a:pt x="64" y="152"/>
                    <a:pt x="64" y="152"/>
                  </a:cubicBezTo>
                  <a:cubicBezTo>
                    <a:pt x="64" y="152"/>
                    <a:pt x="64" y="152"/>
                    <a:pt x="64" y="152"/>
                  </a:cubicBezTo>
                  <a:cubicBezTo>
                    <a:pt x="64" y="152"/>
                    <a:pt x="64" y="152"/>
                    <a:pt x="64" y="152"/>
                  </a:cubicBezTo>
                  <a:cubicBezTo>
                    <a:pt x="64" y="152"/>
                    <a:pt x="64" y="152"/>
                    <a:pt x="64" y="152"/>
                  </a:cubicBezTo>
                  <a:cubicBezTo>
                    <a:pt x="88" y="152"/>
                    <a:pt x="88" y="152"/>
                    <a:pt x="88" y="152"/>
                  </a:cubicBezTo>
                  <a:cubicBezTo>
                    <a:pt x="88" y="152"/>
                    <a:pt x="88" y="152"/>
                    <a:pt x="88" y="152"/>
                  </a:cubicBezTo>
                  <a:cubicBezTo>
                    <a:pt x="88" y="152"/>
                    <a:pt x="88" y="152"/>
                    <a:pt x="88" y="152"/>
                  </a:cubicBezTo>
                  <a:cubicBezTo>
                    <a:pt x="88" y="152"/>
                    <a:pt x="88" y="152"/>
                    <a:pt x="88" y="152"/>
                  </a:cubicBezTo>
                  <a:cubicBezTo>
                    <a:pt x="88" y="152"/>
                    <a:pt x="88" y="152"/>
                    <a:pt x="88" y="152"/>
                  </a:cubicBezTo>
                  <a:cubicBezTo>
                    <a:pt x="88" y="152"/>
                    <a:pt x="88" y="152"/>
                    <a:pt x="88" y="151"/>
                  </a:cubicBezTo>
                  <a:cubicBezTo>
                    <a:pt x="88" y="145"/>
                    <a:pt x="88" y="145"/>
                    <a:pt x="88" y="145"/>
                  </a:cubicBezTo>
                  <a:cubicBezTo>
                    <a:pt x="90" y="137"/>
                    <a:pt x="97" y="130"/>
                    <a:pt x="106" y="130"/>
                  </a:cubicBezTo>
                  <a:cubicBezTo>
                    <a:pt x="110" y="130"/>
                    <a:pt x="113" y="131"/>
                    <a:pt x="116" y="133"/>
                  </a:cubicBezTo>
                  <a:cubicBezTo>
                    <a:pt x="121" y="138"/>
                    <a:pt x="121" y="138"/>
                    <a:pt x="121" y="138"/>
                  </a:cubicBezTo>
                  <a:cubicBezTo>
                    <a:pt x="121" y="138"/>
                    <a:pt x="121" y="138"/>
                    <a:pt x="121" y="138"/>
                  </a:cubicBezTo>
                  <a:cubicBezTo>
                    <a:pt x="121" y="138"/>
                    <a:pt x="121" y="138"/>
                    <a:pt x="121" y="138"/>
                  </a:cubicBezTo>
                  <a:cubicBezTo>
                    <a:pt x="121" y="138"/>
                    <a:pt x="121" y="138"/>
                    <a:pt x="121" y="138"/>
                  </a:cubicBezTo>
                  <a:cubicBezTo>
                    <a:pt x="121" y="138"/>
                    <a:pt x="121" y="138"/>
                    <a:pt x="121" y="138"/>
                  </a:cubicBezTo>
                  <a:cubicBezTo>
                    <a:pt x="138" y="121"/>
                    <a:pt x="138" y="121"/>
                    <a:pt x="138" y="121"/>
                  </a:cubicBezTo>
                  <a:cubicBezTo>
                    <a:pt x="138" y="121"/>
                    <a:pt x="138" y="121"/>
                    <a:pt x="138" y="121"/>
                  </a:cubicBezTo>
                  <a:cubicBezTo>
                    <a:pt x="138" y="121"/>
                    <a:pt x="138" y="121"/>
                    <a:pt x="138" y="121"/>
                  </a:cubicBezTo>
                  <a:cubicBezTo>
                    <a:pt x="138" y="121"/>
                    <a:pt x="138" y="121"/>
                    <a:pt x="138" y="121"/>
                  </a:cubicBezTo>
                  <a:cubicBezTo>
                    <a:pt x="134" y="116"/>
                    <a:pt x="134" y="116"/>
                    <a:pt x="134" y="116"/>
                  </a:cubicBezTo>
                  <a:cubicBezTo>
                    <a:pt x="129" y="109"/>
                    <a:pt x="129" y="99"/>
                    <a:pt x="136" y="93"/>
                  </a:cubicBezTo>
                  <a:cubicBezTo>
                    <a:pt x="138" y="90"/>
                    <a:pt x="142" y="89"/>
                    <a:pt x="145" y="88"/>
                  </a:cubicBezTo>
                  <a:cubicBezTo>
                    <a:pt x="152" y="88"/>
                    <a:pt x="152" y="88"/>
                    <a:pt x="152" y="88"/>
                  </a:cubicBezTo>
                  <a:cubicBezTo>
                    <a:pt x="152" y="88"/>
                    <a:pt x="152" y="88"/>
                    <a:pt x="152" y="88"/>
                  </a:cubicBezTo>
                  <a:close/>
                  <a:moveTo>
                    <a:pt x="76" y="105"/>
                  </a:moveTo>
                  <a:cubicBezTo>
                    <a:pt x="60" y="105"/>
                    <a:pt x="47" y="92"/>
                    <a:pt x="47" y="76"/>
                  </a:cubicBezTo>
                  <a:cubicBezTo>
                    <a:pt x="47" y="60"/>
                    <a:pt x="60" y="47"/>
                    <a:pt x="76" y="47"/>
                  </a:cubicBezTo>
                  <a:cubicBezTo>
                    <a:pt x="92" y="47"/>
                    <a:pt x="105" y="60"/>
                    <a:pt x="105" y="76"/>
                  </a:cubicBezTo>
                  <a:cubicBezTo>
                    <a:pt x="105" y="92"/>
                    <a:pt x="92" y="105"/>
                    <a:pt x="76"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2" name="组合 31"/>
          <p:cNvGrpSpPr/>
          <p:nvPr/>
        </p:nvGrpSpPr>
        <p:grpSpPr>
          <a:xfrm>
            <a:off x="9418258" y="5086460"/>
            <a:ext cx="600854" cy="600852"/>
            <a:chOff x="9296401" y="587375"/>
            <a:chExt cx="644525" cy="644525"/>
          </a:xfrm>
          <a:solidFill>
            <a:schemeClr val="accent2"/>
          </a:solidFill>
        </p:grpSpPr>
        <p:sp>
          <p:nvSpPr>
            <p:cNvPr id="33" name="Freeform 281"/>
            <p:cNvSpPr/>
            <p:nvPr/>
          </p:nvSpPr>
          <p:spPr bwMode="auto">
            <a:xfrm>
              <a:off x="9296401" y="587375"/>
              <a:ext cx="644525" cy="644525"/>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noFill/>
            <a:ln w="9525">
              <a:solidFill>
                <a:schemeClr val="accent2"/>
              </a:solidFill>
              <a:round/>
            </a:ln>
          </p:spPr>
          <p:txBody>
            <a:bodyPr vert="horz" wrap="square" lIns="91440" tIns="45720" rIns="91440" bIns="45720" numCol="1" anchor="t" anchorCtr="0" compatLnSpc="1"/>
            <a:lstStyle/>
            <a:p>
              <a:endParaRPr lang="zh-CN" altLang="en-US"/>
            </a:p>
          </p:txBody>
        </p:sp>
        <p:sp>
          <p:nvSpPr>
            <p:cNvPr id="34" name="Rectangle 283"/>
            <p:cNvSpPr>
              <a:spLocks noChangeArrowheads="1"/>
            </p:cNvSpPr>
            <p:nvPr/>
          </p:nvSpPr>
          <p:spPr bwMode="auto">
            <a:xfrm>
              <a:off x="9451976" y="754063"/>
              <a:ext cx="146050"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5" name="Rectangle 284"/>
            <p:cNvSpPr>
              <a:spLocks noChangeArrowheads="1"/>
            </p:cNvSpPr>
            <p:nvPr/>
          </p:nvSpPr>
          <p:spPr bwMode="auto">
            <a:xfrm>
              <a:off x="9639301" y="754063"/>
              <a:ext cx="144463"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p>
          </p:txBody>
        </p:sp>
        <p:sp>
          <p:nvSpPr>
            <p:cNvPr id="36" name="Rectangle 285"/>
            <p:cNvSpPr>
              <a:spLocks noChangeArrowheads="1"/>
            </p:cNvSpPr>
            <p:nvPr/>
          </p:nvSpPr>
          <p:spPr bwMode="auto">
            <a:xfrm>
              <a:off x="9451976" y="939800"/>
              <a:ext cx="146050"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7" name="Rectangle 286"/>
            <p:cNvSpPr>
              <a:spLocks noChangeArrowheads="1"/>
            </p:cNvSpPr>
            <p:nvPr/>
          </p:nvSpPr>
          <p:spPr bwMode="auto">
            <a:xfrm>
              <a:off x="9639301" y="939800"/>
              <a:ext cx="144463"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grpSp>
        <p:nvGrpSpPr>
          <p:cNvPr id="38" name="组合 37"/>
          <p:cNvGrpSpPr/>
          <p:nvPr/>
        </p:nvGrpSpPr>
        <p:grpSpPr>
          <a:xfrm rot="10800000">
            <a:off x="10511974" y="5086460"/>
            <a:ext cx="599373" cy="600851"/>
            <a:chOff x="8291513" y="587375"/>
            <a:chExt cx="642938" cy="644525"/>
          </a:xfrm>
          <a:solidFill>
            <a:schemeClr val="accent2"/>
          </a:solidFill>
        </p:grpSpPr>
        <p:sp>
          <p:nvSpPr>
            <p:cNvPr id="39" name="Freeform 287"/>
            <p:cNvSpPr/>
            <p:nvPr/>
          </p:nvSpPr>
          <p:spPr bwMode="auto">
            <a:xfrm>
              <a:off x="8291513" y="587375"/>
              <a:ext cx="642938" cy="644525"/>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noFill/>
            <a:ln w="9525">
              <a:solidFill>
                <a:schemeClr val="accent2"/>
              </a:solidFill>
              <a:round/>
            </a:ln>
          </p:spPr>
          <p:txBody>
            <a:bodyPr vert="horz" wrap="square" lIns="91440" tIns="45720" rIns="91440" bIns="45720" numCol="1" anchor="t" anchorCtr="0" compatLnSpc="1"/>
            <a:lstStyle/>
            <a:p>
              <a:endParaRPr lang="zh-CN" altLang="en-US"/>
            </a:p>
          </p:txBody>
        </p:sp>
        <p:sp>
          <p:nvSpPr>
            <p:cNvPr id="40" name="Rectangle 289"/>
            <p:cNvSpPr>
              <a:spLocks noChangeArrowheads="1"/>
            </p:cNvSpPr>
            <p:nvPr/>
          </p:nvSpPr>
          <p:spPr bwMode="auto">
            <a:xfrm>
              <a:off x="8447088" y="1003300"/>
              <a:ext cx="52388"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1" name="Rectangle 290"/>
            <p:cNvSpPr>
              <a:spLocks noChangeArrowheads="1"/>
            </p:cNvSpPr>
            <p:nvPr/>
          </p:nvSpPr>
          <p:spPr bwMode="auto">
            <a:xfrm>
              <a:off x="8537576" y="1003300"/>
              <a:ext cx="241300"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2" name="Rectangle 291"/>
            <p:cNvSpPr>
              <a:spLocks noChangeArrowheads="1"/>
            </p:cNvSpPr>
            <p:nvPr/>
          </p:nvSpPr>
          <p:spPr bwMode="auto">
            <a:xfrm>
              <a:off x="8447088" y="895350"/>
              <a:ext cx="52388"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3" name="Rectangle 292"/>
            <p:cNvSpPr>
              <a:spLocks noChangeArrowheads="1"/>
            </p:cNvSpPr>
            <p:nvPr/>
          </p:nvSpPr>
          <p:spPr bwMode="auto">
            <a:xfrm>
              <a:off x="8537576" y="895350"/>
              <a:ext cx="241300"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4" name="Rectangle 293"/>
            <p:cNvSpPr>
              <a:spLocks noChangeArrowheads="1"/>
            </p:cNvSpPr>
            <p:nvPr/>
          </p:nvSpPr>
          <p:spPr bwMode="auto">
            <a:xfrm>
              <a:off x="8447088" y="788988"/>
              <a:ext cx="52388" cy="53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5" name="Rectangle 294"/>
            <p:cNvSpPr>
              <a:spLocks noChangeArrowheads="1"/>
            </p:cNvSpPr>
            <p:nvPr/>
          </p:nvSpPr>
          <p:spPr bwMode="auto">
            <a:xfrm>
              <a:off x="8537576" y="788988"/>
              <a:ext cx="241300" cy="53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46" name="文本框 45"/>
          <p:cNvSpPr txBox="1"/>
          <p:nvPr/>
        </p:nvSpPr>
        <p:spPr>
          <a:xfrm>
            <a:off x="5597673" y="2746884"/>
            <a:ext cx="5724644" cy="1200329"/>
          </a:xfrm>
          <a:prstGeom prst="rect">
            <a:avLst/>
          </a:prstGeom>
          <a:noFill/>
        </p:spPr>
        <p:txBody>
          <a:bodyPr wrap="none" rtlCol="0">
            <a:spAutoFit/>
          </a:bodyPr>
          <a:lstStyle/>
          <a:p>
            <a:r>
              <a:rPr lang="zh-CN" altLang="en-US" sz="7200" dirty="0">
                <a:solidFill>
                  <a:schemeClr val="tx2"/>
                </a:solidFill>
              </a:rPr>
              <a:t>感谢您的聆听</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1+#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1+#ppt_w/2"/>
                                              </p:val>
                                            </p:tav>
                                            <p:tav tm="100000">
                                              <p:val>
                                                <p:strVal val="#ppt_x"/>
                                              </p:val>
                                            </p:tav>
                                          </p:tavLst>
                                        </p:anim>
                                        <p:anim calcmode="lin" valueType="num">
                                          <p:cBhvr additive="base">
                                            <p:cTn id="12" dur="1000" fill="hold"/>
                                            <p:tgtEl>
                                              <p:spTgt spid="1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3"/>
                                            </p:tgtEl>
                                            <p:attrNameLst>
                                              <p:attrName>style.visibility</p:attrName>
                                            </p:attrNameLst>
                                          </p:cBhvr>
                                          <p:to>
                                            <p:strVal val="visible"/>
                                          </p:to>
                                        </p:set>
                                        <p:animEffect transition="in" filter="fade">
                                          <p:cBhvr>
                                            <p:cTn id="16" dur="800"/>
                                            <p:tgtEl>
                                              <p:spTgt spid="13"/>
                                            </p:tgtEl>
                                          </p:cBhvr>
                                        </p:animEffect>
                                      </p:childTnLst>
                                    </p:cTn>
                                  </p:par>
                                </p:childTnLst>
                              </p:cTn>
                            </p:par>
                            <p:par>
                              <p:cTn id="17" fill="hold">
                                <p:stCondLst>
                                  <p:cond delay="2740"/>
                                </p:stCondLst>
                                <p:childTnLst>
                                  <p:par>
                                    <p:cTn id="18" presetID="2" presetClass="entr" presetSubtype="1" accel="60000" fill="hold" grpId="0" nodeType="afterEffect" p14:presetBounceEnd="60000">
                                      <p:stCondLst>
                                        <p:cond delay="0"/>
                                      </p:stCondLst>
                                      <p:iterate type="lt">
                                        <p:tmPct val="10000"/>
                                      </p:iterate>
                                      <p:childTnLst>
                                        <p:set>
                                          <p:cBhvr>
                                            <p:cTn id="19" dur="1" fill="hold">
                                              <p:stCondLst>
                                                <p:cond delay="0"/>
                                              </p:stCondLst>
                                            </p:cTn>
                                            <p:tgtEl>
                                              <p:spTgt spid="46"/>
                                            </p:tgtEl>
                                            <p:attrNameLst>
                                              <p:attrName>style.visibility</p:attrName>
                                            </p:attrNameLst>
                                          </p:cBhvr>
                                          <p:to>
                                            <p:strVal val="visible"/>
                                          </p:to>
                                        </p:set>
                                        <p:anim calcmode="lin" valueType="num" p14:bounceEnd="60000">
                                          <p:cBhvr additive="base">
                                            <p:cTn id="20" dur="1500" fill="hold"/>
                                            <p:tgtEl>
                                              <p:spTgt spid="46"/>
                                            </p:tgtEl>
                                            <p:attrNameLst>
                                              <p:attrName>ppt_x</p:attrName>
                                            </p:attrNameLst>
                                          </p:cBhvr>
                                          <p:tavLst>
                                            <p:tav tm="0">
                                              <p:val>
                                                <p:strVal val="#ppt_x"/>
                                              </p:val>
                                            </p:tav>
                                            <p:tav tm="100000">
                                              <p:val>
                                                <p:strVal val="#ppt_x"/>
                                              </p:val>
                                            </p:tav>
                                          </p:tavLst>
                                        </p:anim>
                                        <p:anim calcmode="lin" valueType="num" p14:bounceEnd="60000">
                                          <p:cBhvr additive="base">
                                            <p:cTn id="21" dur="1500" fill="hold"/>
                                            <p:tgtEl>
                                              <p:spTgt spid="46"/>
                                            </p:tgtEl>
                                            <p:attrNameLst>
                                              <p:attrName>ppt_y</p:attrName>
                                            </p:attrNameLst>
                                          </p:cBhvr>
                                          <p:tavLst>
                                            <p:tav tm="0">
                                              <p:val>
                                                <p:strVal val="0-#ppt_h/2"/>
                                              </p:val>
                                            </p:tav>
                                            <p:tav tm="100000">
                                              <p:val>
                                                <p:strVal val="#ppt_y"/>
                                              </p:val>
                                            </p:tav>
                                          </p:tavLst>
                                        </p:anim>
                                      </p:childTnLst>
                                    </p:cTn>
                                  </p:par>
                                </p:childTnLst>
                              </p:cTn>
                            </p:par>
                            <p:par>
                              <p:cTn id="22" fill="hold">
                                <p:stCondLst>
                                  <p:cond delay="4989"/>
                                </p:stCondLst>
                                <p:childTnLst>
                                  <p:par>
                                    <p:cTn id="23" presetID="10"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000"/>
                                            <p:tgtEl>
                                              <p:spTgt spid="14"/>
                                            </p:tgtEl>
                                          </p:cBhvr>
                                        </p:animEffect>
                                      </p:childTnLst>
                                    </p:cTn>
                                  </p:par>
                                  <p:par>
                                    <p:cTn id="26" presetID="64" presetClass="path" presetSubtype="0" decel="100000" fill="hold" grpId="1" nodeType="withEffect">
                                      <p:stCondLst>
                                        <p:cond delay="0"/>
                                      </p:stCondLst>
                                      <p:childTnLst>
                                        <p:animMotion origin="layout" path="M -3.125E-6 -1.85185E-6 L -3.125E-6 0.05 " pathEditMode="relative" rAng="0" ptsTypes="AA">
                                          <p:cBhvr>
                                            <p:cTn id="27" dur="2000" spd="-100000" fill="hold"/>
                                            <p:tgtEl>
                                              <p:spTgt spid="14"/>
                                            </p:tgtEl>
                                            <p:attrNameLst>
                                              <p:attrName>ppt_x</p:attrName>
                                              <p:attrName>ppt_y</p:attrName>
                                            </p:attrNameLst>
                                          </p:cBhvr>
                                          <p:rCtr x="0" y="2500"/>
                                        </p:animMotion>
                                      </p:childTnLst>
                                    </p:cTn>
                                  </p:par>
                                </p:childTnLst>
                              </p:cTn>
                            </p:par>
                            <p:par>
                              <p:cTn id="28" fill="hold">
                                <p:stCondLst>
                                  <p:cond delay="6989"/>
                                </p:stCondLst>
                                <p:childTnLst>
                                  <p:par>
                                    <p:cTn id="29" presetID="10"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childTnLst>
                                    </p:cTn>
                                  </p:par>
                                  <p:par>
                                    <p:cTn id="32" presetID="64" presetClass="path" presetSubtype="0" decel="100000" fill="hold" nodeType="withEffect">
                                      <p:stCondLst>
                                        <p:cond delay="0"/>
                                      </p:stCondLst>
                                      <p:childTnLst>
                                        <p:animMotion origin="layout" path="M 1.45833E-6 3.33333E-6 L 1.45833E-6 0.05 " pathEditMode="relative" rAng="0" ptsTypes="AA">
                                          <p:cBhvr>
                                            <p:cTn id="33" dur="1000" spd="-100000" fill="hold"/>
                                            <p:tgtEl>
                                              <p:spTgt spid="15"/>
                                            </p:tgtEl>
                                            <p:attrNameLst>
                                              <p:attrName>ppt_x</p:attrName>
                                              <p:attrName>ppt_y</p:attrName>
                                            </p:attrNameLst>
                                          </p:cBhvr>
                                          <p:rCtr x="0" y="2500"/>
                                        </p:animMotion>
                                      </p:childTnLst>
                                    </p:cTn>
                                  </p:par>
                                  <p:par>
                                    <p:cTn id="34" presetID="10" presetClass="entr" presetSubtype="0" fill="hold" nodeType="withEffect">
                                      <p:stCondLst>
                                        <p:cond delay="20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childTnLst>
                                    </p:cTn>
                                  </p:par>
                                  <p:par>
                                    <p:cTn id="37" presetID="64" presetClass="path" presetSubtype="0" decel="100000" fill="hold" nodeType="withEffect">
                                      <p:stCondLst>
                                        <p:cond delay="200"/>
                                      </p:stCondLst>
                                      <p:childTnLst>
                                        <p:animMotion origin="layout" path="M -2.29167E-6 3.33333E-6 L -2.29167E-6 0.05 " pathEditMode="relative" rAng="0" ptsTypes="AA">
                                          <p:cBhvr>
                                            <p:cTn id="38" dur="1000" spd="-100000" fill="hold"/>
                                            <p:tgtEl>
                                              <p:spTgt spid="20"/>
                                            </p:tgtEl>
                                            <p:attrNameLst>
                                              <p:attrName>ppt_x</p:attrName>
                                              <p:attrName>ppt_y</p:attrName>
                                            </p:attrNameLst>
                                          </p:cBhvr>
                                          <p:rCtr x="0" y="2500"/>
                                        </p:animMotion>
                                      </p:childTnLst>
                                    </p:cTn>
                                  </p:par>
                                  <p:par>
                                    <p:cTn id="39" presetID="10" presetClass="entr" presetSubtype="0" fill="hold" nodeType="withEffect">
                                      <p:stCondLst>
                                        <p:cond delay="40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1000"/>
                                            <p:tgtEl>
                                              <p:spTgt spid="32"/>
                                            </p:tgtEl>
                                          </p:cBhvr>
                                        </p:animEffect>
                                      </p:childTnLst>
                                    </p:cTn>
                                  </p:par>
                                  <p:par>
                                    <p:cTn id="42" presetID="64" presetClass="path" presetSubtype="0" decel="100000" fill="hold" nodeType="withEffect">
                                      <p:stCondLst>
                                        <p:cond delay="400"/>
                                      </p:stCondLst>
                                      <p:childTnLst>
                                        <p:animMotion origin="layout" path="M 4.58333E-6 3.33333E-6 L 4.58333E-6 0.05 " pathEditMode="relative" rAng="0" ptsTypes="AA">
                                          <p:cBhvr>
                                            <p:cTn id="43" dur="1000" spd="-100000" fill="hold"/>
                                            <p:tgtEl>
                                              <p:spTgt spid="32"/>
                                            </p:tgtEl>
                                            <p:attrNameLst>
                                              <p:attrName>ppt_x</p:attrName>
                                              <p:attrName>ppt_y</p:attrName>
                                            </p:attrNameLst>
                                          </p:cBhvr>
                                          <p:rCtr x="0" y="2500"/>
                                        </p:animMotion>
                                      </p:childTnLst>
                                    </p:cTn>
                                  </p:par>
                                  <p:par>
                                    <p:cTn id="44" presetID="10" presetClass="entr" presetSubtype="0" fill="hold" nodeType="withEffect">
                                      <p:stCondLst>
                                        <p:cond delay="60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1000"/>
                                            <p:tgtEl>
                                              <p:spTgt spid="38"/>
                                            </p:tgtEl>
                                          </p:cBhvr>
                                        </p:animEffect>
                                      </p:childTnLst>
                                    </p:cTn>
                                  </p:par>
                                  <p:par>
                                    <p:cTn id="47" presetID="64" presetClass="path" presetSubtype="0" decel="100000" fill="hold" nodeType="withEffect">
                                      <p:stCondLst>
                                        <p:cond delay="600"/>
                                      </p:stCondLst>
                                      <p:childTnLst>
                                        <p:animMotion origin="layout" path="M 1.25E-6 3.33333E-6 L 1.25E-6 0.05 " pathEditMode="relative" rAng="0" ptsTypes="AA">
                                          <p:cBhvr>
                                            <p:cTn id="48" dur="1000" spd="-100000" fill="hold"/>
                                            <p:tgtEl>
                                              <p:spTgt spid="38"/>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4" grpId="1"/>
          <p:bldP spid="4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1+#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1+#ppt_w/2"/>
                                              </p:val>
                                            </p:tav>
                                            <p:tav tm="100000">
                                              <p:val>
                                                <p:strVal val="#ppt_x"/>
                                              </p:val>
                                            </p:tav>
                                          </p:tavLst>
                                        </p:anim>
                                        <p:anim calcmode="lin" valueType="num">
                                          <p:cBhvr additive="base">
                                            <p:cTn id="12" dur="1000" fill="hold"/>
                                            <p:tgtEl>
                                              <p:spTgt spid="1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3"/>
                                            </p:tgtEl>
                                            <p:attrNameLst>
                                              <p:attrName>style.visibility</p:attrName>
                                            </p:attrNameLst>
                                          </p:cBhvr>
                                          <p:to>
                                            <p:strVal val="visible"/>
                                          </p:to>
                                        </p:set>
                                        <p:animEffect transition="in" filter="fade">
                                          <p:cBhvr>
                                            <p:cTn id="16" dur="800"/>
                                            <p:tgtEl>
                                              <p:spTgt spid="13"/>
                                            </p:tgtEl>
                                          </p:cBhvr>
                                        </p:animEffect>
                                      </p:childTnLst>
                                    </p:cTn>
                                  </p:par>
                                </p:childTnLst>
                              </p:cTn>
                            </p:par>
                            <p:par>
                              <p:cTn id="17" fill="hold">
                                <p:stCondLst>
                                  <p:cond delay="2740"/>
                                </p:stCondLst>
                                <p:childTnLst>
                                  <p:par>
                                    <p:cTn id="18" presetID="2" presetClass="entr" presetSubtype="1" accel="60000" fill="hold" grpId="0" nodeType="afterEffect">
                                      <p:stCondLst>
                                        <p:cond delay="0"/>
                                      </p:stCondLst>
                                      <p:iterate type="lt">
                                        <p:tmPct val="10000"/>
                                      </p:iterate>
                                      <p:childTnLst>
                                        <p:set>
                                          <p:cBhvr>
                                            <p:cTn id="19" dur="1" fill="hold">
                                              <p:stCondLst>
                                                <p:cond delay="0"/>
                                              </p:stCondLst>
                                            </p:cTn>
                                            <p:tgtEl>
                                              <p:spTgt spid="46"/>
                                            </p:tgtEl>
                                            <p:attrNameLst>
                                              <p:attrName>style.visibility</p:attrName>
                                            </p:attrNameLst>
                                          </p:cBhvr>
                                          <p:to>
                                            <p:strVal val="visible"/>
                                          </p:to>
                                        </p:set>
                                        <p:anim calcmode="lin" valueType="num">
                                          <p:cBhvr additive="base">
                                            <p:cTn id="20" dur="1500" fill="hold"/>
                                            <p:tgtEl>
                                              <p:spTgt spid="46"/>
                                            </p:tgtEl>
                                            <p:attrNameLst>
                                              <p:attrName>ppt_x</p:attrName>
                                            </p:attrNameLst>
                                          </p:cBhvr>
                                          <p:tavLst>
                                            <p:tav tm="0">
                                              <p:val>
                                                <p:strVal val="#ppt_x"/>
                                              </p:val>
                                            </p:tav>
                                            <p:tav tm="100000">
                                              <p:val>
                                                <p:strVal val="#ppt_x"/>
                                              </p:val>
                                            </p:tav>
                                          </p:tavLst>
                                        </p:anim>
                                        <p:anim calcmode="lin" valueType="num">
                                          <p:cBhvr additive="base">
                                            <p:cTn id="21" dur="1500" fill="hold"/>
                                            <p:tgtEl>
                                              <p:spTgt spid="46"/>
                                            </p:tgtEl>
                                            <p:attrNameLst>
                                              <p:attrName>ppt_y</p:attrName>
                                            </p:attrNameLst>
                                          </p:cBhvr>
                                          <p:tavLst>
                                            <p:tav tm="0">
                                              <p:val>
                                                <p:strVal val="0-#ppt_h/2"/>
                                              </p:val>
                                            </p:tav>
                                            <p:tav tm="100000">
                                              <p:val>
                                                <p:strVal val="#ppt_y"/>
                                              </p:val>
                                            </p:tav>
                                          </p:tavLst>
                                        </p:anim>
                                      </p:childTnLst>
                                    </p:cTn>
                                  </p:par>
                                </p:childTnLst>
                              </p:cTn>
                            </p:par>
                            <p:par>
                              <p:cTn id="22" fill="hold">
                                <p:stCondLst>
                                  <p:cond delay="4989"/>
                                </p:stCondLst>
                                <p:childTnLst>
                                  <p:par>
                                    <p:cTn id="23" presetID="10"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000"/>
                                            <p:tgtEl>
                                              <p:spTgt spid="14"/>
                                            </p:tgtEl>
                                          </p:cBhvr>
                                        </p:animEffect>
                                      </p:childTnLst>
                                    </p:cTn>
                                  </p:par>
                                  <p:par>
                                    <p:cTn id="26" presetID="64" presetClass="path" presetSubtype="0" decel="100000" fill="hold" grpId="1" nodeType="withEffect">
                                      <p:stCondLst>
                                        <p:cond delay="0"/>
                                      </p:stCondLst>
                                      <p:childTnLst>
                                        <p:animMotion origin="layout" path="M -3.125E-6 -1.85185E-6 L -3.125E-6 0.05 " pathEditMode="relative" rAng="0" ptsTypes="AA">
                                          <p:cBhvr>
                                            <p:cTn id="27" dur="2000" spd="-100000" fill="hold"/>
                                            <p:tgtEl>
                                              <p:spTgt spid="14"/>
                                            </p:tgtEl>
                                            <p:attrNameLst>
                                              <p:attrName>ppt_x</p:attrName>
                                              <p:attrName>ppt_y</p:attrName>
                                            </p:attrNameLst>
                                          </p:cBhvr>
                                          <p:rCtr x="0" y="2500"/>
                                        </p:animMotion>
                                      </p:childTnLst>
                                    </p:cTn>
                                  </p:par>
                                </p:childTnLst>
                              </p:cTn>
                            </p:par>
                            <p:par>
                              <p:cTn id="28" fill="hold">
                                <p:stCondLst>
                                  <p:cond delay="6989"/>
                                </p:stCondLst>
                                <p:childTnLst>
                                  <p:par>
                                    <p:cTn id="29" presetID="10"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childTnLst>
                                    </p:cTn>
                                  </p:par>
                                  <p:par>
                                    <p:cTn id="32" presetID="64" presetClass="path" presetSubtype="0" decel="100000" fill="hold" nodeType="withEffect">
                                      <p:stCondLst>
                                        <p:cond delay="0"/>
                                      </p:stCondLst>
                                      <p:childTnLst>
                                        <p:animMotion origin="layout" path="M 1.45833E-6 3.33333E-6 L 1.45833E-6 0.05 " pathEditMode="relative" rAng="0" ptsTypes="AA">
                                          <p:cBhvr>
                                            <p:cTn id="33" dur="1000" spd="-100000" fill="hold"/>
                                            <p:tgtEl>
                                              <p:spTgt spid="15"/>
                                            </p:tgtEl>
                                            <p:attrNameLst>
                                              <p:attrName>ppt_x</p:attrName>
                                              <p:attrName>ppt_y</p:attrName>
                                            </p:attrNameLst>
                                          </p:cBhvr>
                                          <p:rCtr x="0" y="2500"/>
                                        </p:animMotion>
                                      </p:childTnLst>
                                    </p:cTn>
                                  </p:par>
                                  <p:par>
                                    <p:cTn id="34" presetID="10" presetClass="entr" presetSubtype="0" fill="hold" nodeType="withEffect">
                                      <p:stCondLst>
                                        <p:cond delay="20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childTnLst>
                                    </p:cTn>
                                  </p:par>
                                  <p:par>
                                    <p:cTn id="37" presetID="64" presetClass="path" presetSubtype="0" decel="100000" fill="hold" nodeType="withEffect">
                                      <p:stCondLst>
                                        <p:cond delay="200"/>
                                      </p:stCondLst>
                                      <p:childTnLst>
                                        <p:animMotion origin="layout" path="M -2.29167E-6 3.33333E-6 L -2.29167E-6 0.05 " pathEditMode="relative" rAng="0" ptsTypes="AA">
                                          <p:cBhvr>
                                            <p:cTn id="38" dur="1000" spd="-100000" fill="hold"/>
                                            <p:tgtEl>
                                              <p:spTgt spid="20"/>
                                            </p:tgtEl>
                                            <p:attrNameLst>
                                              <p:attrName>ppt_x</p:attrName>
                                              <p:attrName>ppt_y</p:attrName>
                                            </p:attrNameLst>
                                          </p:cBhvr>
                                          <p:rCtr x="0" y="2500"/>
                                        </p:animMotion>
                                      </p:childTnLst>
                                    </p:cTn>
                                  </p:par>
                                  <p:par>
                                    <p:cTn id="39" presetID="10" presetClass="entr" presetSubtype="0" fill="hold" nodeType="withEffect">
                                      <p:stCondLst>
                                        <p:cond delay="40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1000"/>
                                            <p:tgtEl>
                                              <p:spTgt spid="32"/>
                                            </p:tgtEl>
                                          </p:cBhvr>
                                        </p:animEffect>
                                      </p:childTnLst>
                                    </p:cTn>
                                  </p:par>
                                  <p:par>
                                    <p:cTn id="42" presetID="64" presetClass="path" presetSubtype="0" decel="100000" fill="hold" nodeType="withEffect">
                                      <p:stCondLst>
                                        <p:cond delay="400"/>
                                      </p:stCondLst>
                                      <p:childTnLst>
                                        <p:animMotion origin="layout" path="M 4.58333E-6 3.33333E-6 L 4.58333E-6 0.05 " pathEditMode="relative" rAng="0" ptsTypes="AA">
                                          <p:cBhvr>
                                            <p:cTn id="43" dur="1000" spd="-100000" fill="hold"/>
                                            <p:tgtEl>
                                              <p:spTgt spid="32"/>
                                            </p:tgtEl>
                                            <p:attrNameLst>
                                              <p:attrName>ppt_x</p:attrName>
                                              <p:attrName>ppt_y</p:attrName>
                                            </p:attrNameLst>
                                          </p:cBhvr>
                                          <p:rCtr x="0" y="2500"/>
                                        </p:animMotion>
                                      </p:childTnLst>
                                    </p:cTn>
                                  </p:par>
                                  <p:par>
                                    <p:cTn id="44" presetID="10" presetClass="entr" presetSubtype="0" fill="hold" nodeType="withEffect">
                                      <p:stCondLst>
                                        <p:cond delay="60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1000"/>
                                            <p:tgtEl>
                                              <p:spTgt spid="38"/>
                                            </p:tgtEl>
                                          </p:cBhvr>
                                        </p:animEffect>
                                      </p:childTnLst>
                                    </p:cTn>
                                  </p:par>
                                  <p:par>
                                    <p:cTn id="47" presetID="64" presetClass="path" presetSubtype="0" decel="100000" fill="hold" nodeType="withEffect">
                                      <p:stCondLst>
                                        <p:cond delay="600"/>
                                      </p:stCondLst>
                                      <p:childTnLst>
                                        <p:animMotion origin="layout" path="M 1.25E-6 3.33333E-6 L 1.25E-6 0.05 " pathEditMode="relative" rAng="0" ptsTypes="AA">
                                          <p:cBhvr>
                                            <p:cTn id="48" dur="1000" spd="-100000" fill="hold"/>
                                            <p:tgtEl>
                                              <p:spTgt spid="38"/>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4" grpId="1"/>
          <p:bldP spid="46"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3" cstate="print">
            <a:extLst>
              <a:ext uri="{28A0092B-C50C-407E-A947-70E740481C1C}">
                <a14:useLocalDpi xmlns:a14="http://schemas.microsoft.com/office/drawing/2010/main" val="0"/>
              </a:ext>
            </a:extLst>
          </a:blip>
          <a:srcRect l="9778"/>
          <a:stretch>
            <a:fillRect/>
          </a:stretch>
        </p:blipFill>
        <p:spPr>
          <a:xfrm rot="10800000">
            <a:off x="7153170" y="0"/>
            <a:ext cx="5038829" cy="6858000"/>
          </a:xfrm>
          <a:prstGeom prst="rect">
            <a:avLst/>
          </a:prstGeom>
        </p:spPr>
      </p:pic>
      <p:pic>
        <p:nvPicPr>
          <p:cNvPr id="3" name="图片 2"/>
          <p:cNvPicPr>
            <a:picLocks noChangeAspect="1"/>
          </p:cNvPicPr>
          <p:nvPr/>
        </p:nvPicPr>
        <p:blipFill rotWithShape="1">
          <a:blip r:embed="rId4" cstate="print">
            <a:extLst>
              <a:ext uri="{28A0092B-C50C-407E-A947-70E740481C1C}">
                <a14:useLocalDpi xmlns:a14="http://schemas.microsoft.com/office/drawing/2010/main" val="0"/>
              </a:ext>
            </a:extLst>
          </a:blip>
          <a:srcRect l="9417"/>
          <a:stretch>
            <a:fillRect/>
          </a:stretch>
        </p:blipFill>
        <p:spPr>
          <a:xfrm rot="10800000">
            <a:off x="6938554" y="0"/>
            <a:ext cx="5253446" cy="6858000"/>
          </a:xfrm>
          <a:prstGeom prst="rect">
            <a:avLst/>
          </a:prstGeom>
        </p:spPr>
      </p:pic>
      <p:sp>
        <p:nvSpPr>
          <p:cNvPr id="14" name="文本框 13"/>
          <p:cNvSpPr txBox="1"/>
          <p:nvPr/>
        </p:nvSpPr>
        <p:spPr>
          <a:xfrm>
            <a:off x="844423" y="2730305"/>
            <a:ext cx="3416320" cy="1015663"/>
          </a:xfrm>
          <a:prstGeom prst="rect">
            <a:avLst/>
          </a:prstGeom>
          <a:noFill/>
        </p:spPr>
        <p:txBody>
          <a:bodyPr wrap="none" rtlCol="0">
            <a:spAutoFit/>
          </a:bodyPr>
          <a:lstStyle>
            <a:defPPr>
              <a:defRPr lang="zh-CN"/>
            </a:defPPr>
            <a:lvl1pPr algn="ctr">
              <a:defRPr sz="7200">
                <a:solidFill>
                  <a:schemeClr val="tx2"/>
                </a:solidFill>
                <a:ea typeface="+mj-ea"/>
              </a:defRPr>
            </a:lvl1pPr>
          </a:lstStyle>
          <a:p>
            <a:pPr algn="l"/>
            <a:r>
              <a:rPr lang="zh-CN" altLang="en-US" sz="6000" spc="300" dirty="0"/>
              <a:t>个人资料</a:t>
            </a:r>
          </a:p>
        </p:txBody>
      </p:sp>
      <p:sp>
        <p:nvSpPr>
          <p:cNvPr id="15" name="矩形 14"/>
          <p:cNvSpPr/>
          <p:nvPr/>
        </p:nvSpPr>
        <p:spPr>
          <a:xfrm>
            <a:off x="844423" y="3575761"/>
            <a:ext cx="2902846" cy="369332"/>
          </a:xfrm>
          <a:prstGeom prst="rect">
            <a:avLst/>
          </a:prstGeom>
        </p:spPr>
        <p:txBody>
          <a:bodyPr wrap="none">
            <a:spAutoFit/>
          </a:bodyPr>
          <a:lstStyle/>
          <a:p>
            <a:r>
              <a:rPr lang="zh-CN" altLang="en-US" dirty="0">
                <a:solidFill>
                  <a:schemeClr val="bg2"/>
                </a:solidFill>
              </a:rPr>
              <a:t>PERSONAL DOCUMENT</a:t>
            </a:r>
          </a:p>
        </p:txBody>
      </p:sp>
      <p:sp>
        <p:nvSpPr>
          <p:cNvPr id="16" name="矩形 15"/>
          <p:cNvSpPr/>
          <p:nvPr/>
        </p:nvSpPr>
        <p:spPr>
          <a:xfrm>
            <a:off x="844423" y="4513550"/>
            <a:ext cx="5762648" cy="854080"/>
          </a:xfrm>
          <a:prstGeom prst="rect">
            <a:avLst/>
          </a:prstGeom>
        </p:spPr>
        <p:txBody>
          <a:bodyPr wrap="square">
            <a:spAutoFit/>
          </a:bodyPr>
          <a:lstStyle/>
          <a:p>
            <a:pPr>
              <a:lnSpc>
                <a:spcPct val="150000"/>
              </a:lnSpc>
              <a:defRPr/>
            </a:pPr>
            <a:r>
              <a:rPr lang="zh-CN" altLang="en-US" sz="1100" dirty="0">
                <a:solidFill>
                  <a:schemeClr val="bg2">
                    <a:lumMod val="50000"/>
                  </a:schemeClr>
                </a:solidFill>
                <a:latin typeface="+mn-ea"/>
              </a:rPr>
              <a:t>此处添加详细文本描述，建议与标题相关并符合整体语言风格语言描述尽量简洁生动。尽量将每页幻灯片的字数控制在</a:t>
            </a:r>
            <a:r>
              <a:rPr lang="en-US" altLang="zh-CN" sz="1100" dirty="0">
                <a:solidFill>
                  <a:schemeClr val="bg2">
                    <a:lumMod val="50000"/>
                  </a:schemeClr>
                </a:solidFill>
                <a:latin typeface="+mn-ea"/>
              </a:rPr>
              <a:t>200</a:t>
            </a:r>
            <a:r>
              <a:rPr lang="zh-CN" altLang="en-US" sz="1100" dirty="0">
                <a:solidFill>
                  <a:schemeClr val="bg2">
                    <a:lumMod val="50000"/>
                  </a:schemeClr>
                </a:solidFill>
                <a:latin typeface="+mn-ea"/>
              </a:rPr>
              <a:t>字以内。此处添加详细文本描述，建议与标题相关并符合整体语言风格语言描述尽量简洁生动。</a:t>
            </a:r>
          </a:p>
        </p:txBody>
      </p:sp>
      <p:sp>
        <p:nvSpPr>
          <p:cNvPr id="17" name="文本框 16"/>
          <p:cNvSpPr txBox="1"/>
          <p:nvPr/>
        </p:nvSpPr>
        <p:spPr>
          <a:xfrm>
            <a:off x="844423" y="1315137"/>
            <a:ext cx="3242234" cy="923330"/>
          </a:xfrm>
          <a:prstGeom prst="rect">
            <a:avLst/>
          </a:prstGeom>
          <a:noFill/>
        </p:spPr>
        <p:txBody>
          <a:bodyPr wrap="none" rtlCol="0">
            <a:spAutoFit/>
          </a:bodyPr>
          <a:lstStyle>
            <a:defPPr>
              <a:defRPr lang="zh-CN"/>
            </a:defPPr>
            <a:lvl1pPr>
              <a:defRPr sz="5400" spc="300">
                <a:ln w="25400">
                  <a:solidFill>
                    <a:schemeClr val="bg2">
                      <a:lumMod val="50000"/>
                    </a:schemeClr>
                  </a:solidFill>
                </a:ln>
                <a:noFill/>
                <a:latin typeface="+mj-lt"/>
                <a:ea typeface="+mj-ea"/>
              </a:defRPr>
            </a:lvl1pPr>
          </a:lstStyle>
          <a:p>
            <a:r>
              <a:rPr lang="en-US" altLang="zh-CN" dirty="0">
                <a:ln w="25400">
                  <a:solidFill>
                    <a:schemeClr val="accent1"/>
                  </a:solidFill>
                </a:ln>
              </a:rPr>
              <a:t>PART 01</a:t>
            </a:r>
            <a:endParaRPr lang="zh-CN" altLang="en-US" dirty="0">
              <a:ln w="25400">
                <a:solidFill>
                  <a:schemeClr val="accent1"/>
                </a:solidFill>
              </a:ln>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1+#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0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1+#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7"/>
                                        </p:tgtEl>
                                        <p:attrNameLst>
                                          <p:attrName>style.visibility</p:attrName>
                                        </p:attrNameLst>
                                      </p:cBhvr>
                                      <p:to>
                                        <p:strVal val="visible"/>
                                      </p:to>
                                    </p:set>
                                    <p:animEffect transition="in" filter="fade">
                                      <p:cBhvr>
                                        <p:cTn id="16" dur="800"/>
                                        <p:tgtEl>
                                          <p:spTgt spid="17"/>
                                        </p:tgtEl>
                                      </p:cBhvr>
                                    </p:animEffect>
                                  </p:childTnLst>
                                </p:cTn>
                              </p:par>
                            </p:childTnLst>
                          </p:cTn>
                        </p:par>
                        <p:par>
                          <p:cTn id="17" fill="hold">
                            <p:stCondLst>
                              <p:cond delay="2579"/>
                            </p:stCondLst>
                            <p:childTnLst>
                              <p:par>
                                <p:cTn id="18" presetID="53" presetClass="entr" presetSubtype="16" fill="hold" grpId="0" nodeType="afterEffect">
                                  <p:stCondLst>
                                    <p:cond delay="0"/>
                                  </p:stCondLst>
                                  <p:iterate type="lt">
                                    <p:tmPct val="10000"/>
                                  </p:iterate>
                                  <p:childTnLst>
                                    <p:set>
                                      <p:cBhvr>
                                        <p:cTn id="19" dur="1" fill="hold">
                                          <p:stCondLst>
                                            <p:cond delay="0"/>
                                          </p:stCondLst>
                                        </p:cTn>
                                        <p:tgtEl>
                                          <p:spTgt spid="14"/>
                                        </p:tgtEl>
                                        <p:attrNameLst>
                                          <p:attrName>style.visibility</p:attrName>
                                        </p:attrNameLst>
                                      </p:cBhvr>
                                      <p:to>
                                        <p:strVal val="visible"/>
                                      </p:to>
                                    </p:set>
                                    <p:anim calcmode="lin" valueType="num">
                                      <p:cBhvr>
                                        <p:cTn id="20" dur="1000" fill="hold"/>
                                        <p:tgtEl>
                                          <p:spTgt spid="14"/>
                                        </p:tgtEl>
                                        <p:attrNameLst>
                                          <p:attrName>ppt_w</p:attrName>
                                        </p:attrNameLst>
                                      </p:cBhvr>
                                      <p:tavLst>
                                        <p:tav tm="0">
                                          <p:val>
                                            <p:fltVal val="0"/>
                                          </p:val>
                                        </p:tav>
                                        <p:tav tm="100000">
                                          <p:val>
                                            <p:strVal val="#ppt_w"/>
                                          </p:val>
                                        </p:tav>
                                      </p:tavLst>
                                    </p:anim>
                                    <p:anim calcmode="lin" valueType="num">
                                      <p:cBhvr>
                                        <p:cTn id="21" dur="1000" fill="hold"/>
                                        <p:tgtEl>
                                          <p:spTgt spid="14"/>
                                        </p:tgtEl>
                                        <p:attrNameLst>
                                          <p:attrName>ppt_h</p:attrName>
                                        </p:attrNameLst>
                                      </p:cBhvr>
                                      <p:tavLst>
                                        <p:tav tm="0">
                                          <p:val>
                                            <p:fltVal val="0"/>
                                          </p:val>
                                        </p:tav>
                                        <p:tav tm="100000">
                                          <p:val>
                                            <p:strVal val="#ppt_h"/>
                                          </p:val>
                                        </p:tav>
                                      </p:tavLst>
                                    </p:anim>
                                    <p:animEffect transition="in" filter="fade">
                                      <p:cBhvr>
                                        <p:cTn id="22" dur="1000"/>
                                        <p:tgtEl>
                                          <p:spTgt spid="14"/>
                                        </p:tgtEl>
                                      </p:cBhvr>
                                    </p:animEffect>
                                  </p:childTnLst>
                                </p:cTn>
                              </p:par>
                            </p:childTnLst>
                          </p:cTn>
                        </p:par>
                        <p:par>
                          <p:cTn id="23" fill="hold">
                            <p:stCondLst>
                              <p:cond delay="3879"/>
                            </p:stCondLst>
                            <p:childTnLst>
                              <p:par>
                                <p:cTn id="24" presetID="10"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500"/>
                                        <p:tgtEl>
                                          <p:spTgt spid="15"/>
                                        </p:tgtEl>
                                      </p:cBhvr>
                                    </p:animEffect>
                                  </p:childTnLst>
                                </p:cTn>
                              </p:par>
                              <p:par>
                                <p:cTn id="27" presetID="64" presetClass="path" presetSubtype="0" decel="100000" fill="hold" grpId="1" nodeType="withEffect">
                                  <p:stCondLst>
                                    <p:cond delay="0"/>
                                  </p:stCondLst>
                                  <p:childTnLst>
                                    <p:animMotion origin="layout" path="M 0 -3.7037E-6 L 0 0.05 " pathEditMode="relative" rAng="0" ptsTypes="AA">
                                      <p:cBhvr>
                                        <p:cTn id="28" dur="1500" spd="-100000" fill="hold"/>
                                        <p:tgtEl>
                                          <p:spTgt spid="15"/>
                                        </p:tgtEl>
                                        <p:attrNameLst>
                                          <p:attrName>ppt_x</p:attrName>
                                          <p:attrName>ppt_y</p:attrName>
                                        </p:attrNameLst>
                                      </p:cBhvr>
                                      <p:rCtr x="0" y="2500"/>
                                    </p:animMotion>
                                  </p:childTnLst>
                                </p:cTn>
                              </p:par>
                              <p:par>
                                <p:cTn id="29" presetID="10" presetClass="entr" presetSubtype="0" fill="hold" grpId="0" nodeType="withEffect">
                                  <p:stCondLst>
                                    <p:cond delay="50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500"/>
                                        <p:tgtEl>
                                          <p:spTgt spid="16"/>
                                        </p:tgtEl>
                                      </p:cBhvr>
                                    </p:animEffect>
                                  </p:childTnLst>
                                </p:cTn>
                              </p:par>
                              <p:par>
                                <p:cTn id="32" presetID="64" presetClass="path" presetSubtype="0" decel="100000" fill="hold" grpId="1" nodeType="withEffect">
                                  <p:stCondLst>
                                    <p:cond delay="500"/>
                                  </p:stCondLst>
                                  <p:childTnLst>
                                    <p:animMotion origin="layout" path="M 0 1.11111E-6 L 0 0.05 " pathEditMode="relative" rAng="0" ptsTypes="AA">
                                      <p:cBhvr>
                                        <p:cTn id="33" dur="1500" spd="-100000" fill="hold"/>
                                        <p:tgtEl>
                                          <p:spTgt spid="16"/>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5" grpId="1"/>
      <p:bldP spid="16" grpId="0"/>
      <p:bldP spid="16" grpId="1"/>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1092200" y="641876"/>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基本信息</a:t>
            </a:r>
          </a:p>
        </p:txBody>
      </p:sp>
      <p:sp>
        <p:nvSpPr>
          <p:cNvPr id="14" name="矩形: 圆角 13"/>
          <p:cNvSpPr/>
          <p:nvPr/>
        </p:nvSpPr>
        <p:spPr>
          <a:xfrm>
            <a:off x="1282700" y="2376063"/>
            <a:ext cx="3111500" cy="3290602"/>
          </a:xfrm>
          <a:prstGeom prst="roundRect">
            <a:avLst>
              <a:gd name="adj" fmla="val 5716"/>
            </a:avLst>
          </a:prstGeom>
          <a:blipFill>
            <a:blip r:embed="rId3" cstate="print"/>
            <a:stretch>
              <a:fillRect/>
            </a:stretch>
          </a:blipFill>
        </p:spPr>
        <p:txBody>
          <a:bodyPr lIns="0" tIns="0" rIns="0" bIns="0" anchor="ctr"/>
          <a:lstStyle/>
          <a:p>
            <a:endParaRPr lang="zh-CN" altLang="en-US" sz="900">
              <a:solidFill>
                <a:schemeClr val="tx1"/>
              </a:solidFill>
              <a:cs typeface="+mn-ea"/>
            </a:endParaRPr>
          </a:p>
        </p:txBody>
      </p:sp>
      <p:grpSp>
        <p:nvGrpSpPr>
          <p:cNvPr id="17" name="组合 16"/>
          <p:cNvGrpSpPr/>
          <p:nvPr/>
        </p:nvGrpSpPr>
        <p:grpSpPr>
          <a:xfrm>
            <a:off x="8268245" y="2541163"/>
            <a:ext cx="2221955" cy="376366"/>
            <a:chOff x="7061744" y="4281926"/>
            <a:chExt cx="3967721" cy="215444"/>
          </a:xfrm>
        </p:grpSpPr>
        <p:sp>
          <p:nvSpPr>
            <p:cNvPr id="18" name="文本框 17"/>
            <p:cNvSpPr txBox="1"/>
            <p:nvPr/>
          </p:nvSpPr>
          <p:spPr>
            <a:xfrm>
              <a:off x="7061744" y="4281926"/>
              <a:ext cx="805991" cy="215444"/>
            </a:xfrm>
            <a:prstGeom prst="rect">
              <a:avLst/>
            </a:prstGeom>
            <a:noFill/>
          </p:spPr>
          <p:txBody>
            <a:bodyPr wrap="none" lIns="0" tIns="0" rIns="0" bIns="0" rtlCol="0">
              <a:spAutoFit/>
            </a:bodyPr>
            <a:lstStyle/>
            <a:p>
              <a:r>
                <a:rPr lang="en-US" altLang="zh-CN" sz="1400" dirty="0">
                  <a:solidFill>
                    <a:schemeClr val="tx2">
                      <a:lumMod val="60000"/>
                      <a:lumOff val="40000"/>
                    </a:schemeClr>
                  </a:solidFill>
                </a:rPr>
                <a:t>keywords</a:t>
              </a:r>
              <a:endParaRPr lang="zh-CN" altLang="en-US" sz="1400" dirty="0">
                <a:solidFill>
                  <a:schemeClr val="tx2">
                    <a:lumMod val="60000"/>
                    <a:lumOff val="40000"/>
                  </a:schemeClr>
                </a:solidFill>
                <a:latin typeface="+mj-lt"/>
              </a:endParaRPr>
            </a:p>
          </p:txBody>
        </p:sp>
        <p:sp>
          <p:nvSpPr>
            <p:cNvPr id="19" name="文本框 18"/>
            <p:cNvSpPr txBox="1"/>
            <p:nvPr/>
          </p:nvSpPr>
          <p:spPr>
            <a:xfrm>
              <a:off x="10306591" y="4281926"/>
              <a:ext cx="411973" cy="215444"/>
            </a:xfrm>
            <a:prstGeom prst="rect">
              <a:avLst/>
            </a:prstGeom>
            <a:noFill/>
          </p:spPr>
          <p:txBody>
            <a:bodyPr wrap="none" lIns="0" tIns="0" rIns="0" bIns="0" rtlCol="0">
              <a:spAutoFit/>
            </a:bodyPr>
            <a:lstStyle/>
            <a:p>
              <a:r>
                <a:rPr lang="en-US" altLang="zh-CN" sz="1400" dirty="0">
                  <a:solidFill>
                    <a:schemeClr val="tx2">
                      <a:lumMod val="60000"/>
                      <a:lumOff val="40000"/>
                    </a:schemeClr>
                  </a:solidFill>
                </a:rPr>
                <a:t>85%</a:t>
              </a:r>
              <a:endParaRPr lang="zh-CN" altLang="en-US" sz="1400" dirty="0">
                <a:solidFill>
                  <a:schemeClr val="tx2">
                    <a:lumMod val="60000"/>
                    <a:lumOff val="40000"/>
                  </a:schemeClr>
                </a:solidFill>
                <a:latin typeface="+mj-lt"/>
              </a:endParaRPr>
            </a:p>
          </p:txBody>
        </p:sp>
        <p:sp>
          <p:nvSpPr>
            <p:cNvPr id="20" name="矩形 19"/>
            <p:cNvSpPr/>
            <p:nvPr/>
          </p:nvSpPr>
          <p:spPr>
            <a:xfrm>
              <a:off x="7061745" y="4419600"/>
              <a:ext cx="3967720" cy="6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1" name="矩形 20"/>
            <p:cNvSpPr/>
            <p:nvPr/>
          </p:nvSpPr>
          <p:spPr>
            <a:xfrm>
              <a:off x="7061745" y="4419600"/>
              <a:ext cx="3446851"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22" name="组合 21"/>
          <p:cNvGrpSpPr/>
          <p:nvPr/>
        </p:nvGrpSpPr>
        <p:grpSpPr>
          <a:xfrm>
            <a:off x="8268245" y="3391340"/>
            <a:ext cx="2221955" cy="376365"/>
            <a:chOff x="7061744" y="5007014"/>
            <a:chExt cx="3967721" cy="215444"/>
          </a:xfrm>
        </p:grpSpPr>
        <p:sp>
          <p:nvSpPr>
            <p:cNvPr id="23" name="文本框 22"/>
            <p:cNvSpPr txBox="1"/>
            <p:nvPr/>
          </p:nvSpPr>
          <p:spPr>
            <a:xfrm>
              <a:off x="7061744" y="5007014"/>
              <a:ext cx="805991" cy="215444"/>
            </a:xfrm>
            <a:prstGeom prst="rect">
              <a:avLst/>
            </a:prstGeom>
            <a:noFill/>
          </p:spPr>
          <p:txBody>
            <a:bodyPr wrap="none" lIns="0" tIns="0" rIns="0" bIns="0" rtlCol="0">
              <a:spAutoFit/>
            </a:bodyPr>
            <a:lstStyle/>
            <a:p>
              <a:r>
                <a:rPr lang="en-US" altLang="zh-CN" sz="1400" dirty="0">
                  <a:solidFill>
                    <a:schemeClr val="tx2">
                      <a:lumMod val="60000"/>
                      <a:lumOff val="40000"/>
                    </a:schemeClr>
                  </a:solidFill>
                </a:rPr>
                <a:t>keywords</a:t>
              </a:r>
              <a:endParaRPr lang="zh-CN" altLang="en-US" sz="1400" dirty="0">
                <a:solidFill>
                  <a:schemeClr val="tx2">
                    <a:lumMod val="60000"/>
                    <a:lumOff val="40000"/>
                  </a:schemeClr>
                </a:solidFill>
                <a:latin typeface="+mj-lt"/>
              </a:endParaRPr>
            </a:p>
          </p:txBody>
        </p:sp>
        <p:sp>
          <p:nvSpPr>
            <p:cNvPr id="24" name="文本框 23"/>
            <p:cNvSpPr txBox="1"/>
            <p:nvPr/>
          </p:nvSpPr>
          <p:spPr>
            <a:xfrm>
              <a:off x="10306591" y="5007014"/>
              <a:ext cx="429414" cy="215444"/>
            </a:xfrm>
            <a:prstGeom prst="rect">
              <a:avLst/>
            </a:prstGeom>
            <a:noFill/>
          </p:spPr>
          <p:txBody>
            <a:bodyPr wrap="none" lIns="0" tIns="0" rIns="0" bIns="0" rtlCol="0">
              <a:spAutoFit/>
            </a:bodyPr>
            <a:lstStyle/>
            <a:p>
              <a:r>
                <a:rPr lang="en-US" altLang="zh-CN" sz="1400" dirty="0">
                  <a:solidFill>
                    <a:schemeClr val="tx2">
                      <a:lumMod val="60000"/>
                      <a:lumOff val="40000"/>
                    </a:schemeClr>
                  </a:solidFill>
                </a:rPr>
                <a:t>90%</a:t>
              </a:r>
              <a:endParaRPr lang="zh-CN" altLang="en-US" sz="1400" dirty="0">
                <a:solidFill>
                  <a:schemeClr val="tx2">
                    <a:lumMod val="60000"/>
                    <a:lumOff val="40000"/>
                  </a:schemeClr>
                </a:solidFill>
                <a:latin typeface="+mj-lt"/>
              </a:endParaRPr>
            </a:p>
          </p:txBody>
        </p:sp>
        <p:sp>
          <p:nvSpPr>
            <p:cNvPr id="25" name="矩形 24"/>
            <p:cNvSpPr/>
            <p:nvPr/>
          </p:nvSpPr>
          <p:spPr>
            <a:xfrm>
              <a:off x="7061745" y="5144688"/>
              <a:ext cx="3967720" cy="6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6" name="矩形 25"/>
            <p:cNvSpPr/>
            <p:nvPr/>
          </p:nvSpPr>
          <p:spPr>
            <a:xfrm>
              <a:off x="7061745" y="5144688"/>
              <a:ext cx="363834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27" name="组合 26"/>
          <p:cNvGrpSpPr/>
          <p:nvPr/>
        </p:nvGrpSpPr>
        <p:grpSpPr>
          <a:xfrm>
            <a:off x="8268245" y="4241516"/>
            <a:ext cx="2221955" cy="376367"/>
            <a:chOff x="7061744" y="5724832"/>
            <a:chExt cx="3967721" cy="215444"/>
          </a:xfrm>
        </p:grpSpPr>
        <p:sp>
          <p:nvSpPr>
            <p:cNvPr id="28" name="矩形 27"/>
            <p:cNvSpPr/>
            <p:nvPr/>
          </p:nvSpPr>
          <p:spPr>
            <a:xfrm>
              <a:off x="7061745" y="5869776"/>
              <a:ext cx="3967720" cy="6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9" name="矩形 28"/>
            <p:cNvSpPr/>
            <p:nvPr/>
          </p:nvSpPr>
          <p:spPr>
            <a:xfrm>
              <a:off x="7061745" y="5869776"/>
              <a:ext cx="3255359"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0" name="文本框 29"/>
            <p:cNvSpPr txBox="1"/>
            <p:nvPr/>
          </p:nvSpPr>
          <p:spPr>
            <a:xfrm>
              <a:off x="7061744" y="5724832"/>
              <a:ext cx="805991" cy="215444"/>
            </a:xfrm>
            <a:prstGeom prst="rect">
              <a:avLst/>
            </a:prstGeom>
            <a:noFill/>
          </p:spPr>
          <p:txBody>
            <a:bodyPr wrap="none" lIns="0" tIns="0" rIns="0" bIns="0" rtlCol="0">
              <a:spAutoFit/>
            </a:bodyPr>
            <a:lstStyle/>
            <a:p>
              <a:r>
                <a:rPr lang="en-US" altLang="zh-CN" sz="1400" dirty="0">
                  <a:solidFill>
                    <a:schemeClr val="tx2">
                      <a:lumMod val="60000"/>
                      <a:lumOff val="40000"/>
                    </a:schemeClr>
                  </a:solidFill>
                </a:rPr>
                <a:t>keywords</a:t>
              </a:r>
              <a:endParaRPr lang="zh-CN" altLang="en-US" sz="1400" dirty="0">
                <a:solidFill>
                  <a:schemeClr val="tx2">
                    <a:lumMod val="60000"/>
                    <a:lumOff val="40000"/>
                  </a:schemeClr>
                </a:solidFill>
                <a:latin typeface="+mj-lt"/>
              </a:endParaRPr>
            </a:p>
          </p:txBody>
        </p:sp>
        <p:sp>
          <p:nvSpPr>
            <p:cNvPr id="31" name="文本框 30"/>
            <p:cNvSpPr txBox="1"/>
            <p:nvPr/>
          </p:nvSpPr>
          <p:spPr>
            <a:xfrm>
              <a:off x="10329269" y="5724832"/>
              <a:ext cx="387221" cy="215444"/>
            </a:xfrm>
            <a:prstGeom prst="rect">
              <a:avLst/>
            </a:prstGeom>
            <a:noFill/>
          </p:spPr>
          <p:txBody>
            <a:bodyPr wrap="none" lIns="0" tIns="0" rIns="0" bIns="0" rtlCol="0">
              <a:spAutoFit/>
            </a:bodyPr>
            <a:lstStyle/>
            <a:p>
              <a:r>
                <a:rPr lang="en-US" altLang="zh-CN" sz="1400" dirty="0">
                  <a:solidFill>
                    <a:schemeClr val="tx2">
                      <a:lumMod val="60000"/>
                      <a:lumOff val="40000"/>
                    </a:schemeClr>
                  </a:solidFill>
                </a:rPr>
                <a:t>75%</a:t>
              </a:r>
              <a:endParaRPr lang="zh-CN" altLang="en-US" sz="1400" dirty="0">
                <a:solidFill>
                  <a:schemeClr val="tx2">
                    <a:lumMod val="60000"/>
                    <a:lumOff val="40000"/>
                  </a:schemeClr>
                </a:solidFill>
                <a:latin typeface="+mj-lt"/>
              </a:endParaRPr>
            </a:p>
          </p:txBody>
        </p:sp>
      </p:grpSp>
      <p:sp>
        <p:nvSpPr>
          <p:cNvPr id="32" name="文本框 31"/>
          <p:cNvSpPr txBox="1"/>
          <p:nvPr/>
        </p:nvSpPr>
        <p:spPr>
          <a:xfrm>
            <a:off x="4710699" y="2464963"/>
            <a:ext cx="1377301" cy="523220"/>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2800" spc="300" dirty="0">
                <a:solidFill>
                  <a:schemeClr val="accent1"/>
                </a:solidFill>
              </a:rPr>
              <a:t>詹姆斯</a:t>
            </a:r>
          </a:p>
        </p:txBody>
      </p:sp>
      <p:sp>
        <p:nvSpPr>
          <p:cNvPr id="34" name="矩形 33"/>
          <p:cNvSpPr/>
          <p:nvPr/>
        </p:nvSpPr>
        <p:spPr>
          <a:xfrm>
            <a:off x="4723399" y="4427601"/>
            <a:ext cx="3025788" cy="1200329"/>
          </a:xfrm>
          <a:prstGeom prst="rect">
            <a:avLst/>
          </a:prstGeom>
        </p:spPr>
        <p:txBody>
          <a:bodyPr wrap="square">
            <a:spAutoFit/>
          </a:bodyPr>
          <a:lstStyle/>
          <a:p>
            <a:pPr>
              <a:lnSpc>
                <a:spcPct val="150000"/>
              </a:lnSpc>
              <a:defRPr/>
            </a:pPr>
            <a:r>
              <a:rPr lang="zh-CN" altLang="en-US" sz="1200" dirty="0">
                <a:solidFill>
                  <a:schemeClr val="bg2">
                    <a:lumMod val="50000"/>
                  </a:schemeClr>
                </a:solidFill>
                <a:latin typeface="+mn-ea"/>
              </a:rPr>
              <a:t>此处添加详细文本描述，建议与标题相关并符合整体语言风格语言描述尽量简洁生动。尽量将每页幻灯片的字数控制在</a:t>
            </a:r>
            <a:r>
              <a:rPr lang="en-US" altLang="zh-CN" sz="1200" dirty="0">
                <a:solidFill>
                  <a:schemeClr val="bg2">
                    <a:lumMod val="50000"/>
                  </a:schemeClr>
                </a:solidFill>
                <a:latin typeface="+mn-ea"/>
              </a:rPr>
              <a:t>200</a:t>
            </a:r>
            <a:r>
              <a:rPr lang="zh-CN" altLang="en-US" sz="1200" dirty="0">
                <a:solidFill>
                  <a:schemeClr val="bg2">
                    <a:lumMod val="50000"/>
                  </a:schemeClr>
                </a:solidFill>
                <a:latin typeface="+mn-ea"/>
              </a:rPr>
              <a:t>字以内。此处添加详细文本描述。</a:t>
            </a:r>
          </a:p>
        </p:txBody>
      </p:sp>
      <p:sp>
        <p:nvSpPr>
          <p:cNvPr id="35" name="矩形 34"/>
          <p:cNvSpPr/>
          <p:nvPr/>
        </p:nvSpPr>
        <p:spPr>
          <a:xfrm>
            <a:off x="4730141" y="3153815"/>
            <a:ext cx="2712059" cy="1061829"/>
          </a:xfrm>
          <a:prstGeom prst="rect">
            <a:avLst/>
          </a:prstGeom>
        </p:spPr>
        <p:txBody>
          <a:bodyPr wrap="square">
            <a:spAutoFit/>
          </a:bodyPr>
          <a:lstStyle/>
          <a:p>
            <a:pPr>
              <a:lnSpc>
                <a:spcPct val="150000"/>
              </a:lnSpc>
            </a:pPr>
            <a:r>
              <a:rPr lang="zh-CN" altLang="en-US" sz="1400" dirty="0">
                <a:solidFill>
                  <a:schemeClr val="tx2"/>
                </a:solidFill>
                <a:latin typeface="+mn-ea"/>
              </a:rPr>
              <a:t>籍贯：广州        性别：男</a:t>
            </a:r>
            <a:endParaRPr lang="en-US" altLang="zh-CN" sz="1400" dirty="0">
              <a:solidFill>
                <a:schemeClr val="tx2"/>
              </a:solidFill>
              <a:latin typeface="+mn-ea"/>
            </a:endParaRPr>
          </a:p>
          <a:p>
            <a:pPr>
              <a:lnSpc>
                <a:spcPct val="150000"/>
              </a:lnSpc>
            </a:pPr>
            <a:r>
              <a:rPr lang="zh-CN" altLang="en-US" sz="1400" dirty="0">
                <a:solidFill>
                  <a:schemeClr val="tx2"/>
                </a:solidFill>
                <a:latin typeface="+mn-ea"/>
              </a:rPr>
              <a:t>出生日期：</a:t>
            </a:r>
            <a:r>
              <a:rPr lang="en-US" altLang="zh-CN" sz="1400" dirty="0">
                <a:solidFill>
                  <a:schemeClr val="tx2"/>
                </a:solidFill>
                <a:latin typeface="+mn-ea"/>
              </a:rPr>
              <a:t>1985.06</a:t>
            </a:r>
          </a:p>
          <a:p>
            <a:pPr>
              <a:lnSpc>
                <a:spcPct val="150000"/>
              </a:lnSpc>
            </a:pPr>
            <a:r>
              <a:rPr lang="zh-CN" altLang="en-US" sz="1400" dirty="0">
                <a:solidFill>
                  <a:schemeClr val="tx2"/>
                </a:solidFill>
                <a:latin typeface="+mn-ea"/>
              </a:rPr>
              <a:t>毕业学校：中山大学</a:t>
            </a:r>
            <a:endParaRPr lang="en-US" altLang="zh-CN" sz="1400" dirty="0">
              <a:solidFill>
                <a:schemeClr val="tx2"/>
              </a:solidFill>
              <a:latin typeface="+mn-ea"/>
            </a:endParaRPr>
          </a:p>
        </p:txBody>
      </p:sp>
      <p:grpSp>
        <p:nvGrpSpPr>
          <p:cNvPr id="36" name="组合 35"/>
          <p:cNvGrpSpPr/>
          <p:nvPr/>
        </p:nvGrpSpPr>
        <p:grpSpPr>
          <a:xfrm>
            <a:off x="8268245" y="5091693"/>
            <a:ext cx="2221955" cy="376367"/>
            <a:chOff x="7061744" y="5724832"/>
            <a:chExt cx="3967721" cy="215444"/>
          </a:xfrm>
        </p:grpSpPr>
        <p:sp>
          <p:nvSpPr>
            <p:cNvPr id="37" name="矩形 36"/>
            <p:cNvSpPr/>
            <p:nvPr/>
          </p:nvSpPr>
          <p:spPr>
            <a:xfrm>
              <a:off x="7061745" y="5869776"/>
              <a:ext cx="3967720" cy="6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8" name="矩形 37"/>
            <p:cNvSpPr/>
            <p:nvPr/>
          </p:nvSpPr>
          <p:spPr>
            <a:xfrm>
              <a:off x="7061745" y="5869776"/>
              <a:ext cx="3255359"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9" name="文本框 38"/>
            <p:cNvSpPr txBox="1"/>
            <p:nvPr/>
          </p:nvSpPr>
          <p:spPr>
            <a:xfrm>
              <a:off x="7061744" y="5724832"/>
              <a:ext cx="805991" cy="215444"/>
            </a:xfrm>
            <a:prstGeom prst="rect">
              <a:avLst/>
            </a:prstGeom>
            <a:noFill/>
          </p:spPr>
          <p:txBody>
            <a:bodyPr wrap="none" lIns="0" tIns="0" rIns="0" bIns="0" rtlCol="0">
              <a:spAutoFit/>
            </a:bodyPr>
            <a:lstStyle/>
            <a:p>
              <a:r>
                <a:rPr lang="en-US" altLang="zh-CN" sz="1400" dirty="0">
                  <a:solidFill>
                    <a:schemeClr val="tx2">
                      <a:lumMod val="60000"/>
                      <a:lumOff val="40000"/>
                    </a:schemeClr>
                  </a:solidFill>
                </a:rPr>
                <a:t>keywords</a:t>
              </a:r>
              <a:endParaRPr lang="zh-CN" altLang="en-US" sz="1400" dirty="0">
                <a:solidFill>
                  <a:schemeClr val="tx2">
                    <a:lumMod val="60000"/>
                    <a:lumOff val="40000"/>
                  </a:schemeClr>
                </a:solidFill>
                <a:latin typeface="+mj-lt"/>
              </a:endParaRPr>
            </a:p>
          </p:txBody>
        </p:sp>
        <p:sp>
          <p:nvSpPr>
            <p:cNvPr id="40" name="文本框 39"/>
            <p:cNvSpPr txBox="1"/>
            <p:nvPr/>
          </p:nvSpPr>
          <p:spPr>
            <a:xfrm>
              <a:off x="10351948" y="5724832"/>
              <a:ext cx="387221" cy="215444"/>
            </a:xfrm>
            <a:prstGeom prst="rect">
              <a:avLst/>
            </a:prstGeom>
            <a:noFill/>
          </p:spPr>
          <p:txBody>
            <a:bodyPr wrap="none" lIns="0" tIns="0" rIns="0" bIns="0" rtlCol="0">
              <a:spAutoFit/>
            </a:bodyPr>
            <a:lstStyle/>
            <a:p>
              <a:r>
                <a:rPr lang="en-US" altLang="zh-CN" sz="1400" dirty="0">
                  <a:solidFill>
                    <a:schemeClr val="tx2">
                      <a:lumMod val="60000"/>
                      <a:lumOff val="40000"/>
                    </a:schemeClr>
                  </a:solidFill>
                </a:rPr>
                <a:t>75%</a:t>
              </a:r>
              <a:endParaRPr lang="zh-CN" altLang="en-US" sz="1400" dirty="0">
                <a:solidFill>
                  <a:schemeClr val="tx2">
                    <a:lumMod val="60000"/>
                    <a:lumOff val="40000"/>
                  </a:schemeClr>
                </a:solidFill>
                <a:latin typeface="+mj-lt"/>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2">
                                            <p:txEl>
                                              <p:pRg st="0" end="0"/>
                                            </p:txEl>
                                          </p:spTgt>
                                        </p:tgtEl>
                                      </p:cBhvr>
                                    </p:animEffect>
                                  </p:childTnLst>
                                </p:cTn>
                              </p:par>
                            </p:childTnLst>
                          </p:cTn>
                        </p:par>
                        <p:par>
                          <p:cTn id="10" fill="hold">
                            <p:stCondLst>
                              <p:cond delay="649"/>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childTnLst>
                                </p:cTn>
                              </p:par>
                              <p:par>
                                <p:cTn id="14" presetID="63" presetClass="path" presetSubtype="0" decel="100000" fill="hold" grpId="1" nodeType="withEffect">
                                  <p:stCondLst>
                                    <p:cond delay="0"/>
                                  </p:stCondLst>
                                  <p:childTnLst>
                                    <p:animMotion origin="layout" path="M -2.5E-6 -2.59259E-6 L -0.06159 -2.59259E-6 " pathEditMode="relative" rAng="0" ptsTypes="AA">
                                      <p:cBhvr>
                                        <p:cTn id="15" dur="1000" spd="-100000" fill="hold"/>
                                        <p:tgtEl>
                                          <p:spTgt spid="14"/>
                                        </p:tgtEl>
                                        <p:attrNameLst>
                                          <p:attrName>ppt_x</p:attrName>
                                          <p:attrName>ppt_y</p:attrName>
                                        </p:attrNameLst>
                                      </p:cBhvr>
                                      <p:rCtr x="-3086" y="0"/>
                                    </p:animMotion>
                                  </p:childTnLst>
                                </p:cTn>
                              </p:par>
                            </p:childTnLst>
                          </p:cTn>
                        </p:par>
                        <p:par>
                          <p:cTn id="16" fill="hold">
                            <p:stCondLst>
                              <p:cond delay="1649"/>
                            </p:stCondLst>
                            <p:childTnLst>
                              <p:par>
                                <p:cTn id="17" presetID="53" presetClass="entr" presetSubtype="16" fill="hold" grpId="0" nodeType="afterEffect">
                                  <p:stCondLst>
                                    <p:cond delay="0"/>
                                  </p:stCondLst>
                                  <p:iterate type="lt">
                                    <p:tmPct val="10000"/>
                                  </p:iterate>
                                  <p:childTnLst>
                                    <p:set>
                                      <p:cBhvr>
                                        <p:cTn id="18" dur="1" fill="hold">
                                          <p:stCondLst>
                                            <p:cond delay="0"/>
                                          </p:stCondLst>
                                        </p:cTn>
                                        <p:tgtEl>
                                          <p:spTgt spid="32"/>
                                        </p:tgtEl>
                                        <p:attrNameLst>
                                          <p:attrName>style.visibility</p:attrName>
                                        </p:attrNameLst>
                                      </p:cBhvr>
                                      <p:to>
                                        <p:strVal val="visible"/>
                                      </p:to>
                                    </p:set>
                                    <p:anim calcmode="lin" valueType="num">
                                      <p:cBhvr>
                                        <p:cTn id="19" dur="1000" fill="hold"/>
                                        <p:tgtEl>
                                          <p:spTgt spid="32"/>
                                        </p:tgtEl>
                                        <p:attrNameLst>
                                          <p:attrName>ppt_w</p:attrName>
                                        </p:attrNameLst>
                                      </p:cBhvr>
                                      <p:tavLst>
                                        <p:tav tm="0">
                                          <p:val>
                                            <p:fltVal val="0"/>
                                          </p:val>
                                        </p:tav>
                                        <p:tav tm="100000">
                                          <p:val>
                                            <p:strVal val="#ppt_w"/>
                                          </p:val>
                                        </p:tav>
                                      </p:tavLst>
                                    </p:anim>
                                    <p:anim calcmode="lin" valueType="num">
                                      <p:cBhvr>
                                        <p:cTn id="20" dur="1000" fill="hold"/>
                                        <p:tgtEl>
                                          <p:spTgt spid="32"/>
                                        </p:tgtEl>
                                        <p:attrNameLst>
                                          <p:attrName>ppt_h</p:attrName>
                                        </p:attrNameLst>
                                      </p:cBhvr>
                                      <p:tavLst>
                                        <p:tav tm="0">
                                          <p:val>
                                            <p:fltVal val="0"/>
                                          </p:val>
                                        </p:tav>
                                        <p:tav tm="100000">
                                          <p:val>
                                            <p:strVal val="#ppt_h"/>
                                          </p:val>
                                        </p:tav>
                                      </p:tavLst>
                                    </p:anim>
                                    <p:animEffect transition="in" filter="fade">
                                      <p:cBhvr>
                                        <p:cTn id="21" dur="1000"/>
                                        <p:tgtEl>
                                          <p:spTgt spid="32"/>
                                        </p:tgtEl>
                                      </p:cBhvr>
                                    </p:animEffect>
                                  </p:childTnLst>
                                </p:cTn>
                              </p:par>
                            </p:childTnLst>
                          </p:cTn>
                        </p:par>
                        <p:par>
                          <p:cTn id="22" fill="hold">
                            <p:stCondLst>
                              <p:cond delay="2849"/>
                            </p:stCondLst>
                            <p:childTnLst>
                              <p:par>
                                <p:cTn id="23" presetID="10" presetClass="entr" presetSubtype="0" fill="hold" grpId="0" nodeType="after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1000"/>
                                        <p:tgtEl>
                                          <p:spTgt spid="35"/>
                                        </p:tgtEl>
                                      </p:cBhvr>
                                    </p:animEffect>
                                  </p:childTnLst>
                                </p:cTn>
                              </p:par>
                              <p:par>
                                <p:cTn id="26" presetID="63" presetClass="path" presetSubtype="0" decel="100000" fill="hold" grpId="1" nodeType="withEffect">
                                  <p:stCondLst>
                                    <p:cond delay="0"/>
                                  </p:stCondLst>
                                  <p:childTnLst>
                                    <p:animMotion origin="layout" path="M 1.25E-6 1.48148E-6 L 0.05377 1.48148E-6 " pathEditMode="relative" rAng="0" ptsTypes="AA">
                                      <p:cBhvr>
                                        <p:cTn id="27" dur="1000" spd="-100000" fill="hold"/>
                                        <p:tgtEl>
                                          <p:spTgt spid="35"/>
                                        </p:tgtEl>
                                        <p:attrNameLst>
                                          <p:attrName>ppt_x</p:attrName>
                                          <p:attrName>ppt_y</p:attrName>
                                        </p:attrNameLst>
                                      </p:cBhvr>
                                      <p:rCtr x="2682" y="0"/>
                                    </p:animMotion>
                                  </p:childTnLst>
                                </p:cTn>
                              </p:par>
                              <p:par>
                                <p:cTn id="28" presetID="10" presetClass="entr" presetSubtype="0" fill="hold" grpId="0" nodeType="withEffect">
                                  <p:stCondLst>
                                    <p:cond delay="50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1000"/>
                                        <p:tgtEl>
                                          <p:spTgt spid="34"/>
                                        </p:tgtEl>
                                      </p:cBhvr>
                                    </p:animEffect>
                                  </p:childTnLst>
                                </p:cTn>
                              </p:par>
                              <p:par>
                                <p:cTn id="31" presetID="63" presetClass="path" presetSubtype="0" decel="100000" fill="hold" grpId="1" nodeType="withEffect">
                                  <p:stCondLst>
                                    <p:cond delay="500"/>
                                  </p:stCondLst>
                                  <p:childTnLst>
                                    <p:animMotion origin="layout" path="M 1.66667E-6 -1.85185E-6 L 0.05377 -1.85185E-6 " pathEditMode="relative" rAng="0" ptsTypes="AA">
                                      <p:cBhvr>
                                        <p:cTn id="32" dur="1000" spd="-100000" fill="hold"/>
                                        <p:tgtEl>
                                          <p:spTgt spid="34"/>
                                        </p:tgtEl>
                                        <p:attrNameLst>
                                          <p:attrName>ppt_x</p:attrName>
                                          <p:attrName>ppt_y</p:attrName>
                                        </p:attrNameLst>
                                      </p:cBhvr>
                                      <p:rCtr x="2682" y="0"/>
                                    </p:animMotion>
                                  </p:childTnLst>
                                </p:cTn>
                              </p:par>
                            </p:childTnLst>
                          </p:cTn>
                        </p:par>
                        <p:par>
                          <p:cTn id="33" fill="hold">
                            <p:stCondLst>
                              <p:cond delay="3849"/>
                            </p:stCondLst>
                            <p:childTnLst>
                              <p:par>
                                <p:cTn id="34" presetID="10" presetClass="entr" presetSubtype="0" fill="hold" nodeType="after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1500"/>
                                        <p:tgtEl>
                                          <p:spTgt spid="17"/>
                                        </p:tgtEl>
                                      </p:cBhvr>
                                    </p:animEffect>
                                  </p:childTnLst>
                                </p:cTn>
                              </p:par>
                              <p:par>
                                <p:cTn id="37" presetID="35" presetClass="path" presetSubtype="0" decel="100000" fill="hold" nodeType="withEffect">
                                  <p:stCondLst>
                                    <p:cond delay="0"/>
                                  </p:stCondLst>
                                  <p:childTnLst>
                                    <p:animMotion origin="layout" path="M -8.33333E-7 3.33333E-6 L -8.33333E-7 0.12152 " pathEditMode="relative" rAng="0" ptsTypes="AA">
                                      <p:cBhvr>
                                        <p:cTn id="38" dur="1500" spd="-100000" fill="hold"/>
                                        <p:tgtEl>
                                          <p:spTgt spid="17"/>
                                        </p:tgtEl>
                                        <p:attrNameLst>
                                          <p:attrName>ppt_x</p:attrName>
                                          <p:attrName>ppt_y</p:attrName>
                                        </p:attrNameLst>
                                      </p:cBhvr>
                                      <p:rCtr x="0" y="6065"/>
                                    </p:animMotion>
                                  </p:childTnLst>
                                </p:cTn>
                              </p:par>
                              <p:par>
                                <p:cTn id="39" presetID="10" presetClass="entr" presetSubtype="0" fill="hold" nodeType="withEffect">
                                  <p:stCondLst>
                                    <p:cond delay="30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1500"/>
                                        <p:tgtEl>
                                          <p:spTgt spid="22"/>
                                        </p:tgtEl>
                                      </p:cBhvr>
                                    </p:animEffect>
                                  </p:childTnLst>
                                </p:cTn>
                              </p:par>
                              <p:par>
                                <p:cTn id="42" presetID="35" presetClass="path" presetSubtype="0" decel="100000" fill="hold" nodeType="withEffect">
                                  <p:stCondLst>
                                    <p:cond delay="300"/>
                                  </p:stCondLst>
                                  <p:childTnLst>
                                    <p:animMotion origin="layout" path="M -8.33333E-7 7.40741E-7 L -8.33333E-7 0.12153 " pathEditMode="relative" rAng="0" ptsTypes="AA">
                                      <p:cBhvr>
                                        <p:cTn id="43" dur="1500" spd="-100000" fill="hold"/>
                                        <p:tgtEl>
                                          <p:spTgt spid="22"/>
                                        </p:tgtEl>
                                        <p:attrNameLst>
                                          <p:attrName>ppt_x</p:attrName>
                                          <p:attrName>ppt_y</p:attrName>
                                        </p:attrNameLst>
                                      </p:cBhvr>
                                      <p:rCtr x="0" y="6065"/>
                                    </p:animMotion>
                                  </p:childTnLst>
                                </p:cTn>
                              </p:par>
                              <p:par>
                                <p:cTn id="44" presetID="10" presetClass="entr" presetSubtype="0" fill="hold" nodeType="withEffect">
                                  <p:stCondLst>
                                    <p:cond delay="60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1500"/>
                                        <p:tgtEl>
                                          <p:spTgt spid="27"/>
                                        </p:tgtEl>
                                      </p:cBhvr>
                                    </p:animEffect>
                                  </p:childTnLst>
                                </p:cTn>
                              </p:par>
                              <p:par>
                                <p:cTn id="47" presetID="35" presetClass="path" presetSubtype="0" decel="100000" fill="hold" nodeType="withEffect">
                                  <p:stCondLst>
                                    <p:cond delay="600"/>
                                  </p:stCondLst>
                                  <p:childTnLst>
                                    <p:animMotion origin="layout" path="M -8.33333E-7 -3.33333E-6 L -8.33333E-7 0.12153 " pathEditMode="relative" rAng="0" ptsTypes="AA">
                                      <p:cBhvr>
                                        <p:cTn id="48" dur="1500" spd="-100000" fill="hold"/>
                                        <p:tgtEl>
                                          <p:spTgt spid="27"/>
                                        </p:tgtEl>
                                        <p:attrNameLst>
                                          <p:attrName>ppt_x</p:attrName>
                                          <p:attrName>ppt_y</p:attrName>
                                        </p:attrNameLst>
                                      </p:cBhvr>
                                      <p:rCtr x="0" y="6065"/>
                                    </p:animMotion>
                                  </p:childTnLst>
                                </p:cTn>
                              </p:par>
                              <p:par>
                                <p:cTn id="49" presetID="10" presetClass="entr" presetSubtype="0" fill="hold" nodeType="withEffect">
                                  <p:stCondLst>
                                    <p:cond delay="800"/>
                                  </p:stCondLst>
                                  <p:childTnLst>
                                    <p:set>
                                      <p:cBhvr>
                                        <p:cTn id="50" dur="1" fill="hold">
                                          <p:stCondLst>
                                            <p:cond delay="0"/>
                                          </p:stCondLst>
                                        </p:cTn>
                                        <p:tgtEl>
                                          <p:spTgt spid="36"/>
                                        </p:tgtEl>
                                        <p:attrNameLst>
                                          <p:attrName>style.visibility</p:attrName>
                                        </p:attrNameLst>
                                      </p:cBhvr>
                                      <p:to>
                                        <p:strVal val="visible"/>
                                      </p:to>
                                    </p:set>
                                    <p:animEffect transition="in" filter="fade">
                                      <p:cBhvr>
                                        <p:cTn id="51" dur="1500"/>
                                        <p:tgtEl>
                                          <p:spTgt spid="36"/>
                                        </p:tgtEl>
                                      </p:cBhvr>
                                    </p:animEffect>
                                  </p:childTnLst>
                                </p:cTn>
                              </p:par>
                              <p:par>
                                <p:cTn id="52" presetID="35" presetClass="path" presetSubtype="0" decel="100000" fill="hold" nodeType="withEffect">
                                  <p:stCondLst>
                                    <p:cond delay="800"/>
                                  </p:stCondLst>
                                  <p:childTnLst>
                                    <p:animMotion origin="layout" path="M -8.33333E-7 4.07407E-6 L -8.33333E-7 0.12152 " pathEditMode="relative" rAng="0" ptsTypes="AA">
                                      <p:cBhvr>
                                        <p:cTn id="53" dur="1500" spd="-100000" fill="hold"/>
                                        <p:tgtEl>
                                          <p:spTgt spid="36"/>
                                        </p:tgtEl>
                                        <p:attrNameLst>
                                          <p:attrName>ppt_x</p:attrName>
                                          <p:attrName>ppt_y</p:attrName>
                                        </p:attrNameLst>
                                      </p:cBhvr>
                                      <p:rCtr x="0" y="606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32" grpId="0"/>
      <p:bldP spid="34" grpId="0"/>
      <p:bldP spid="34" grpId="1"/>
      <p:bldP spid="35" grpId="0"/>
      <p:bldP spid="35"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5"/>
          <p:cNvSpPr/>
          <p:nvPr/>
        </p:nvSpPr>
        <p:spPr bwMode="auto">
          <a:xfrm flipV="1">
            <a:off x="231775" y="4036819"/>
            <a:ext cx="11747500" cy="450850"/>
          </a:xfrm>
          <a:custGeom>
            <a:avLst/>
            <a:gdLst>
              <a:gd name="T0" fmla="*/ 0 w 3624"/>
              <a:gd name="T1" fmla="*/ 0 h 200"/>
              <a:gd name="T2" fmla="*/ 604 w 3624"/>
              <a:gd name="T3" fmla="*/ 200 h 200"/>
              <a:gd name="T4" fmla="*/ 1208 w 3624"/>
              <a:gd name="T5" fmla="*/ 0 h 200"/>
              <a:gd name="T6" fmla="*/ 1812 w 3624"/>
              <a:gd name="T7" fmla="*/ 200 h 200"/>
              <a:gd name="T8" fmla="*/ 2416 w 3624"/>
              <a:gd name="T9" fmla="*/ 0 h 200"/>
              <a:gd name="T10" fmla="*/ 3020 w 3624"/>
              <a:gd name="T11" fmla="*/ 200 h 200"/>
              <a:gd name="T12" fmla="*/ 3624 w 3624"/>
              <a:gd name="T13" fmla="*/ 0 h 200"/>
            </a:gdLst>
            <a:ahLst/>
            <a:cxnLst>
              <a:cxn ang="0">
                <a:pos x="T0" y="T1"/>
              </a:cxn>
              <a:cxn ang="0">
                <a:pos x="T2" y="T3"/>
              </a:cxn>
              <a:cxn ang="0">
                <a:pos x="T4" y="T5"/>
              </a:cxn>
              <a:cxn ang="0">
                <a:pos x="T6" y="T7"/>
              </a:cxn>
              <a:cxn ang="0">
                <a:pos x="T8" y="T9"/>
              </a:cxn>
              <a:cxn ang="0">
                <a:pos x="T10" y="T11"/>
              </a:cxn>
              <a:cxn ang="0">
                <a:pos x="T12" y="T13"/>
              </a:cxn>
            </a:cxnLst>
            <a:rect l="0" t="0" r="r" b="b"/>
            <a:pathLst>
              <a:path w="3624" h="200">
                <a:moveTo>
                  <a:pt x="0" y="0"/>
                </a:moveTo>
                <a:cubicBezTo>
                  <a:pt x="302" y="0"/>
                  <a:pt x="302" y="200"/>
                  <a:pt x="604" y="200"/>
                </a:cubicBezTo>
                <a:cubicBezTo>
                  <a:pt x="906" y="200"/>
                  <a:pt x="906" y="0"/>
                  <a:pt x="1208" y="0"/>
                </a:cubicBezTo>
                <a:cubicBezTo>
                  <a:pt x="1510" y="0"/>
                  <a:pt x="1510" y="200"/>
                  <a:pt x="1812" y="200"/>
                </a:cubicBezTo>
                <a:cubicBezTo>
                  <a:pt x="2114" y="200"/>
                  <a:pt x="2114" y="0"/>
                  <a:pt x="2416" y="0"/>
                </a:cubicBezTo>
                <a:cubicBezTo>
                  <a:pt x="2718" y="0"/>
                  <a:pt x="2718" y="200"/>
                  <a:pt x="3020" y="200"/>
                </a:cubicBezTo>
                <a:cubicBezTo>
                  <a:pt x="3322" y="200"/>
                  <a:pt x="3322" y="0"/>
                  <a:pt x="3624" y="0"/>
                </a:cubicBezTo>
              </a:path>
            </a:pathLst>
          </a:custGeom>
          <a:noFill/>
          <a:ln w="2540" cap="flat">
            <a:solidFill>
              <a:schemeClr val="bg1">
                <a:lumMod val="85000"/>
              </a:schemeClr>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 name="Freeform 5"/>
          <p:cNvSpPr/>
          <p:nvPr/>
        </p:nvSpPr>
        <p:spPr bwMode="auto">
          <a:xfrm>
            <a:off x="231775" y="3709000"/>
            <a:ext cx="11747500" cy="655637"/>
          </a:xfrm>
          <a:custGeom>
            <a:avLst/>
            <a:gdLst>
              <a:gd name="T0" fmla="*/ 0 w 3624"/>
              <a:gd name="T1" fmla="*/ 0 h 200"/>
              <a:gd name="T2" fmla="*/ 604 w 3624"/>
              <a:gd name="T3" fmla="*/ 200 h 200"/>
              <a:gd name="T4" fmla="*/ 1208 w 3624"/>
              <a:gd name="T5" fmla="*/ 0 h 200"/>
              <a:gd name="T6" fmla="*/ 1812 w 3624"/>
              <a:gd name="T7" fmla="*/ 200 h 200"/>
              <a:gd name="T8" fmla="*/ 2416 w 3624"/>
              <a:gd name="T9" fmla="*/ 0 h 200"/>
              <a:gd name="T10" fmla="*/ 3020 w 3624"/>
              <a:gd name="T11" fmla="*/ 200 h 200"/>
              <a:gd name="T12" fmla="*/ 3624 w 3624"/>
              <a:gd name="T13" fmla="*/ 0 h 200"/>
            </a:gdLst>
            <a:ahLst/>
            <a:cxnLst>
              <a:cxn ang="0">
                <a:pos x="T0" y="T1"/>
              </a:cxn>
              <a:cxn ang="0">
                <a:pos x="T2" y="T3"/>
              </a:cxn>
              <a:cxn ang="0">
                <a:pos x="T4" y="T5"/>
              </a:cxn>
              <a:cxn ang="0">
                <a:pos x="T6" y="T7"/>
              </a:cxn>
              <a:cxn ang="0">
                <a:pos x="T8" y="T9"/>
              </a:cxn>
              <a:cxn ang="0">
                <a:pos x="T10" y="T11"/>
              </a:cxn>
              <a:cxn ang="0">
                <a:pos x="T12" y="T13"/>
              </a:cxn>
            </a:cxnLst>
            <a:rect l="0" t="0" r="r" b="b"/>
            <a:pathLst>
              <a:path w="3624" h="200">
                <a:moveTo>
                  <a:pt x="0" y="0"/>
                </a:moveTo>
                <a:cubicBezTo>
                  <a:pt x="302" y="0"/>
                  <a:pt x="302" y="200"/>
                  <a:pt x="604" y="200"/>
                </a:cubicBezTo>
                <a:cubicBezTo>
                  <a:pt x="906" y="200"/>
                  <a:pt x="906" y="0"/>
                  <a:pt x="1208" y="0"/>
                </a:cubicBezTo>
                <a:cubicBezTo>
                  <a:pt x="1510" y="0"/>
                  <a:pt x="1510" y="200"/>
                  <a:pt x="1812" y="200"/>
                </a:cubicBezTo>
                <a:cubicBezTo>
                  <a:pt x="2114" y="200"/>
                  <a:pt x="2114" y="0"/>
                  <a:pt x="2416" y="0"/>
                </a:cubicBezTo>
                <a:cubicBezTo>
                  <a:pt x="2718" y="0"/>
                  <a:pt x="2718" y="200"/>
                  <a:pt x="3020" y="200"/>
                </a:cubicBezTo>
                <a:cubicBezTo>
                  <a:pt x="3322" y="200"/>
                  <a:pt x="3322" y="0"/>
                  <a:pt x="3624" y="0"/>
                </a:cubicBezTo>
              </a:path>
            </a:pathLst>
          </a:custGeom>
          <a:noFill/>
          <a:ln w="12700"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9" name="矩形 8"/>
          <p:cNvSpPr/>
          <p:nvPr/>
        </p:nvSpPr>
        <p:spPr>
          <a:xfrm>
            <a:off x="1149638" y="3182739"/>
            <a:ext cx="2056821"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0" name="文本框 9"/>
          <p:cNvSpPr txBox="1"/>
          <p:nvPr/>
        </p:nvSpPr>
        <p:spPr>
          <a:xfrm>
            <a:off x="1624050" y="2813407"/>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11" name="椭圆 10"/>
          <p:cNvSpPr/>
          <p:nvPr/>
        </p:nvSpPr>
        <p:spPr>
          <a:xfrm>
            <a:off x="2097085" y="4283383"/>
            <a:ext cx="161926" cy="161926"/>
          </a:xfrm>
          <a:prstGeom prst="ellipse">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1439993" y="4611201"/>
            <a:ext cx="1476110" cy="400110"/>
          </a:xfrm>
          <a:prstGeom prst="rect">
            <a:avLst/>
          </a:prstGeom>
        </p:spPr>
        <p:txBody>
          <a:bodyPr wrap="none">
            <a:spAutoFit/>
          </a:bodyPr>
          <a:lstStyle/>
          <a:p>
            <a:pPr algn="ctr"/>
            <a:r>
              <a:rPr lang="en-US" altLang="zh-CN" sz="2000" dirty="0">
                <a:solidFill>
                  <a:schemeClr val="tx2"/>
                </a:solidFill>
                <a:latin typeface="+mj-lt"/>
                <a:ea typeface="造字工房尚黑 G0v1 细体" pitchFamily="50" charset="-122"/>
              </a:rPr>
              <a:t>2011-2012</a:t>
            </a:r>
            <a:endParaRPr lang="zh-CN" altLang="en-US" sz="2000" dirty="0">
              <a:solidFill>
                <a:schemeClr val="tx2"/>
              </a:solidFill>
              <a:latin typeface="+mj-lt"/>
              <a:ea typeface="造字工房尚黑 G0v1 细体" pitchFamily="50" charset="-122"/>
            </a:endParaRPr>
          </a:p>
        </p:txBody>
      </p:sp>
      <p:sp>
        <p:nvSpPr>
          <p:cNvPr id="15" name="椭圆 14"/>
          <p:cNvSpPr/>
          <p:nvPr/>
        </p:nvSpPr>
        <p:spPr>
          <a:xfrm>
            <a:off x="4070058" y="3635179"/>
            <a:ext cx="161926" cy="161926"/>
          </a:xfrm>
          <a:prstGeom prst="ellipse">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400302" y="3097750"/>
            <a:ext cx="1501438" cy="400110"/>
          </a:xfrm>
          <a:prstGeom prst="rect">
            <a:avLst/>
          </a:prstGeom>
        </p:spPr>
        <p:txBody>
          <a:bodyPr wrap="none">
            <a:spAutoFit/>
          </a:bodyPr>
          <a:lstStyle/>
          <a:p>
            <a:pPr algn="ctr"/>
            <a:r>
              <a:rPr lang="en-US" altLang="zh-CN" sz="2000" dirty="0">
                <a:solidFill>
                  <a:schemeClr val="tx2"/>
                </a:solidFill>
                <a:latin typeface="+mj-lt"/>
                <a:ea typeface="造字工房尚黑 G0v1 细体" pitchFamily="50" charset="-122"/>
              </a:rPr>
              <a:t>2012-2014</a:t>
            </a:r>
            <a:endParaRPr lang="zh-CN" altLang="en-US" sz="2000" dirty="0">
              <a:solidFill>
                <a:schemeClr val="tx2"/>
              </a:solidFill>
              <a:latin typeface="+mj-lt"/>
              <a:ea typeface="造字工房尚黑 G0v1 细体" pitchFamily="50" charset="-122"/>
            </a:endParaRPr>
          </a:p>
        </p:txBody>
      </p:sp>
      <p:sp>
        <p:nvSpPr>
          <p:cNvPr id="17" name="矩形 16"/>
          <p:cNvSpPr/>
          <p:nvPr/>
        </p:nvSpPr>
        <p:spPr>
          <a:xfrm>
            <a:off x="3122611" y="4479848"/>
            <a:ext cx="2056821"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8" name="文本框 17"/>
          <p:cNvSpPr txBox="1"/>
          <p:nvPr/>
        </p:nvSpPr>
        <p:spPr>
          <a:xfrm>
            <a:off x="3597023" y="4110516"/>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19" name="矩形 18"/>
          <p:cNvSpPr/>
          <p:nvPr/>
        </p:nvSpPr>
        <p:spPr>
          <a:xfrm>
            <a:off x="5095584" y="3182739"/>
            <a:ext cx="2056821"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0" name="文本框 19"/>
          <p:cNvSpPr txBox="1"/>
          <p:nvPr/>
        </p:nvSpPr>
        <p:spPr>
          <a:xfrm>
            <a:off x="5569996" y="2813407"/>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21" name="椭圆 20"/>
          <p:cNvSpPr/>
          <p:nvPr/>
        </p:nvSpPr>
        <p:spPr>
          <a:xfrm>
            <a:off x="6043031" y="4283383"/>
            <a:ext cx="161926" cy="161926"/>
          </a:xfrm>
          <a:prstGeom prst="ellipse">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5361606" y="4611201"/>
            <a:ext cx="1524777" cy="400110"/>
          </a:xfrm>
          <a:prstGeom prst="rect">
            <a:avLst/>
          </a:prstGeom>
        </p:spPr>
        <p:txBody>
          <a:bodyPr wrap="none">
            <a:spAutoFit/>
          </a:bodyPr>
          <a:lstStyle/>
          <a:p>
            <a:pPr algn="ctr"/>
            <a:r>
              <a:rPr lang="en-US" altLang="zh-CN" sz="2000" dirty="0">
                <a:solidFill>
                  <a:schemeClr val="tx2"/>
                </a:solidFill>
                <a:latin typeface="+mj-lt"/>
                <a:ea typeface="造字工房尚黑 G0v1 细体" pitchFamily="50" charset="-122"/>
              </a:rPr>
              <a:t>2014-2018</a:t>
            </a:r>
            <a:endParaRPr lang="zh-CN" altLang="en-US" sz="2000" dirty="0">
              <a:solidFill>
                <a:schemeClr val="tx2"/>
              </a:solidFill>
              <a:latin typeface="+mj-lt"/>
              <a:ea typeface="造字工房尚黑 G0v1 细体" pitchFamily="50" charset="-122"/>
            </a:endParaRPr>
          </a:p>
        </p:txBody>
      </p:sp>
      <p:sp>
        <p:nvSpPr>
          <p:cNvPr id="23" name="椭圆 22"/>
          <p:cNvSpPr/>
          <p:nvPr/>
        </p:nvSpPr>
        <p:spPr>
          <a:xfrm>
            <a:off x="8016004" y="3635179"/>
            <a:ext cx="161926" cy="161926"/>
          </a:xfrm>
          <a:prstGeom prst="ellipse">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7335572" y="3097750"/>
            <a:ext cx="1522789" cy="400110"/>
          </a:xfrm>
          <a:prstGeom prst="rect">
            <a:avLst/>
          </a:prstGeom>
        </p:spPr>
        <p:txBody>
          <a:bodyPr wrap="none">
            <a:spAutoFit/>
          </a:bodyPr>
          <a:lstStyle/>
          <a:p>
            <a:pPr algn="ctr"/>
            <a:r>
              <a:rPr lang="en-US" altLang="zh-CN" sz="2000" dirty="0">
                <a:solidFill>
                  <a:schemeClr val="tx2"/>
                </a:solidFill>
                <a:latin typeface="+mj-lt"/>
                <a:ea typeface="造字工房尚黑 G0v1 细体" pitchFamily="50" charset="-122"/>
              </a:rPr>
              <a:t>2018-2018</a:t>
            </a:r>
            <a:endParaRPr lang="zh-CN" altLang="en-US" sz="2000" dirty="0">
              <a:solidFill>
                <a:schemeClr val="tx2"/>
              </a:solidFill>
              <a:latin typeface="+mj-lt"/>
              <a:ea typeface="造字工房尚黑 G0v1 细体" pitchFamily="50" charset="-122"/>
            </a:endParaRPr>
          </a:p>
        </p:txBody>
      </p:sp>
      <p:sp>
        <p:nvSpPr>
          <p:cNvPr id="25" name="矩形 24"/>
          <p:cNvSpPr/>
          <p:nvPr/>
        </p:nvSpPr>
        <p:spPr>
          <a:xfrm>
            <a:off x="7068557" y="4479848"/>
            <a:ext cx="2056821"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6" name="文本框 25"/>
          <p:cNvSpPr txBox="1"/>
          <p:nvPr/>
        </p:nvSpPr>
        <p:spPr>
          <a:xfrm>
            <a:off x="7542969" y="4110516"/>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27" name="矩形 26"/>
          <p:cNvSpPr/>
          <p:nvPr/>
        </p:nvSpPr>
        <p:spPr>
          <a:xfrm>
            <a:off x="9041530" y="3182739"/>
            <a:ext cx="2056821"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8" name="文本框 27"/>
          <p:cNvSpPr txBox="1"/>
          <p:nvPr/>
        </p:nvSpPr>
        <p:spPr>
          <a:xfrm>
            <a:off x="9515942" y="2813407"/>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29" name="椭圆 28"/>
          <p:cNvSpPr/>
          <p:nvPr/>
        </p:nvSpPr>
        <p:spPr>
          <a:xfrm>
            <a:off x="9988977" y="4283383"/>
            <a:ext cx="161926" cy="161926"/>
          </a:xfrm>
          <a:prstGeom prst="ellipse">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9267445" y="4611201"/>
            <a:ext cx="1604990" cy="400110"/>
          </a:xfrm>
          <a:prstGeom prst="rect">
            <a:avLst/>
          </a:prstGeom>
        </p:spPr>
        <p:txBody>
          <a:bodyPr wrap="none">
            <a:spAutoFit/>
          </a:bodyPr>
          <a:lstStyle/>
          <a:p>
            <a:pPr algn="ctr"/>
            <a:r>
              <a:rPr lang="en-US" altLang="zh-CN" sz="2000" dirty="0">
                <a:solidFill>
                  <a:schemeClr val="tx2"/>
                </a:solidFill>
                <a:latin typeface="+mj-lt"/>
                <a:ea typeface="造字工房尚黑 G0v1 细体" pitchFamily="50" charset="-122"/>
              </a:rPr>
              <a:t>2018-NOW</a:t>
            </a:r>
            <a:endParaRPr lang="zh-CN" altLang="en-US" sz="2000" dirty="0">
              <a:solidFill>
                <a:schemeClr val="tx2"/>
              </a:solidFill>
              <a:latin typeface="+mj-lt"/>
              <a:ea typeface="造字工房尚黑 G0v1 细体" pitchFamily="50" charset="-122"/>
            </a:endParaRPr>
          </a:p>
        </p:txBody>
      </p:sp>
      <p:sp>
        <p:nvSpPr>
          <p:cNvPr id="48" name="文本框 47"/>
          <p:cNvSpPr txBox="1"/>
          <p:nvPr/>
        </p:nvSpPr>
        <p:spPr>
          <a:xfrm>
            <a:off x="1099789" y="641876"/>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个人履历</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48">
                                            <p:txEl>
                                              <p:pRg st="0" end="0"/>
                                            </p:txEl>
                                          </p:spTgt>
                                        </p:tgtEl>
                                        <p:attrNameLst>
                                          <p:attrName>style.visibility</p:attrName>
                                        </p:attrNameLst>
                                      </p:cBhvr>
                                      <p:to>
                                        <p:strVal val="visible"/>
                                      </p:to>
                                    </p:set>
                                    <p:anim calcmode="lin" valueType="num">
                                      <p:cBhvr>
                                        <p:cTn id="7" dur="500" fill="hold"/>
                                        <p:tgtEl>
                                          <p:spTgt spid="4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8">
                                            <p:txEl>
                                              <p:pRg st="0" end="0"/>
                                            </p:txEl>
                                          </p:spTgt>
                                        </p:tgtEl>
                                      </p:cBhvr>
                                    </p:animEffect>
                                  </p:childTnLst>
                                </p:cTn>
                              </p:par>
                            </p:childTnLst>
                          </p:cTn>
                        </p:par>
                        <p:par>
                          <p:cTn id="10" fill="hold">
                            <p:stCondLst>
                              <p:cond delay="649"/>
                            </p:stCondLst>
                            <p:childTnLst>
                              <p:par>
                                <p:cTn id="11" presetID="22" presetClass="entr" presetSubtype="8"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2000"/>
                                        <p:tgtEl>
                                          <p:spTgt spid="5"/>
                                        </p:tgtEl>
                                      </p:cBhvr>
                                    </p:animEffect>
                                  </p:childTnLst>
                                </p:cTn>
                              </p:par>
                              <p:par>
                                <p:cTn id="14" presetID="22" presetClass="entr" presetSubtype="2" fill="hold" grpId="0" nodeType="withEffect">
                                  <p:stCondLst>
                                    <p:cond delay="500"/>
                                  </p:stCondLst>
                                  <p:childTnLst>
                                    <p:set>
                                      <p:cBhvr>
                                        <p:cTn id="15" dur="1" fill="hold">
                                          <p:stCondLst>
                                            <p:cond delay="0"/>
                                          </p:stCondLst>
                                        </p:cTn>
                                        <p:tgtEl>
                                          <p:spTgt spid="8"/>
                                        </p:tgtEl>
                                        <p:attrNameLst>
                                          <p:attrName>style.visibility</p:attrName>
                                        </p:attrNameLst>
                                      </p:cBhvr>
                                      <p:to>
                                        <p:strVal val="visible"/>
                                      </p:to>
                                    </p:set>
                                    <p:animEffect transition="in" filter="wipe(right)">
                                      <p:cBhvr>
                                        <p:cTn id="16" dur="2000"/>
                                        <p:tgtEl>
                                          <p:spTgt spid="8"/>
                                        </p:tgtEl>
                                      </p:cBhvr>
                                    </p:animEffect>
                                  </p:childTnLst>
                                </p:cTn>
                              </p:par>
                            </p:childTnLst>
                          </p:cTn>
                        </p:par>
                        <p:par>
                          <p:cTn id="17" fill="hold">
                            <p:stCondLst>
                              <p:cond delay="2649"/>
                            </p:stCondLst>
                            <p:childTnLst>
                              <p:par>
                                <p:cTn id="18" presetID="53" presetClass="entr" presetSubtype="16"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par>
                          <p:cTn id="23" fill="hold">
                            <p:stCondLst>
                              <p:cond delay="3149"/>
                            </p:stCondLst>
                            <p:childTnLst>
                              <p:par>
                                <p:cTn id="24" presetID="10" presetClass="entr" presetSubtype="0"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2000"/>
                                        <p:tgtEl>
                                          <p:spTgt spid="14"/>
                                        </p:tgtEl>
                                      </p:cBhvr>
                                    </p:animEffect>
                                  </p:childTnLst>
                                </p:cTn>
                              </p:par>
                              <p:par>
                                <p:cTn id="27" presetID="64" presetClass="path" presetSubtype="0" decel="100000" fill="hold" grpId="1" nodeType="withEffect">
                                  <p:stCondLst>
                                    <p:cond delay="0"/>
                                  </p:stCondLst>
                                  <p:childTnLst>
                                    <p:animMotion origin="layout" path="M 4.16667E-6 -3.7037E-7 L 4.16667E-6 0.0662 " pathEditMode="relative" rAng="0" ptsTypes="AA">
                                      <p:cBhvr>
                                        <p:cTn id="28" dur="2000" spd="-100000" fill="hold"/>
                                        <p:tgtEl>
                                          <p:spTgt spid="14"/>
                                        </p:tgtEl>
                                        <p:attrNameLst>
                                          <p:attrName>ppt_x</p:attrName>
                                          <p:attrName>ppt_y</p:attrName>
                                        </p:attrNameLst>
                                      </p:cBhvr>
                                      <p:rCtr x="0" y="3310"/>
                                    </p:animMotion>
                                  </p:childTnLst>
                                </p:cTn>
                              </p:par>
                              <p:par>
                                <p:cTn id="29" presetID="53" presetClass="entr" presetSubtype="16" fill="hold" grpId="0" nodeType="withEffect">
                                  <p:stCondLst>
                                    <p:cond delay="1000"/>
                                  </p:stCondLst>
                                  <p:iterate type="lt">
                                    <p:tmPct val="10000"/>
                                  </p:iterate>
                                  <p:childTnLst>
                                    <p:set>
                                      <p:cBhvr>
                                        <p:cTn id="30" dur="1" fill="hold">
                                          <p:stCondLst>
                                            <p:cond delay="0"/>
                                          </p:stCondLst>
                                        </p:cTn>
                                        <p:tgtEl>
                                          <p:spTgt spid="10"/>
                                        </p:tgtEl>
                                        <p:attrNameLst>
                                          <p:attrName>style.visibility</p:attrName>
                                        </p:attrNameLst>
                                      </p:cBhvr>
                                      <p:to>
                                        <p:strVal val="visible"/>
                                      </p:to>
                                    </p:set>
                                    <p:anim calcmode="lin" valueType="num">
                                      <p:cBhvr>
                                        <p:cTn id="31" dur="1000" fill="hold"/>
                                        <p:tgtEl>
                                          <p:spTgt spid="10"/>
                                        </p:tgtEl>
                                        <p:attrNameLst>
                                          <p:attrName>ppt_w</p:attrName>
                                        </p:attrNameLst>
                                      </p:cBhvr>
                                      <p:tavLst>
                                        <p:tav tm="0">
                                          <p:val>
                                            <p:fltVal val="0"/>
                                          </p:val>
                                        </p:tav>
                                        <p:tav tm="100000">
                                          <p:val>
                                            <p:strVal val="#ppt_w"/>
                                          </p:val>
                                        </p:tav>
                                      </p:tavLst>
                                    </p:anim>
                                    <p:anim calcmode="lin" valueType="num">
                                      <p:cBhvr>
                                        <p:cTn id="32" dur="1000" fill="hold"/>
                                        <p:tgtEl>
                                          <p:spTgt spid="10"/>
                                        </p:tgtEl>
                                        <p:attrNameLst>
                                          <p:attrName>ppt_h</p:attrName>
                                        </p:attrNameLst>
                                      </p:cBhvr>
                                      <p:tavLst>
                                        <p:tav tm="0">
                                          <p:val>
                                            <p:fltVal val="0"/>
                                          </p:val>
                                        </p:tav>
                                        <p:tav tm="100000">
                                          <p:val>
                                            <p:strVal val="#ppt_h"/>
                                          </p:val>
                                        </p:tav>
                                      </p:tavLst>
                                    </p:anim>
                                    <p:animEffect transition="in" filter="fade">
                                      <p:cBhvr>
                                        <p:cTn id="33" dur="1000"/>
                                        <p:tgtEl>
                                          <p:spTgt spid="10"/>
                                        </p:tgtEl>
                                      </p:cBhvr>
                                    </p:animEffect>
                                  </p:childTnLst>
                                </p:cTn>
                              </p:par>
                              <p:par>
                                <p:cTn id="34" presetID="10" presetClass="entr" presetSubtype="0" fill="hold" grpId="0" nodeType="withEffect">
                                  <p:stCondLst>
                                    <p:cond delay="130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500"/>
                                        <p:tgtEl>
                                          <p:spTgt spid="9"/>
                                        </p:tgtEl>
                                      </p:cBhvr>
                                    </p:animEffect>
                                  </p:childTnLst>
                                </p:cTn>
                              </p:par>
                              <p:par>
                                <p:cTn id="37" presetID="64" presetClass="path" presetSubtype="0" decel="100000" fill="hold" grpId="1" nodeType="withEffect">
                                  <p:stCondLst>
                                    <p:cond delay="1300"/>
                                  </p:stCondLst>
                                  <p:childTnLst>
                                    <p:animMotion origin="layout" path="M 4.16667E-6 -1.48148E-6 L 4.16667E-6 0.05 " pathEditMode="relative" rAng="0" ptsTypes="AA">
                                      <p:cBhvr>
                                        <p:cTn id="38" dur="1500" spd="-100000" fill="hold"/>
                                        <p:tgtEl>
                                          <p:spTgt spid="9"/>
                                        </p:tgtEl>
                                        <p:attrNameLst>
                                          <p:attrName>ppt_x</p:attrName>
                                          <p:attrName>ppt_y</p:attrName>
                                        </p:attrNameLst>
                                      </p:cBhvr>
                                      <p:rCtr x="0" y="2500"/>
                                    </p:animMotion>
                                  </p:childTnLst>
                                </p:cTn>
                              </p:par>
                            </p:childTnLst>
                          </p:cTn>
                        </p:par>
                        <p:par>
                          <p:cTn id="39" fill="hold">
                            <p:stCondLst>
                              <p:cond delay="6450"/>
                            </p:stCondLst>
                            <p:childTnLst>
                              <p:par>
                                <p:cTn id="40" presetID="53" presetClass="entr" presetSubtype="16" fill="hold" grpId="0" nodeType="after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childTnLst>
                          </p:cTn>
                        </p:par>
                        <p:par>
                          <p:cTn id="45" fill="hold">
                            <p:stCondLst>
                              <p:cond delay="6950"/>
                            </p:stCondLst>
                            <p:childTnLst>
                              <p:par>
                                <p:cTn id="46" presetID="10" presetClass="entr" presetSubtype="0"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2000"/>
                                        <p:tgtEl>
                                          <p:spTgt spid="16"/>
                                        </p:tgtEl>
                                      </p:cBhvr>
                                    </p:animEffect>
                                  </p:childTnLst>
                                </p:cTn>
                              </p:par>
                              <p:par>
                                <p:cTn id="49" presetID="64" presetClass="path" presetSubtype="0" decel="100000" fill="hold" grpId="1" nodeType="withEffect">
                                  <p:stCondLst>
                                    <p:cond delay="0"/>
                                  </p:stCondLst>
                                  <p:childTnLst>
                                    <p:animMotion origin="layout" path="M -4.79167E-6 2.96296E-6 L -4.79167E-6 0.0662 " pathEditMode="relative" rAng="0" ptsTypes="AA">
                                      <p:cBhvr>
                                        <p:cTn id="50" dur="2000" spd="-100000" fill="hold"/>
                                        <p:tgtEl>
                                          <p:spTgt spid="16"/>
                                        </p:tgtEl>
                                        <p:attrNameLst>
                                          <p:attrName>ppt_x</p:attrName>
                                          <p:attrName>ppt_y</p:attrName>
                                        </p:attrNameLst>
                                      </p:cBhvr>
                                      <p:rCtr x="0" y="3310"/>
                                    </p:animMotion>
                                  </p:childTnLst>
                                </p:cTn>
                              </p:par>
                              <p:par>
                                <p:cTn id="51" presetID="53" presetClass="entr" presetSubtype="16" fill="hold" grpId="0" nodeType="withEffect">
                                  <p:stCondLst>
                                    <p:cond delay="1000"/>
                                  </p:stCondLst>
                                  <p:iterate type="lt">
                                    <p:tmPct val="10000"/>
                                  </p:iterate>
                                  <p:childTnLst>
                                    <p:set>
                                      <p:cBhvr>
                                        <p:cTn id="52" dur="1" fill="hold">
                                          <p:stCondLst>
                                            <p:cond delay="0"/>
                                          </p:stCondLst>
                                        </p:cTn>
                                        <p:tgtEl>
                                          <p:spTgt spid="18"/>
                                        </p:tgtEl>
                                        <p:attrNameLst>
                                          <p:attrName>style.visibility</p:attrName>
                                        </p:attrNameLst>
                                      </p:cBhvr>
                                      <p:to>
                                        <p:strVal val="visible"/>
                                      </p:to>
                                    </p:set>
                                    <p:anim calcmode="lin" valueType="num">
                                      <p:cBhvr>
                                        <p:cTn id="53" dur="1000" fill="hold"/>
                                        <p:tgtEl>
                                          <p:spTgt spid="18"/>
                                        </p:tgtEl>
                                        <p:attrNameLst>
                                          <p:attrName>ppt_w</p:attrName>
                                        </p:attrNameLst>
                                      </p:cBhvr>
                                      <p:tavLst>
                                        <p:tav tm="0">
                                          <p:val>
                                            <p:fltVal val="0"/>
                                          </p:val>
                                        </p:tav>
                                        <p:tav tm="100000">
                                          <p:val>
                                            <p:strVal val="#ppt_w"/>
                                          </p:val>
                                        </p:tav>
                                      </p:tavLst>
                                    </p:anim>
                                    <p:anim calcmode="lin" valueType="num">
                                      <p:cBhvr>
                                        <p:cTn id="54" dur="1000" fill="hold"/>
                                        <p:tgtEl>
                                          <p:spTgt spid="18"/>
                                        </p:tgtEl>
                                        <p:attrNameLst>
                                          <p:attrName>ppt_h</p:attrName>
                                        </p:attrNameLst>
                                      </p:cBhvr>
                                      <p:tavLst>
                                        <p:tav tm="0">
                                          <p:val>
                                            <p:fltVal val="0"/>
                                          </p:val>
                                        </p:tav>
                                        <p:tav tm="100000">
                                          <p:val>
                                            <p:strVal val="#ppt_h"/>
                                          </p:val>
                                        </p:tav>
                                      </p:tavLst>
                                    </p:anim>
                                    <p:animEffect transition="in" filter="fade">
                                      <p:cBhvr>
                                        <p:cTn id="55" dur="1000"/>
                                        <p:tgtEl>
                                          <p:spTgt spid="18"/>
                                        </p:tgtEl>
                                      </p:cBhvr>
                                    </p:animEffect>
                                  </p:childTnLst>
                                </p:cTn>
                              </p:par>
                              <p:par>
                                <p:cTn id="56" presetID="10" presetClass="entr" presetSubtype="0" fill="hold" grpId="0" nodeType="withEffect">
                                  <p:stCondLst>
                                    <p:cond delay="130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1500"/>
                                        <p:tgtEl>
                                          <p:spTgt spid="17"/>
                                        </p:tgtEl>
                                      </p:cBhvr>
                                    </p:animEffect>
                                  </p:childTnLst>
                                </p:cTn>
                              </p:par>
                              <p:par>
                                <p:cTn id="59" presetID="64" presetClass="path" presetSubtype="0" decel="100000" fill="hold" grpId="1" nodeType="withEffect">
                                  <p:stCondLst>
                                    <p:cond delay="1300"/>
                                  </p:stCondLst>
                                  <p:childTnLst>
                                    <p:animMotion origin="layout" path="M -4.79167E-6 -1.85185E-6 L -4.79167E-6 0.05 " pathEditMode="relative" rAng="0" ptsTypes="AA">
                                      <p:cBhvr>
                                        <p:cTn id="60" dur="1500" spd="-100000" fill="hold"/>
                                        <p:tgtEl>
                                          <p:spTgt spid="17"/>
                                        </p:tgtEl>
                                        <p:attrNameLst>
                                          <p:attrName>ppt_x</p:attrName>
                                          <p:attrName>ppt_y</p:attrName>
                                        </p:attrNameLst>
                                      </p:cBhvr>
                                      <p:rCtr x="0" y="2500"/>
                                    </p:animMotion>
                                  </p:childTnLst>
                                </p:cTn>
                              </p:par>
                            </p:childTnLst>
                          </p:cTn>
                        </p:par>
                        <p:par>
                          <p:cTn id="61" fill="hold">
                            <p:stCondLst>
                              <p:cond delay="9750"/>
                            </p:stCondLst>
                            <p:childTnLst>
                              <p:par>
                                <p:cTn id="62" presetID="53" presetClass="entr" presetSubtype="16" fill="hold" grpId="0" nodeType="afterEffect">
                                  <p:stCondLst>
                                    <p:cond delay="0"/>
                                  </p:stCondLst>
                                  <p:childTnLst>
                                    <p:set>
                                      <p:cBhvr>
                                        <p:cTn id="63" dur="1" fill="hold">
                                          <p:stCondLst>
                                            <p:cond delay="0"/>
                                          </p:stCondLst>
                                        </p:cTn>
                                        <p:tgtEl>
                                          <p:spTgt spid="21"/>
                                        </p:tgtEl>
                                        <p:attrNameLst>
                                          <p:attrName>style.visibility</p:attrName>
                                        </p:attrNameLst>
                                      </p:cBhvr>
                                      <p:to>
                                        <p:strVal val="visible"/>
                                      </p:to>
                                    </p:set>
                                    <p:anim calcmode="lin" valueType="num">
                                      <p:cBhvr>
                                        <p:cTn id="64" dur="500" fill="hold"/>
                                        <p:tgtEl>
                                          <p:spTgt spid="21"/>
                                        </p:tgtEl>
                                        <p:attrNameLst>
                                          <p:attrName>ppt_w</p:attrName>
                                        </p:attrNameLst>
                                      </p:cBhvr>
                                      <p:tavLst>
                                        <p:tav tm="0">
                                          <p:val>
                                            <p:fltVal val="0"/>
                                          </p:val>
                                        </p:tav>
                                        <p:tav tm="100000">
                                          <p:val>
                                            <p:strVal val="#ppt_w"/>
                                          </p:val>
                                        </p:tav>
                                      </p:tavLst>
                                    </p:anim>
                                    <p:anim calcmode="lin" valueType="num">
                                      <p:cBhvr>
                                        <p:cTn id="65" dur="500" fill="hold"/>
                                        <p:tgtEl>
                                          <p:spTgt spid="21"/>
                                        </p:tgtEl>
                                        <p:attrNameLst>
                                          <p:attrName>ppt_h</p:attrName>
                                        </p:attrNameLst>
                                      </p:cBhvr>
                                      <p:tavLst>
                                        <p:tav tm="0">
                                          <p:val>
                                            <p:fltVal val="0"/>
                                          </p:val>
                                        </p:tav>
                                        <p:tav tm="100000">
                                          <p:val>
                                            <p:strVal val="#ppt_h"/>
                                          </p:val>
                                        </p:tav>
                                      </p:tavLst>
                                    </p:anim>
                                    <p:animEffect transition="in" filter="fade">
                                      <p:cBhvr>
                                        <p:cTn id="66" dur="500"/>
                                        <p:tgtEl>
                                          <p:spTgt spid="21"/>
                                        </p:tgtEl>
                                      </p:cBhvr>
                                    </p:animEffect>
                                  </p:childTnLst>
                                </p:cTn>
                              </p:par>
                            </p:childTnLst>
                          </p:cTn>
                        </p:par>
                        <p:par>
                          <p:cTn id="67" fill="hold">
                            <p:stCondLst>
                              <p:cond delay="10250"/>
                            </p:stCondLst>
                            <p:childTnLst>
                              <p:par>
                                <p:cTn id="68" presetID="10" presetClass="entr" presetSubtype="0" fill="hold" grpId="0" nodeType="after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fade">
                                      <p:cBhvr>
                                        <p:cTn id="70" dur="2000"/>
                                        <p:tgtEl>
                                          <p:spTgt spid="22"/>
                                        </p:tgtEl>
                                      </p:cBhvr>
                                    </p:animEffect>
                                  </p:childTnLst>
                                </p:cTn>
                              </p:par>
                              <p:par>
                                <p:cTn id="71" presetID="64" presetClass="path" presetSubtype="0" decel="100000" fill="hold" grpId="1" nodeType="withEffect">
                                  <p:stCondLst>
                                    <p:cond delay="0"/>
                                  </p:stCondLst>
                                  <p:childTnLst>
                                    <p:animMotion origin="layout" path="M -3.54167E-6 -3.7037E-7 L -3.54167E-6 0.0662 " pathEditMode="relative" rAng="0" ptsTypes="AA">
                                      <p:cBhvr>
                                        <p:cTn id="72" dur="2000" spd="-100000" fill="hold"/>
                                        <p:tgtEl>
                                          <p:spTgt spid="22"/>
                                        </p:tgtEl>
                                        <p:attrNameLst>
                                          <p:attrName>ppt_x</p:attrName>
                                          <p:attrName>ppt_y</p:attrName>
                                        </p:attrNameLst>
                                      </p:cBhvr>
                                      <p:rCtr x="0" y="3310"/>
                                    </p:animMotion>
                                  </p:childTnLst>
                                </p:cTn>
                              </p:par>
                              <p:par>
                                <p:cTn id="73" presetID="53" presetClass="entr" presetSubtype="16" fill="hold" grpId="0" nodeType="withEffect">
                                  <p:stCondLst>
                                    <p:cond delay="1000"/>
                                  </p:stCondLst>
                                  <p:iterate type="lt">
                                    <p:tmPct val="10000"/>
                                  </p:iterate>
                                  <p:childTnLst>
                                    <p:set>
                                      <p:cBhvr>
                                        <p:cTn id="74" dur="1" fill="hold">
                                          <p:stCondLst>
                                            <p:cond delay="0"/>
                                          </p:stCondLst>
                                        </p:cTn>
                                        <p:tgtEl>
                                          <p:spTgt spid="20"/>
                                        </p:tgtEl>
                                        <p:attrNameLst>
                                          <p:attrName>style.visibility</p:attrName>
                                        </p:attrNameLst>
                                      </p:cBhvr>
                                      <p:to>
                                        <p:strVal val="visible"/>
                                      </p:to>
                                    </p:set>
                                    <p:anim calcmode="lin" valueType="num">
                                      <p:cBhvr>
                                        <p:cTn id="75" dur="1000" fill="hold"/>
                                        <p:tgtEl>
                                          <p:spTgt spid="20"/>
                                        </p:tgtEl>
                                        <p:attrNameLst>
                                          <p:attrName>ppt_w</p:attrName>
                                        </p:attrNameLst>
                                      </p:cBhvr>
                                      <p:tavLst>
                                        <p:tav tm="0">
                                          <p:val>
                                            <p:fltVal val="0"/>
                                          </p:val>
                                        </p:tav>
                                        <p:tav tm="100000">
                                          <p:val>
                                            <p:strVal val="#ppt_w"/>
                                          </p:val>
                                        </p:tav>
                                      </p:tavLst>
                                    </p:anim>
                                    <p:anim calcmode="lin" valueType="num">
                                      <p:cBhvr>
                                        <p:cTn id="76" dur="1000" fill="hold"/>
                                        <p:tgtEl>
                                          <p:spTgt spid="20"/>
                                        </p:tgtEl>
                                        <p:attrNameLst>
                                          <p:attrName>ppt_h</p:attrName>
                                        </p:attrNameLst>
                                      </p:cBhvr>
                                      <p:tavLst>
                                        <p:tav tm="0">
                                          <p:val>
                                            <p:fltVal val="0"/>
                                          </p:val>
                                        </p:tav>
                                        <p:tav tm="100000">
                                          <p:val>
                                            <p:strVal val="#ppt_h"/>
                                          </p:val>
                                        </p:tav>
                                      </p:tavLst>
                                    </p:anim>
                                    <p:animEffect transition="in" filter="fade">
                                      <p:cBhvr>
                                        <p:cTn id="77" dur="1000"/>
                                        <p:tgtEl>
                                          <p:spTgt spid="20"/>
                                        </p:tgtEl>
                                      </p:cBhvr>
                                    </p:animEffect>
                                  </p:childTnLst>
                                </p:cTn>
                              </p:par>
                              <p:par>
                                <p:cTn id="78" presetID="10" presetClass="entr" presetSubtype="0" fill="hold" grpId="0" nodeType="withEffect">
                                  <p:stCondLst>
                                    <p:cond delay="1300"/>
                                  </p:stCondLst>
                                  <p:childTnLst>
                                    <p:set>
                                      <p:cBhvr>
                                        <p:cTn id="79" dur="1" fill="hold">
                                          <p:stCondLst>
                                            <p:cond delay="0"/>
                                          </p:stCondLst>
                                        </p:cTn>
                                        <p:tgtEl>
                                          <p:spTgt spid="19"/>
                                        </p:tgtEl>
                                        <p:attrNameLst>
                                          <p:attrName>style.visibility</p:attrName>
                                        </p:attrNameLst>
                                      </p:cBhvr>
                                      <p:to>
                                        <p:strVal val="visible"/>
                                      </p:to>
                                    </p:set>
                                    <p:animEffect transition="in" filter="fade">
                                      <p:cBhvr>
                                        <p:cTn id="80" dur="1500"/>
                                        <p:tgtEl>
                                          <p:spTgt spid="19"/>
                                        </p:tgtEl>
                                      </p:cBhvr>
                                    </p:animEffect>
                                  </p:childTnLst>
                                </p:cTn>
                              </p:par>
                              <p:par>
                                <p:cTn id="81" presetID="64" presetClass="path" presetSubtype="0" decel="100000" fill="hold" grpId="1" nodeType="withEffect">
                                  <p:stCondLst>
                                    <p:cond delay="1300"/>
                                  </p:stCondLst>
                                  <p:childTnLst>
                                    <p:animMotion origin="layout" path="M -3.54167E-6 -1.48148E-6 L -3.54167E-6 0.05 " pathEditMode="relative" rAng="0" ptsTypes="AA">
                                      <p:cBhvr>
                                        <p:cTn id="82" dur="1500" spd="-100000" fill="hold"/>
                                        <p:tgtEl>
                                          <p:spTgt spid="19"/>
                                        </p:tgtEl>
                                        <p:attrNameLst>
                                          <p:attrName>ppt_x</p:attrName>
                                          <p:attrName>ppt_y</p:attrName>
                                        </p:attrNameLst>
                                      </p:cBhvr>
                                      <p:rCtr x="0" y="2500"/>
                                    </p:animMotion>
                                  </p:childTnLst>
                                </p:cTn>
                              </p:par>
                            </p:childTnLst>
                          </p:cTn>
                        </p:par>
                        <p:par>
                          <p:cTn id="83" fill="hold">
                            <p:stCondLst>
                              <p:cond delay="13049"/>
                            </p:stCondLst>
                            <p:childTnLst>
                              <p:par>
                                <p:cTn id="84" presetID="53" presetClass="entr" presetSubtype="16" fill="hold" grpId="0" nodeType="afterEffect">
                                  <p:stCondLst>
                                    <p:cond delay="0"/>
                                  </p:stCondLst>
                                  <p:childTnLst>
                                    <p:set>
                                      <p:cBhvr>
                                        <p:cTn id="85" dur="1" fill="hold">
                                          <p:stCondLst>
                                            <p:cond delay="0"/>
                                          </p:stCondLst>
                                        </p:cTn>
                                        <p:tgtEl>
                                          <p:spTgt spid="23"/>
                                        </p:tgtEl>
                                        <p:attrNameLst>
                                          <p:attrName>style.visibility</p:attrName>
                                        </p:attrNameLst>
                                      </p:cBhvr>
                                      <p:to>
                                        <p:strVal val="visible"/>
                                      </p:to>
                                    </p:set>
                                    <p:anim calcmode="lin" valueType="num">
                                      <p:cBhvr>
                                        <p:cTn id="86" dur="500" fill="hold"/>
                                        <p:tgtEl>
                                          <p:spTgt spid="23"/>
                                        </p:tgtEl>
                                        <p:attrNameLst>
                                          <p:attrName>ppt_w</p:attrName>
                                        </p:attrNameLst>
                                      </p:cBhvr>
                                      <p:tavLst>
                                        <p:tav tm="0">
                                          <p:val>
                                            <p:fltVal val="0"/>
                                          </p:val>
                                        </p:tav>
                                        <p:tav tm="100000">
                                          <p:val>
                                            <p:strVal val="#ppt_w"/>
                                          </p:val>
                                        </p:tav>
                                      </p:tavLst>
                                    </p:anim>
                                    <p:anim calcmode="lin" valueType="num">
                                      <p:cBhvr>
                                        <p:cTn id="87" dur="500" fill="hold"/>
                                        <p:tgtEl>
                                          <p:spTgt spid="23"/>
                                        </p:tgtEl>
                                        <p:attrNameLst>
                                          <p:attrName>ppt_h</p:attrName>
                                        </p:attrNameLst>
                                      </p:cBhvr>
                                      <p:tavLst>
                                        <p:tav tm="0">
                                          <p:val>
                                            <p:fltVal val="0"/>
                                          </p:val>
                                        </p:tav>
                                        <p:tav tm="100000">
                                          <p:val>
                                            <p:strVal val="#ppt_h"/>
                                          </p:val>
                                        </p:tav>
                                      </p:tavLst>
                                    </p:anim>
                                    <p:animEffect transition="in" filter="fade">
                                      <p:cBhvr>
                                        <p:cTn id="88" dur="500"/>
                                        <p:tgtEl>
                                          <p:spTgt spid="23"/>
                                        </p:tgtEl>
                                      </p:cBhvr>
                                    </p:animEffect>
                                  </p:childTnLst>
                                </p:cTn>
                              </p:par>
                            </p:childTnLst>
                          </p:cTn>
                        </p:par>
                        <p:par>
                          <p:cTn id="89" fill="hold">
                            <p:stCondLst>
                              <p:cond delay="13549"/>
                            </p:stCondLst>
                            <p:childTnLst>
                              <p:par>
                                <p:cTn id="90" presetID="10" presetClass="entr" presetSubtype="0" fill="hold" grpId="0" nodeType="after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fade">
                                      <p:cBhvr>
                                        <p:cTn id="92" dur="2000"/>
                                        <p:tgtEl>
                                          <p:spTgt spid="24"/>
                                        </p:tgtEl>
                                      </p:cBhvr>
                                    </p:animEffect>
                                  </p:childTnLst>
                                </p:cTn>
                              </p:par>
                              <p:par>
                                <p:cTn id="93" presetID="64" presetClass="path" presetSubtype="0" decel="100000" fill="hold" grpId="1" nodeType="withEffect">
                                  <p:stCondLst>
                                    <p:cond delay="0"/>
                                  </p:stCondLst>
                                  <p:childTnLst>
                                    <p:animMotion origin="layout" path="M -2.5E-6 2.96296E-6 L -2.5E-6 0.0662 " pathEditMode="relative" rAng="0" ptsTypes="AA">
                                      <p:cBhvr>
                                        <p:cTn id="94" dur="2000" spd="-100000" fill="hold"/>
                                        <p:tgtEl>
                                          <p:spTgt spid="24"/>
                                        </p:tgtEl>
                                        <p:attrNameLst>
                                          <p:attrName>ppt_x</p:attrName>
                                          <p:attrName>ppt_y</p:attrName>
                                        </p:attrNameLst>
                                      </p:cBhvr>
                                      <p:rCtr x="0" y="3310"/>
                                    </p:animMotion>
                                  </p:childTnLst>
                                </p:cTn>
                              </p:par>
                              <p:par>
                                <p:cTn id="95" presetID="53" presetClass="entr" presetSubtype="16" fill="hold" grpId="0" nodeType="withEffect">
                                  <p:stCondLst>
                                    <p:cond delay="1000"/>
                                  </p:stCondLst>
                                  <p:iterate type="lt">
                                    <p:tmPct val="10000"/>
                                  </p:iterate>
                                  <p:childTnLst>
                                    <p:set>
                                      <p:cBhvr>
                                        <p:cTn id="96" dur="1" fill="hold">
                                          <p:stCondLst>
                                            <p:cond delay="0"/>
                                          </p:stCondLst>
                                        </p:cTn>
                                        <p:tgtEl>
                                          <p:spTgt spid="26"/>
                                        </p:tgtEl>
                                        <p:attrNameLst>
                                          <p:attrName>style.visibility</p:attrName>
                                        </p:attrNameLst>
                                      </p:cBhvr>
                                      <p:to>
                                        <p:strVal val="visible"/>
                                      </p:to>
                                    </p:set>
                                    <p:anim calcmode="lin" valueType="num">
                                      <p:cBhvr>
                                        <p:cTn id="97" dur="1000" fill="hold"/>
                                        <p:tgtEl>
                                          <p:spTgt spid="26"/>
                                        </p:tgtEl>
                                        <p:attrNameLst>
                                          <p:attrName>ppt_w</p:attrName>
                                        </p:attrNameLst>
                                      </p:cBhvr>
                                      <p:tavLst>
                                        <p:tav tm="0">
                                          <p:val>
                                            <p:fltVal val="0"/>
                                          </p:val>
                                        </p:tav>
                                        <p:tav tm="100000">
                                          <p:val>
                                            <p:strVal val="#ppt_w"/>
                                          </p:val>
                                        </p:tav>
                                      </p:tavLst>
                                    </p:anim>
                                    <p:anim calcmode="lin" valueType="num">
                                      <p:cBhvr>
                                        <p:cTn id="98" dur="1000" fill="hold"/>
                                        <p:tgtEl>
                                          <p:spTgt spid="26"/>
                                        </p:tgtEl>
                                        <p:attrNameLst>
                                          <p:attrName>ppt_h</p:attrName>
                                        </p:attrNameLst>
                                      </p:cBhvr>
                                      <p:tavLst>
                                        <p:tav tm="0">
                                          <p:val>
                                            <p:fltVal val="0"/>
                                          </p:val>
                                        </p:tav>
                                        <p:tav tm="100000">
                                          <p:val>
                                            <p:strVal val="#ppt_h"/>
                                          </p:val>
                                        </p:tav>
                                      </p:tavLst>
                                    </p:anim>
                                    <p:animEffect transition="in" filter="fade">
                                      <p:cBhvr>
                                        <p:cTn id="99" dur="1000"/>
                                        <p:tgtEl>
                                          <p:spTgt spid="26"/>
                                        </p:tgtEl>
                                      </p:cBhvr>
                                    </p:animEffect>
                                  </p:childTnLst>
                                </p:cTn>
                              </p:par>
                              <p:par>
                                <p:cTn id="100" presetID="10" presetClass="entr" presetSubtype="0" fill="hold" grpId="0" nodeType="withEffect">
                                  <p:stCondLst>
                                    <p:cond delay="1300"/>
                                  </p:stCondLst>
                                  <p:childTnLst>
                                    <p:set>
                                      <p:cBhvr>
                                        <p:cTn id="101" dur="1" fill="hold">
                                          <p:stCondLst>
                                            <p:cond delay="0"/>
                                          </p:stCondLst>
                                        </p:cTn>
                                        <p:tgtEl>
                                          <p:spTgt spid="25"/>
                                        </p:tgtEl>
                                        <p:attrNameLst>
                                          <p:attrName>style.visibility</p:attrName>
                                        </p:attrNameLst>
                                      </p:cBhvr>
                                      <p:to>
                                        <p:strVal val="visible"/>
                                      </p:to>
                                    </p:set>
                                    <p:animEffect transition="in" filter="fade">
                                      <p:cBhvr>
                                        <p:cTn id="102" dur="1500"/>
                                        <p:tgtEl>
                                          <p:spTgt spid="25"/>
                                        </p:tgtEl>
                                      </p:cBhvr>
                                    </p:animEffect>
                                  </p:childTnLst>
                                </p:cTn>
                              </p:par>
                              <p:par>
                                <p:cTn id="103" presetID="64" presetClass="path" presetSubtype="0" decel="100000" fill="hold" grpId="1" nodeType="withEffect">
                                  <p:stCondLst>
                                    <p:cond delay="1300"/>
                                  </p:stCondLst>
                                  <p:childTnLst>
                                    <p:animMotion origin="layout" path="M -2.5E-6 -1.85185E-6 L -2.5E-6 0.05 " pathEditMode="relative" rAng="0" ptsTypes="AA">
                                      <p:cBhvr>
                                        <p:cTn id="104" dur="1500" spd="-100000" fill="hold"/>
                                        <p:tgtEl>
                                          <p:spTgt spid="25"/>
                                        </p:tgtEl>
                                        <p:attrNameLst>
                                          <p:attrName>ppt_x</p:attrName>
                                          <p:attrName>ppt_y</p:attrName>
                                        </p:attrNameLst>
                                      </p:cBhvr>
                                      <p:rCtr x="0" y="2500"/>
                                    </p:animMotion>
                                  </p:childTnLst>
                                </p:cTn>
                              </p:par>
                            </p:childTnLst>
                          </p:cTn>
                        </p:par>
                        <p:par>
                          <p:cTn id="105" fill="hold">
                            <p:stCondLst>
                              <p:cond delay="16350"/>
                            </p:stCondLst>
                            <p:childTnLst>
                              <p:par>
                                <p:cTn id="106" presetID="53" presetClass="entr" presetSubtype="16" fill="hold" grpId="0" nodeType="afterEffect">
                                  <p:stCondLst>
                                    <p:cond delay="0"/>
                                  </p:stCondLst>
                                  <p:childTnLst>
                                    <p:set>
                                      <p:cBhvr>
                                        <p:cTn id="107" dur="1" fill="hold">
                                          <p:stCondLst>
                                            <p:cond delay="0"/>
                                          </p:stCondLst>
                                        </p:cTn>
                                        <p:tgtEl>
                                          <p:spTgt spid="29"/>
                                        </p:tgtEl>
                                        <p:attrNameLst>
                                          <p:attrName>style.visibility</p:attrName>
                                        </p:attrNameLst>
                                      </p:cBhvr>
                                      <p:to>
                                        <p:strVal val="visible"/>
                                      </p:to>
                                    </p:set>
                                    <p:anim calcmode="lin" valueType="num">
                                      <p:cBhvr>
                                        <p:cTn id="108" dur="500" fill="hold"/>
                                        <p:tgtEl>
                                          <p:spTgt spid="29"/>
                                        </p:tgtEl>
                                        <p:attrNameLst>
                                          <p:attrName>ppt_w</p:attrName>
                                        </p:attrNameLst>
                                      </p:cBhvr>
                                      <p:tavLst>
                                        <p:tav tm="0">
                                          <p:val>
                                            <p:fltVal val="0"/>
                                          </p:val>
                                        </p:tav>
                                        <p:tav tm="100000">
                                          <p:val>
                                            <p:strVal val="#ppt_w"/>
                                          </p:val>
                                        </p:tav>
                                      </p:tavLst>
                                    </p:anim>
                                    <p:anim calcmode="lin" valueType="num">
                                      <p:cBhvr>
                                        <p:cTn id="109" dur="500" fill="hold"/>
                                        <p:tgtEl>
                                          <p:spTgt spid="29"/>
                                        </p:tgtEl>
                                        <p:attrNameLst>
                                          <p:attrName>ppt_h</p:attrName>
                                        </p:attrNameLst>
                                      </p:cBhvr>
                                      <p:tavLst>
                                        <p:tav tm="0">
                                          <p:val>
                                            <p:fltVal val="0"/>
                                          </p:val>
                                        </p:tav>
                                        <p:tav tm="100000">
                                          <p:val>
                                            <p:strVal val="#ppt_h"/>
                                          </p:val>
                                        </p:tav>
                                      </p:tavLst>
                                    </p:anim>
                                    <p:animEffect transition="in" filter="fade">
                                      <p:cBhvr>
                                        <p:cTn id="110" dur="500"/>
                                        <p:tgtEl>
                                          <p:spTgt spid="29"/>
                                        </p:tgtEl>
                                      </p:cBhvr>
                                    </p:animEffect>
                                  </p:childTnLst>
                                </p:cTn>
                              </p:par>
                            </p:childTnLst>
                          </p:cTn>
                        </p:par>
                        <p:par>
                          <p:cTn id="111" fill="hold">
                            <p:stCondLst>
                              <p:cond delay="16850"/>
                            </p:stCondLst>
                            <p:childTnLst>
                              <p:par>
                                <p:cTn id="112" presetID="10" presetClass="entr" presetSubtype="0" fill="hold" grpId="0" nodeType="afterEffect">
                                  <p:stCondLst>
                                    <p:cond delay="0"/>
                                  </p:stCondLst>
                                  <p:childTnLst>
                                    <p:set>
                                      <p:cBhvr>
                                        <p:cTn id="113" dur="1" fill="hold">
                                          <p:stCondLst>
                                            <p:cond delay="0"/>
                                          </p:stCondLst>
                                        </p:cTn>
                                        <p:tgtEl>
                                          <p:spTgt spid="30"/>
                                        </p:tgtEl>
                                        <p:attrNameLst>
                                          <p:attrName>style.visibility</p:attrName>
                                        </p:attrNameLst>
                                      </p:cBhvr>
                                      <p:to>
                                        <p:strVal val="visible"/>
                                      </p:to>
                                    </p:set>
                                    <p:animEffect transition="in" filter="fade">
                                      <p:cBhvr>
                                        <p:cTn id="114" dur="2000"/>
                                        <p:tgtEl>
                                          <p:spTgt spid="30"/>
                                        </p:tgtEl>
                                      </p:cBhvr>
                                    </p:animEffect>
                                  </p:childTnLst>
                                </p:cTn>
                              </p:par>
                              <p:par>
                                <p:cTn id="115" presetID="64" presetClass="path" presetSubtype="0" decel="100000" fill="hold" grpId="1" nodeType="withEffect">
                                  <p:stCondLst>
                                    <p:cond delay="0"/>
                                  </p:stCondLst>
                                  <p:childTnLst>
                                    <p:animMotion origin="layout" path="M -1.45833E-6 -3.7037E-7 L -1.45833E-6 0.0662 " pathEditMode="relative" rAng="0" ptsTypes="AA">
                                      <p:cBhvr>
                                        <p:cTn id="116" dur="2000" spd="-100000" fill="hold"/>
                                        <p:tgtEl>
                                          <p:spTgt spid="30"/>
                                        </p:tgtEl>
                                        <p:attrNameLst>
                                          <p:attrName>ppt_x</p:attrName>
                                          <p:attrName>ppt_y</p:attrName>
                                        </p:attrNameLst>
                                      </p:cBhvr>
                                      <p:rCtr x="0" y="3310"/>
                                    </p:animMotion>
                                  </p:childTnLst>
                                </p:cTn>
                              </p:par>
                              <p:par>
                                <p:cTn id="117" presetID="53" presetClass="entr" presetSubtype="16" fill="hold" grpId="0" nodeType="withEffect">
                                  <p:stCondLst>
                                    <p:cond delay="1000"/>
                                  </p:stCondLst>
                                  <p:iterate type="lt">
                                    <p:tmPct val="10000"/>
                                  </p:iterate>
                                  <p:childTnLst>
                                    <p:set>
                                      <p:cBhvr>
                                        <p:cTn id="118" dur="1" fill="hold">
                                          <p:stCondLst>
                                            <p:cond delay="0"/>
                                          </p:stCondLst>
                                        </p:cTn>
                                        <p:tgtEl>
                                          <p:spTgt spid="28"/>
                                        </p:tgtEl>
                                        <p:attrNameLst>
                                          <p:attrName>style.visibility</p:attrName>
                                        </p:attrNameLst>
                                      </p:cBhvr>
                                      <p:to>
                                        <p:strVal val="visible"/>
                                      </p:to>
                                    </p:set>
                                    <p:anim calcmode="lin" valueType="num">
                                      <p:cBhvr>
                                        <p:cTn id="119" dur="1000" fill="hold"/>
                                        <p:tgtEl>
                                          <p:spTgt spid="28"/>
                                        </p:tgtEl>
                                        <p:attrNameLst>
                                          <p:attrName>ppt_w</p:attrName>
                                        </p:attrNameLst>
                                      </p:cBhvr>
                                      <p:tavLst>
                                        <p:tav tm="0">
                                          <p:val>
                                            <p:fltVal val="0"/>
                                          </p:val>
                                        </p:tav>
                                        <p:tav tm="100000">
                                          <p:val>
                                            <p:strVal val="#ppt_w"/>
                                          </p:val>
                                        </p:tav>
                                      </p:tavLst>
                                    </p:anim>
                                    <p:anim calcmode="lin" valueType="num">
                                      <p:cBhvr>
                                        <p:cTn id="120" dur="1000" fill="hold"/>
                                        <p:tgtEl>
                                          <p:spTgt spid="28"/>
                                        </p:tgtEl>
                                        <p:attrNameLst>
                                          <p:attrName>ppt_h</p:attrName>
                                        </p:attrNameLst>
                                      </p:cBhvr>
                                      <p:tavLst>
                                        <p:tav tm="0">
                                          <p:val>
                                            <p:fltVal val="0"/>
                                          </p:val>
                                        </p:tav>
                                        <p:tav tm="100000">
                                          <p:val>
                                            <p:strVal val="#ppt_h"/>
                                          </p:val>
                                        </p:tav>
                                      </p:tavLst>
                                    </p:anim>
                                    <p:animEffect transition="in" filter="fade">
                                      <p:cBhvr>
                                        <p:cTn id="121" dur="1000"/>
                                        <p:tgtEl>
                                          <p:spTgt spid="28"/>
                                        </p:tgtEl>
                                      </p:cBhvr>
                                    </p:animEffect>
                                  </p:childTnLst>
                                </p:cTn>
                              </p:par>
                              <p:par>
                                <p:cTn id="122" presetID="10" presetClass="entr" presetSubtype="0" fill="hold" grpId="0" nodeType="withEffect">
                                  <p:stCondLst>
                                    <p:cond delay="1300"/>
                                  </p:stCondLst>
                                  <p:childTnLst>
                                    <p:set>
                                      <p:cBhvr>
                                        <p:cTn id="123" dur="1" fill="hold">
                                          <p:stCondLst>
                                            <p:cond delay="0"/>
                                          </p:stCondLst>
                                        </p:cTn>
                                        <p:tgtEl>
                                          <p:spTgt spid="27"/>
                                        </p:tgtEl>
                                        <p:attrNameLst>
                                          <p:attrName>style.visibility</p:attrName>
                                        </p:attrNameLst>
                                      </p:cBhvr>
                                      <p:to>
                                        <p:strVal val="visible"/>
                                      </p:to>
                                    </p:set>
                                    <p:animEffect transition="in" filter="fade">
                                      <p:cBhvr>
                                        <p:cTn id="124" dur="1500"/>
                                        <p:tgtEl>
                                          <p:spTgt spid="27"/>
                                        </p:tgtEl>
                                      </p:cBhvr>
                                    </p:animEffect>
                                  </p:childTnLst>
                                </p:cTn>
                              </p:par>
                              <p:par>
                                <p:cTn id="125" presetID="64" presetClass="path" presetSubtype="0" decel="100000" fill="hold" grpId="1" nodeType="withEffect">
                                  <p:stCondLst>
                                    <p:cond delay="1300"/>
                                  </p:stCondLst>
                                  <p:childTnLst>
                                    <p:animMotion origin="layout" path="M -1.45833E-6 -1.48148E-6 L -1.45833E-6 0.05 " pathEditMode="relative" rAng="0" ptsTypes="AA">
                                      <p:cBhvr>
                                        <p:cTn id="126" dur="1500" spd="-100000" fill="hold"/>
                                        <p:tgtEl>
                                          <p:spTgt spid="27"/>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9" grpId="0"/>
      <p:bldP spid="9" grpId="1"/>
      <p:bldP spid="10" grpId="0"/>
      <p:bldP spid="11" grpId="0" animBg="1"/>
      <p:bldP spid="14" grpId="0"/>
      <p:bldP spid="14" grpId="1"/>
      <p:bldP spid="15" grpId="0" animBg="1"/>
      <p:bldP spid="16" grpId="0"/>
      <p:bldP spid="16" grpId="1"/>
      <p:bldP spid="17" grpId="0"/>
      <p:bldP spid="17" grpId="1"/>
      <p:bldP spid="18" grpId="0"/>
      <p:bldP spid="19" grpId="0"/>
      <p:bldP spid="19" grpId="1"/>
      <p:bldP spid="20" grpId="0"/>
      <p:bldP spid="21" grpId="0" animBg="1"/>
      <p:bldP spid="22" grpId="0"/>
      <p:bldP spid="22" grpId="1"/>
      <p:bldP spid="23" grpId="0" animBg="1"/>
      <p:bldP spid="24" grpId="0"/>
      <p:bldP spid="24" grpId="1"/>
      <p:bldP spid="25" grpId="0"/>
      <p:bldP spid="25" grpId="1"/>
      <p:bldP spid="26" grpId="0"/>
      <p:bldP spid="27" grpId="0"/>
      <p:bldP spid="27" grpId="1"/>
      <p:bldP spid="28" grpId="0"/>
      <p:bldP spid="29" grpId="0" animBg="1"/>
      <p:bldP spid="30" grpId="0"/>
      <p:bldP spid="30"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4"/>
          <p:cNvSpPr>
            <a:spLocks noEditPoints="1"/>
          </p:cNvSpPr>
          <p:nvPr/>
        </p:nvSpPr>
        <p:spPr bwMode="auto">
          <a:xfrm>
            <a:off x="1834629" y="2010154"/>
            <a:ext cx="686843" cy="629004"/>
          </a:xfrm>
          <a:custGeom>
            <a:avLst/>
            <a:gdLst>
              <a:gd name="T0" fmla="*/ 35 w 144"/>
              <a:gd name="T1" fmla="*/ 17 h 132"/>
              <a:gd name="T2" fmla="*/ 109 w 144"/>
              <a:gd name="T3" fmla="*/ 17 h 132"/>
              <a:gd name="T4" fmla="*/ 117 w 144"/>
              <a:gd name="T5" fmla="*/ 9 h 132"/>
              <a:gd name="T6" fmla="*/ 109 w 144"/>
              <a:gd name="T7" fmla="*/ 0 h 132"/>
              <a:gd name="T8" fmla="*/ 35 w 144"/>
              <a:gd name="T9" fmla="*/ 0 h 132"/>
              <a:gd name="T10" fmla="*/ 27 w 144"/>
              <a:gd name="T11" fmla="*/ 9 h 132"/>
              <a:gd name="T12" fmla="*/ 35 w 144"/>
              <a:gd name="T13" fmla="*/ 17 h 132"/>
              <a:gd name="T14" fmla="*/ 109 w 144"/>
              <a:gd name="T15" fmla="*/ 25 h 132"/>
              <a:gd name="T16" fmla="*/ 109 w 144"/>
              <a:gd name="T17" fmla="*/ 25 h 132"/>
              <a:gd name="T18" fmla="*/ 35 w 144"/>
              <a:gd name="T19" fmla="*/ 25 h 132"/>
              <a:gd name="T20" fmla="*/ 35 w 144"/>
              <a:gd name="T21" fmla="*/ 25 h 132"/>
              <a:gd name="T22" fmla="*/ 16 w 144"/>
              <a:gd name="T23" fmla="*/ 67 h 132"/>
              <a:gd name="T24" fmla="*/ 52 w 144"/>
              <a:gd name="T25" fmla="*/ 93 h 132"/>
              <a:gd name="T26" fmla="*/ 64 w 144"/>
              <a:gd name="T27" fmla="*/ 107 h 132"/>
              <a:gd name="T28" fmla="*/ 64 w 144"/>
              <a:gd name="T29" fmla="*/ 116 h 132"/>
              <a:gd name="T30" fmla="*/ 66 w 144"/>
              <a:gd name="T31" fmla="*/ 117 h 132"/>
              <a:gd name="T32" fmla="*/ 64 w 144"/>
              <a:gd name="T33" fmla="*/ 120 h 132"/>
              <a:gd name="T34" fmla="*/ 47 w 144"/>
              <a:gd name="T35" fmla="*/ 120 h 132"/>
              <a:gd name="T36" fmla="*/ 39 w 144"/>
              <a:gd name="T37" fmla="*/ 128 h 132"/>
              <a:gd name="T38" fmla="*/ 39 w 144"/>
              <a:gd name="T39" fmla="*/ 132 h 132"/>
              <a:gd name="T40" fmla="*/ 105 w 144"/>
              <a:gd name="T41" fmla="*/ 132 h 132"/>
              <a:gd name="T42" fmla="*/ 105 w 144"/>
              <a:gd name="T43" fmla="*/ 128 h 132"/>
              <a:gd name="T44" fmla="*/ 97 w 144"/>
              <a:gd name="T45" fmla="*/ 120 h 132"/>
              <a:gd name="T46" fmla="*/ 80 w 144"/>
              <a:gd name="T47" fmla="*/ 120 h 132"/>
              <a:gd name="T48" fmla="*/ 78 w 144"/>
              <a:gd name="T49" fmla="*/ 117 h 132"/>
              <a:gd name="T50" fmla="*/ 80 w 144"/>
              <a:gd name="T51" fmla="*/ 116 h 132"/>
              <a:gd name="T52" fmla="*/ 80 w 144"/>
              <a:gd name="T53" fmla="*/ 107 h 132"/>
              <a:gd name="T54" fmla="*/ 92 w 144"/>
              <a:gd name="T55" fmla="*/ 93 h 132"/>
              <a:gd name="T56" fmla="*/ 127 w 144"/>
              <a:gd name="T57" fmla="*/ 67 h 132"/>
              <a:gd name="T58" fmla="*/ 109 w 144"/>
              <a:gd name="T59" fmla="*/ 25 h 132"/>
              <a:gd name="T60" fmla="*/ 24 w 144"/>
              <a:gd name="T61" fmla="*/ 63 h 132"/>
              <a:gd name="T62" fmla="*/ 37 w 144"/>
              <a:gd name="T63" fmla="*/ 37 h 132"/>
              <a:gd name="T64" fmla="*/ 48 w 144"/>
              <a:gd name="T65" fmla="*/ 84 h 132"/>
              <a:gd name="T66" fmla="*/ 24 w 144"/>
              <a:gd name="T67" fmla="*/ 63 h 132"/>
              <a:gd name="T68" fmla="*/ 47 w 144"/>
              <a:gd name="T69" fmla="*/ 37 h 132"/>
              <a:gd name="T70" fmla="*/ 60 w 144"/>
              <a:gd name="T71" fmla="*/ 37 h 132"/>
              <a:gd name="T72" fmla="*/ 64 w 144"/>
              <a:gd name="T73" fmla="*/ 99 h 132"/>
              <a:gd name="T74" fmla="*/ 47 w 144"/>
              <a:gd name="T75" fmla="*/ 37 h 132"/>
              <a:gd name="T76" fmla="*/ 120 w 144"/>
              <a:gd name="T77" fmla="*/ 63 h 132"/>
              <a:gd name="T78" fmla="*/ 96 w 144"/>
              <a:gd name="T79" fmla="*/ 84 h 132"/>
              <a:gd name="T80" fmla="*/ 107 w 144"/>
              <a:gd name="T81" fmla="*/ 37 h 132"/>
              <a:gd name="T82" fmla="*/ 120 w 144"/>
              <a:gd name="T83" fmla="*/ 63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4" h="132">
                <a:moveTo>
                  <a:pt x="35" y="17"/>
                </a:moveTo>
                <a:cubicBezTo>
                  <a:pt x="109" y="17"/>
                  <a:pt x="109" y="17"/>
                  <a:pt x="109" y="17"/>
                </a:cubicBezTo>
                <a:cubicBezTo>
                  <a:pt x="113" y="17"/>
                  <a:pt x="117" y="13"/>
                  <a:pt x="117" y="9"/>
                </a:cubicBezTo>
                <a:cubicBezTo>
                  <a:pt x="117" y="4"/>
                  <a:pt x="113" y="0"/>
                  <a:pt x="109" y="0"/>
                </a:cubicBezTo>
                <a:cubicBezTo>
                  <a:pt x="35" y="0"/>
                  <a:pt x="35" y="0"/>
                  <a:pt x="35" y="0"/>
                </a:cubicBezTo>
                <a:cubicBezTo>
                  <a:pt x="30" y="0"/>
                  <a:pt x="27" y="4"/>
                  <a:pt x="27" y="9"/>
                </a:cubicBezTo>
                <a:cubicBezTo>
                  <a:pt x="27" y="13"/>
                  <a:pt x="30" y="17"/>
                  <a:pt x="35" y="17"/>
                </a:cubicBezTo>
                <a:close/>
                <a:moveTo>
                  <a:pt x="109" y="25"/>
                </a:moveTo>
                <a:cubicBezTo>
                  <a:pt x="109" y="25"/>
                  <a:pt x="109" y="25"/>
                  <a:pt x="109" y="25"/>
                </a:cubicBezTo>
                <a:cubicBezTo>
                  <a:pt x="35" y="25"/>
                  <a:pt x="35" y="25"/>
                  <a:pt x="35" y="25"/>
                </a:cubicBezTo>
                <a:cubicBezTo>
                  <a:pt x="35" y="25"/>
                  <a:pt x="35" y="25"/>
                  <a:pt x="35" y="25"/>
                </a:cubicBezTo>
                <a:cubicBezTo>
                  <a:pt x="19" y="26"/>
                  <a:pt x="0" y="32"/>
                  <a:pt x="16" y="67"/>
                </a:cubicBezTo>
                <a:cubicBezTo>
                  <a:pt x="27" y="90"/>
                  <a:pt x="43" y="92"/>
                  <a:pt x="52" y="93"/>
                </a:cubicBezTo>
                <a:cubicBezTo>
                  <a:pt x="55" y="102"/>
                  <a:pt x="59" y="107"/>
                  <a:pt x="64" y="107"/>
                </a:cubicBezTo>
                <a:cubicBezTo>
                  <a:pt x="64" y="112"/>
                  <a:pt x="64" y="116"/>
                  <a:pt x="64" y="116"/>
                </a:cubicBezTo>
                <a:cubicBezTo>
                  <a:pt x="66" y="117"/>
                  <a:pt x="66" y="117"/>
                  <a:pt x="66" y="117"/>
                </a:cubicBezTo>
                <a:cubicBezTo>
                  <a:pt x="64" y="120"/>
                  <a:pt x="64" y="120"/>
                  <a:pt x="64" y="120"/>
                </a:cubicBezTo>
                <a:cubicBezTo>
                  <a:pt x="47" y="120"/>
                  <a:pt x="47" y="120"/>
                  <a:pt x="47" y="120"/>
                </a:cubicBezTo>
                <a:cubicBezTo>
                  <a:pt x="47" y="120"/>
                  <a:pt x="39" y="120"/>
                  <a:pt x="39" y="128"/>
                </a:cubicBezTo>
                <a:cubicBezTo>
                  <a:pt x="39" y="132"/>
                  <a:pt x="39" y="132"/>
                  <a:pt x="39" y="132"/>
                </a:cubicBezTo>
                <a:cubicBezTo>
                  <a:pt x="105" y="132"/>
                  <a:pt x="105" y="132"/>
                  <a:pt x="105" y="132"/>
                </a:cubicBezTo>
                <a:cubicBezTo>
                  <a:pt x="105" y="132"/>
                  <a:pt x="105" y="132"/>
                  <a:pt x="105" y="128"/>
                </a:cubicBezTo>
                <a:cubicBezTo>
                  <a:pt x="105" y="120"/>
                  <a:pt x="97" y="120"/>
                  <a:pt x="97" y="120"/>
                </a:cubicBezTo>
                <a:cubicBezTo>
                  <a:pt x="80" y="120"/>
                  <a:pt x="80" y="120"/>
                  <a:pt x="80" y="120"/>
                </a:cubicBezTo>
                <a:cubicBezTo>
                  <a:pt x="78" y="117"/>
                  <a:pt x="78" y="117"/>
                  <a:pt x="78" y="117"/>
                </a:cubicBezTo>
                <a:cubicBezTo>
                  <a:pt x="80" y="116"/>
                  <a:pt x="80" y="116"/>
                  <a:pt x="80" y="116"/>
                </a:cubicBezTo>
                <a:cubicBezTo>
                  <a:pt x="80" y="116"/>
                  <a:pt x="80" y="112"/>
                  <a:pt x="80" y="107"/>
                </a:cubicBezTo>
                <a:cubicBezTo>
                  <a:pt x="84" y="107"/>
                  <a:pt x="88" y="102"/>
                  <a:pt x="92" y="93"/>
                </a:cubicBezTo>
                <a:cubicBezTo>
                  <a:pt x="101" y="92"/>
                  <a:pt x="116" y="90"/>
                  <a:pt x="127" y="67"/>
                </a:cubicBezTo>
                <a:cubicBezTo>
                  <a:pt x="144" y="32"/>
                  <a:pt x="125" y="26"/>
                  <a:pt x="109" y="25"/>
                </a:cubicBezTo>
                <a:close/>
                <a:moveTo>
                  <a:pt x="24" y="63"/>
                </a:moveTo>
                <a:cubicBezTo>
                  <a:pt x="14" y="40"/>
                  <a:pt x="26" y="37"/>
                  <a:pt x="37" y="37"/>
                </a:cubicBezTo>
                <a:cubicBezTo>
                  <a:pt x="39" y="49"/>
                  <a:pt x="43" y="68"/>
                  <a:pt x="48" y="84"/>
                </a:cubicBezTo>
                <a:cubicBezTo>
                  <a:pt x="41" y="82"/>
                  <a:pt x="31" y="79"/>
                  <a:pt x="24" y="63"/>
                </a:cubicBezTo>
                <a:close/>
                <a:moveTo>
                  <a:pt x="47" y="37"/>
                </a:moveTo>
                <a:cubicBezTo>
                  <a:pt x="47" y="37"/>
                  <a:pt x="55" y="37"/>
                  <a:pt x="60" y="37"/>
                </a:cubicBezTo>
                <a:cubicBezTo>
                  <a:pt x="60" y="66"/>
                  <a:pt x="60" y="74"/>
                  <a:pt x="64" y="99"/>
                </a:cubicBezTo>
                <a:cubicBezTo>
                  <a:pt x="51" y="74"/>
                  <a:pt x="47" y="37"/>
                  <a:pt x="47" y="37"/>
                </a:cubicBezTo>
                <a:close/>
                <a:moveTo>
                  <a:pt x="120" y="63"/>
                </a:moveTo>
                <a:cubicBezTo>
                  <a:pt x="113" y="79"/>
                  <a:pt x="102" y="82"/>
                  <a:pt x="96" y="84"/>
                </a:cubicBezTo>
                <a:cubicBezTo>
                  <a:pt x="101" y="68"/>
                  <a:pt x="105" y="49"/>
                  <a:pt x="107" y="37"/>
                </a:cubicBezTo>
                <a:cubicBezTo>
                  <a:pt x="118" y="37"/>
                  <a:pt x="130" y="40"/>
                  <a:pt x="120" y="63"/>
                </a:cubicBez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7" name="Freeform 6"/>
          <p:cNvSpPr/>
          <p:nvPr/>
        </p:nvSpPr>
        <p:spPr bwMode="auto">
          <a:xfrm>
            <a:off x="1184275" y="2334104"/>
            <a:ext cx="1987550" cy="2963863"/>
          </a:xfrm>
          <a:custGeom>
            <a:avLst/>
            <a:gdLst>
              <a:gd name="T0" fmla="*/ 390 w 1252"/>
              <a:gd name="T1" fmla="*/ 0 h 1867"/>
              <a:gd name="T2" fmla="*/ 0 w 1252"/>
              <a:gd name="T3" fmla="*/ 0 h 1867"/>
              <a:gd name="T4" fmla="*/ 0 w 1252"/>
              <a:gd name="T5" fmla="*/ 1867 h 1867"/>
              <a:gd name="T6" fmla="*/ 1252 w 1252"/>
              <a:gd name="T7" fmla="*/ 1867 h 1867"/>
              <a:gd name="T8" fmla="*/ 1252 w 1252"/>
              <a:gd name="T9" fmla="*/ 0 h 1867"/>
              <a:gd name="T10" fmla="*/ 862 w 1252"/>
              <a:gd name="T11" fmla="*/ 0 h 1867"/>
            </a:gdLst>
            <a:ahLst/>
            <a:cxnLst>
              <a:cxn ang="0">
                <a:pos x="T0" y="T1"/>
              </a:cxn>
              <a:cxn ang="0">
                <a:pos x="T2" y="T3"/>
              </a:cxn>
              <a:cxn ang="0">
                <a:pos x="T4" y="T5"/>
              </a:cxn>
              <a:cxn ang="0">
                <a:pos x="T6" y="T7"/>
              </a:cxn>
              <a:cxn ang="0">
                <a:pos x="T8" y="T9"/>
              </a:cxn>
              <a:cxn ang="0">
                <a:pos x="T10" y="T11"/>
              </a:cxn>
            </a:cxnLst>
            <a:rect l="0" t="0" r="r" b="b"/>
            <a:pathLst>
              <a:path w="1252" h="1867">
                <a:moveTo>
                  <a:pt x="390" y="0"/>
                </a:moveTo>
                <a:lnTo>
                  <a:pt x="0" y="0"/>
                </a:lnTo>
                <a:lnTo>
                  <a:pt x="0" y="1867"/>
                </a:lnTo>
                <a:lnTo>
                  <a:pt x="1252" y="1867"/>
                </a:lnTo>
                <a:lnTo>
                  <a:pt x="1252" y="0"/>
                </a:lnTo>
                <a:lnTo>
                  <a:pt x="862" y="0"/>
                </a:lnTo>
              </a:path>
            </a:pathLst>
          </a:cu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algn="ctr"/>
            <a:endParaRPr lang="zh-CN" altLang="en-US"/>
          </a:p>
        </p:txBody>
      </p:sp>
      <p:sp>
        <p:nvSpPr>
          <p:cNvPr id="10" name="矩形 9"/>
          <p:cNvSpPr/>
          <p:nvPr/>
        </p:nvSpPr>
        <p:spPr>
          <a:xfrm>
            <a:off x="1332555" y="3815901"/>
            <a:ext cx="1690990" cy="1200329"/>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1" name="文本框 10"/>
          <p:cNvSpPr txBox="1"/>
          <p:nvPr/>
        </p:nvSpPr>
        <p:spPr>
          <a:xfrm>
            <a:off x="1624051" y="3284594"/>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15" name="Freeform 34"/>
          <p:cNvSpPr>
            <a:spLocks noEditPoints="1"/>
          </p:cNvSpPr>
          <p:nvPr/>
        </p:nvSpPr>
        <p:spPr bwMode="auto">
          <a:xfrm>
            <a:off x="4472533" y="2010154"/>
            <a:ext cx="686843" cy="629004"/>
          </a:xfrm>
          <a:custGeom>
            <a:avLst/>
            <a:gdLst>
              <a:gd name="T0" fmla="*/ 35 w 144"/>
              <a:gd name="T1" fmla="*/ 17 h 132"/>
              <a:gd name="T2" fmla="*/ 109 w 144"/>
              <a:gd name="T3" fmla="*/ 17 h 132"/>
              <a:gd name="T4" fmla="*/ 117 w 144"/>
              <a:gd name="T5" fmla="*/ 9 h 132"/>
              <a:gd name="T6" fmla="*/ 109 w 144"/>
              <a:gd name="T7" fmla="*/ 0 h 132"/>
              <a:gd name="T8" fmla="*/ 35 w 144"/>
              <a:gd name="T9" fmla="*/ 0 h 132"/>
              <a:gd name="T10" fmla="*/ 27 w 144"/>
              <a:gd name="T11" fmla="*/ 9 h 132"/>
              <a:gd name="T12" fmla="*/ 35 w 144"/>
              <a:gd name="T13" fmla="*/ 17 h 132"/>
              <a:gd name="T14" fmla="*/ 109 w 144"/>
              <a:gd name="T15" fmla="*/ 25 h 132"/>
              <a:gd name="T16" fmla="*/ 109 w 144"/>
              <a:gd name="T17" fmla="*/ 25 h 132"/>
              <a:gd name="T18" fmla="*/ 35 w 144"/>
              <a:gd name="T19" fmla="*/ 25 h 132"/>
              <a:gd name="T20" fmla="*/ 35 w 144"/>
              <a:gd name="T21" fmla="*/ 25 h 132"/>
              <a:gd name="T22" fmla="*/ 16 w 144"/>
              <a:gd name="T23" fmla="*/ 67 h 132"/>
              <a:gd name="T24" fmla="*/ 52 w 144"/>
              <a:gd name="T25" fmla="*/ 93 h 132"/>
              <a:gd name="T26" fmla="*/ 64 w 144"/>
              <a:gd name="T27" fmla="*/ 107 h 132"/>
              <a:gd name="T28" fmla="*/ 64 w 144"/>
              <a:gd name="T29" fmla="*/ 116 h 132"/>
              <a:gd name="T30" fmla="*/ 66 w 144"/>
              <a:gd name="T31" fmla="*/ 117 h 132"/>
              <a:gd name="T32" fmla="*/ 64 w 144"/>
              <a:gd name="T33" fmla="*/ 120 h 132"/>
              <a:gd name="T34" fmla="*/ 47 w 144"/>
              <a:gd name="T35" fmla="*/ 120 h 132"/>
              <a:gd name="T36" fmla="*/ 39 w 144"/>
              <a:gd name="T37" fmla="*/ 128 h 132"/>
              <a:gd name="T38" fmla="*/ 39 w 144"/>
              <a:gd name="T39" fmla="*/ 132 h 132"/>
              <a:gd name="T40" fmla="*/ 105 w 144"/>
              <a:gd name="T41" fmla="*/ 132 h 132"/>
              <a:gd name="T42" fmla="*/ 105 w 144"/>
              <a:gd name="T43" fmla="*/ 128 h 132"/>
              <a:gd name="T44" fmla="*/ 97 w 144"/>
              <a:gd name="T45" fmla="*/ 120 h 132"/>
              <a:gd name="T46" fmla="*/ 80 w 144"/>
              <a:gd name="T47" fmla="*/ 120 h 132"/>
              <a:gd name="T48" fmla="*/ 78 w 144"/>
              <a:gd name="T49" fmla="*/ 117 h 132"/>
              <a:gd name="T50" fmla="*/ 80 w 144"/>
              <a:gd name="T51" fmla="*/ 116 h 132"/>
              <a:gd name="T52" fmla="*/ 80 w 144"/>
              <a:gd name="T53" fmla="*/ 107 h 132"/>
              <a:gd name="T54" fmla="*/ 92 w 144"/>
              <a:gd name="T55" fmla="*/ 93 h 132"/>
              <a:gd name="T56" fmla="*/ 127 w 144"/>
              <a:gd name="T57" fmla="*/ 67 h 132"/>
              <a:gd name="T58" fmla="*/ 109 w 144"/>
              <a:gd name="T59" fmla="*/ 25 h 132"/>
              <a:gd name="T60" fmla="*/ 24 w 144"/>
              <a:gd name="T61" fmla="*/ 63 h 132"/>
              <a:gd name="T62" fmla="*/ 37 w 144"/>
              <a:gd name="T63" fmla="*/ 37 h 132"/>
              <a:gd name="T64" fmla="*/ 48 w 144"/>
              <a:gd name="T65" fmla="*/ 84 h 132"/>
              <a:gd name="T66" fmla="*/ 24 w 144"/>
              <a:gd name="T67" fmla="*/ 63 h 132"/>
              <a:gd name="T68" fmla="*/ 47 w 144"/>
              <a:gd name="T69" fmla="*/ 37 h 132"/>
              <a:gd name="T70" fmla="*/ 60 w 144"/>
              <a:gd name="T71" fmla="*/ 37 h 132"/>
              <a:gd name="T72" fmla="*/ 64 w 144"/>
              <a:gd name="T73" fmla="*/ 99 h 132"/>
              <a:gd name="T74" fmla="*/ 47 w 144"/>
              <a:gd name="T75" fmla="*/ 37 h 132"/>
              <a:gd name="T76" fmla="*/ 120 w 144"/>
              <a:gd name="T77" fmla="*/ 63 h 132"/>
              <a:gd name="T78" fmla="*/ 96 w 144"/>
              <a:gd name="T79" fmla="*/ 84 h 132"/>
              <a:gd name="T80" fmla="*/ 107 w 144"/>
              <a:gd name="T81" fmla="*/ 37 h 132"/>
              <a:gd name="T82" fmla="*/ 120 w 144"/>
              <a:gd name="T83" fmla="*/ 63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4" h="132">
                <a:moveTo>
                  <a:pt x="35" y="17"/>
                </a:moveTo>
                <a:cubicBezTo>
                  <a:pt x="109" y="17"/>
                  <a:pt x="109" y="17"/>
                  <a:pt x="109" y="17"/>
                </a:cubicBezTo>
                <a:cubicBezTo>
                  <a:pt x="113" y="17"/>
                  <a:pt x="117" y="13"/>
                  <a:pt x="117" y="9"/>
                </a:cubicBezTo>
                <a:cubicBezTo>
                  <a:pt x="117" y="4"/>
                  <a:pt x="113" y="0"/>
                  <a:pt x="109" y="0"/>
                </a:cubicBezTo>
                <a:cubicBezTo>
                  <a:pt x="35" y="0"/>
                  <a:pt x="35" y="0"/>
                  <a:pt x="35" y="0"/>
                </a:cubicBezTo>
                <a:cubicBezTo>
                  <a:pt x="30" y="0"/>
                  <a:pt x="27" y="4"/>
                  <a:pt x="27" y="9"/>
                </a:cubicBezTo>
                <a:cubicBezTo>
                  <a:pt x="27" y="13"/>
                  <a:pt x="30" y="17"/>
                  <a:pt x="35" y="17"/>
                </a:cubicBezTo>
                <a:close/>
                <a:moveTo>
                  <a:pt x="109" y="25"/>
                </a:moveTo>
                <a:cubicBezTo>
                  <a:pt x="109" y="25"/>
                  <a:pt x="109" y="25"/>
                  <a:pt x="109" y="25"/>
                </a:cubicBezTo>
                <a:cubicBezTo>
                  <a:pt x="35" y="25"/>
                  <a:pt x="35" y="25"/>
                  <a:pt x="35" y="25"/>
                </a:cubicBezTo>
                <a:cubicBezTo>
                  <a:pt x="35" y="25"/>
                  <a:pt x="35" y="25"/>
                  <a:pt x="35" y="25"/>
                </a:cubicBezTo>
                <a:cubicBezTo>
                  <a:pt x="19" y="26"/>
                  <a:pt x="0" y="32"/>
                  <a:pt x="16" y="67"/>
                </a:cubicBezTo>
                <a:cubicBezTo>
                  <a:pt x="27" y="90"/>
                  <a:pt x="43" y="92"/>
                  <a:pt x="52" y="93"/>
                </a:cubicBezTo>
                <a:cubicBezTo>
                  <a:pt x="55" y="102"/>
                  <a:pt x="59" y="107"/>
                  <a:pt x="64" y="107"/>
                </a:cubicBezTo>
                <a:cubicBezTo>
                  <a:pt x="64" y="112"/>
                  <a:pt x="64" y="116"/>
                  <a:pt x="64" y="116"/>
                </a:cubicBezTo>
                <a:cubicBezTo>
                  <a:pt x="66" y="117"/>
                  <a:pt x="66" y="117"/>
                  <a:pt x="66" y="117"/>
                </a:cubicBezTo>
                <a:cubicBezTo>
                  <a:pt x="64" y="120"/>
                  <a:pt x="64" y="120"/>
                  <a:pt x="64" y="120"/>
                </a:cubicBezTo>
                <a:cubicBezTo>
                  <a:pt x="47" y="120"/>
                  <a:pt x="47" y="120"/>
                  <a:pt x="47" y="120"/>
                </a:cubicBezTo>
                <a:cubicBezTo>
                  <a:pt x="47" y="120"/>
                  <a:pt x="39" y="120"/>
                  <a:pt x="39" y="128"/>
                </a:cubicBezTo>
                <a:cubicBezTo>
                  <a:pt x="39" y="132"/>
                  <a:pt x="39" y="132"/>
                  <a:pt x="39" y="132"/>
                </a:cubicBezTo>
                <a:cubicBezTo>
                  <a:pt x="105" y="132"/>
                  <a:pt x="105" y="132"/>
                  <a:pt x="105" y="132"/>
                </a:cubicBezTo>
                <a:cubicBezTo>
                  <a:pt x="105" y="132"/>
                  <a:pt x="105" y="132"/>
                  <a:pt x="105" y="128"/>
                </a:cubicBezTo>
                <a:cubicBezTo>
                  <a:pt x="105" y="120"/>
                  <a:pt x="97" y="120"/>
                  <a:pt x="97" y="120"/>
                </a:cubicBezTo>
                <a:cubicBezTo>
                  <a:pt x="80" y="120"/>
                  <a:pt x="80" y="120"/>
                  <a:pt x="80" y="120"/>
                </a:cubicBezTo>
                <a:cubicBezTo>
                  <a:pt x="78" y="117"/>
                  <a:pt x="78" y="117"/>
                  <a:pt x="78" y="117"/>
                </a:cubicBezTo>
                <a:cubicBezTo>
                  <a:pt x="80" y="116"/>
                  <a:pt x="80" y="116"/>
                  <a:pt x="80" y="116"/>
                </a:cubicBezTo>
                <a:cubicBezTo>
                  <a:pt x="80" y="116"/>
                  <a:pt x="80" y="112"/>
                  <a:pt x="80" y="107"/>
                </a:cubicBezTo>
                <a:cubicBezTo>
                  <a:pt x="84" y="107"/>
                  <a:pt x="88" y="102"/>
                  <a:pt x="92" y="93"/>
                </a:cubicBezTo>
                <a:cubicBezTo>
                  <a:pt x="101" y="92"/>
                  <a:pt x="116" y="90"/>
                  <a:pt x="127" y="67"/>
                </a:cubicBezTo>
                <a:cubicBezTo>
                  <a:pt x="144" y="32"/>
                  <a:pt x="125" y="26"/>
                  <a:pt x="109" y="25"/>
                </a:cubicBezTo>
                <a:close/>
                <a:moveTo>
                  <a:pt x="24" y="63"/>
                </a:moveTo>
                <a:cubicBezTo>
                  <a:pt x="14" y="40"/>
                  <a:pt x="26" y="37"/>
                  <a:pt x="37" y="37"/>
                </a:cubicBezTo>
                <a:cubicBezTo>
                  <a:pt x="39" y="49"/>
                  <a:pt x="43" y="68"/>
                  <a:pt x="48" y="84"/>
                </a:cubicBezTo>
                <a:cubicBezTo>
                  <a:pt x="41" y="82"/>
                  <a:pt x="31" y="79"/>
                  <a:pt x="24" y="63"/>
                </a:cubicBezTo>
                <a:close/>
                <a:moveTo>
                  <a:pt x="47" y="37"/>
                </a:moveTo>
                <a:cubicBezTo>
                  <a:pt x="47" y="37"/>
                  <a:pt x="55" y="37"/>
                  <a:pt x="60" y="37"/>
                </a:cubicBezTo>
                <a:cubicBezTo>
                  <a:pt x="60" y="66"/>
                  <a:pt x="60" y="74"/>
                  <a:pt x="64" y="99"/>
                </a:cubicBezTo>
                <a:cubicBezTo>
                  <a:pt x="51" y="74"/>
                  <a:pt x="47" y="37"/>
                  <a:pt x="47" y="37"/>
                </a:cubicBezTo>
                <a:close/>
                <a:moveTo>
                  <a:pt x="120" y="63"/>
                </a:moveTo>
                <a:cubicBezTo>
                  <a:pt x="113" y="79"/>
                  <a:pt x="102" y="82"/>
                  <a:pt x="96" y="84"/>
                </a:cubicBezTo>
                <a:cubicBezTo>
                  <a:pt x="101" y="68"/>
                  <a:pt x="105" y="49"/>
                  <a:pt x="107" y="37"/>
                </a:cubicBezTo>
                <a:cubicBezTo>
                  <a:pt x="118" y="37"/>
                  <a:pt x="130" y="40"/>
                  <a:pt x="120" y="63"/>
                </a:cubicBez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16" name="Freeform 6"/>
          <p:cNvSpPr/>
          <p:nvPr/>
        </p:nvSpPr>
        <p:spPr bwMode="auto">
          <a:xfrm>
            <a:off x="3822179" y="2334104"/>
            <a:ext cx="1987550" cy="2963863"/>
          </a:xfrm>
          <a:custGeom>
            <a:avLst/>
            <a:gdLst>
              <a:gd name="T0" fmla="*/ 390 w 1252"/>
              <a:gd name="T1" fmla="*/ 0 h 1867"/>
              <a:gd name="T2" fmla="*/ 0 w 1252"/>
              <a:gd name="T3" fmla="*/ 0 h 1867"/>
              <a:gd name="T4" fmla="*/ 0 w 1252"/>
              <a:gd name="T5" fmla="*/ 1867 h 1867"/>
              <a:gd name="T6" fmla="*/ 1252 w 1252"/>
              <a:gd name="T7" fmla="*/ 1867 h 1867"/>
              <a:gd name="T8" fmla="*/ 1252 w 1252"/>
              <a:gd name="T9" fmla="*/ 0 h 1867"/>
              <a:gd name="T10" fmla="*/ 862 w 1252"/>
              <a:gd name="T11" fmla="*/ 0 h 1867"/>
            </a:gdLst>
            <a:ahLst/>
            <a:cxnLst>
              <a:cxn ang="0">
                <a:pos x="T0" y="T1"/>
              </a:cxn>
              <a:cxn ang="0">
                <a:pos x="T2" y="T3"/>
              </a:cxn>
              <a:cxn ang="0">
                <a:pos x="T4" y="T5"/>
              </a:cxn>
              <a:cxn ang="0">
                <a:pos x="T6" y="T7"/>
              </a:cxn>
              <a:cxn ang="0">
                <a:pos x="T8" y="T9"/>
              </a:cxn>
              <a:cxn ang="0">
                <a:pos x="T10" y="T11"/>
              </a:cxn>
            </a:cxnLst>
            <a:rect l="0" t="0" r="r" b="b"/>
            <a:pathLst>
              <a:path w="1252" h="1867">
                <a:moveTo>
                  <a:pt x="390" y="0"/>
                </a:moveTo>
                <a:lnTo>
                  <a:pt x="0" y="0"/>
                </a:lnTo>
                <a:lnTo>
                  <a:pt x="0" y="1867"/>
                </a:lnTo>
                <a:lnTo>
                  <a:pt x="1252" y="1867"/>
                </a:lnTo>
                <a:lnTo>
                  <a:pt x="1252" y="0"/>
                </a:lnTo>
                <a:lnTo>
                  <a:pt x="862" y="0"/>
                </a:lnTo>
              </a:path>
            </a:pathLst>
          </a:cu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algn="ctr"/>
            <a:endParaRPr lang="zh-CN" altLang="en-US"/>
          </a:p>
        </p:txBody>
      </p:sp>
      <p:sp>
        <p:nvSpPr>
          <p:cNvPr id="17" name="矩形 16"/>
          <p:cNvSpPr/>
          <p:nvPr/>
        </p:nvSpPr>
        <p:spPr>
          <a:xfrm>
            <a:off x="3970459" y="3815901"/>
            <a:ext cx="1690990" cy="1200329"/>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8" name="文本框 17"/>
          <p:cNvSpPr txBox="1"/>
          <p:nvPr/>
        </p:nvSpPr>
        <p:spPr>
          <a:xfrm>
            <a:off x="4261955" y="3284594"/>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20" name="Freeform 34"/>
          <p:cNvSpPr>
            <a:spLocks noEditPoints="1"/>
          </p:cNvSpPr>
          <p:nvPr/>
        </p:nvSpPr>
        <p:spPr bwMode="auto">
          <a:xfrm>
            <a:off x="7110437" y="2010154"/>
            <a:ext cx="686843" cy="629004"/>
          </a:xfrm>
          <a:custGeom>
            <a:avLst/>
            <a:gdLst>
              <a:gd name="T0" fmla="*/ 35 w 144"/>
              <a:gd name="T1" fmla="*/ 17 h 132"/>
              <a:gd name="T2" fmla="*/ 109 w 144"/>
              <a:gd name="T3" fmla="*/ 17 h 132"/>
              <a:gd name="T4" fmla="*/ 117 w 144"/>
              <a:gd name="T5" fmla="*/ 9 h 132"/>
              <a:gd name="T6" fmla="*/ 109 w 144"/>
              <a:gd name="T7" fmla="*/ 0 h 132"/>
              <a:gd name="T8" fmla="*/ 35 w 144"/>
              <a:gd name="T9" fmla="*/ 0 h 132"/>
              <a:gd name="T10" fmla="*/ 27 w 144"/>
              <a:gd name="T11" fmla="*/ 9 h 132"/>
              <a:gd name="T12" fmla="*/ 35 w 144"/>
              <a:gd name="T13" fmla="*/ 17 h 132"/>
              <a:gd name="T14" fmla="*/ 109 w 144"/>
              <a:gd name="T15" fmla="*/ 25 h 132"/>
              <a:gd name="T16" fmla="*/ 109 w 144"/>
              <a:gd name="T17" fmla="*/ 25 h 132"/>
              <a:gd name="T18" fmla="*/ 35 w 144"/>
              <a:gd name="T19" fmla="*/ 25 h 132"/>
              <a:gd name="T20" fmla="*/ 35 w 144"/>
              <a:gd name="T21" fmla="*/ 25 h 132"/>
              <a:gd name="T22" fmla="*/ 16 w 144"/>
              <a:gd name="T23" fmla="*/ 67 h 132"/>
              <a:gd name="T24" fmla="*/ 52 w 144"/>
              <a:gd name="T25" fmla="*/ 93 h 132"/>
              <a:gd name="T26" fmla="*/ 64 w 144"/>
              <a:gd name="T27" fmla="*/ 107 h 132"/>
              <a:gd name="T28" fmla="*/ 64 w 144"/>
              <a:gd name="T29" fmla="*/ 116 h 132"/>
              <a:gd name="T30" fmla="*/ 66 w 144"/>
              <a:gd name="T31" fmla="*/ 117 h 132"/>
              <a:gd name="T32" fmla="*/ 64 w 144"/>
              <a:gd name="T33" fmla="*/ 120 h 132"/>
              <a:gd name="T34" fmla="*/ 47 w 144"/>
              <a:gd name="T35" fmla="*/ 120 h 132"/>
              <a:gd name="T36" fmla="*/ 39 w 144"/>
              <a:gd name="T37" fmla="*/ 128 h 132"/>
              <a:gd name="T38" fmla="*/ 39 w 144"/>
              <a:gd name="T39" fmla="*/ 132 h 132"/>
              <a:gd name="T40" fmla="*/ 105 w 144"/>
              <a:gd name="T41" fmla="*/ 132 h 132"/>
              <a:gd name="T42" fmla="*/ 105 w 144"/>
              <a:gd name="T43" fmla="*/ 128 h 132"/>
              <a:gd name="T44" fmla="*/ 97 w 144"/>
              <a:gd name="T45" fmla="*/ 120 h 132"/>
              <a:gd name="T46" fmla="*/ 80 w 144"/>
              <a:gd name="T47" fmla="*/ 120 h 132"/>
              <a:gd name="T48" fmla="*/ 78 w 144"/>
              <a:gd name="T49" fmla="*/ 117 h 132"/>
              <a:gd name="T50" fmla="*/ 80 w 144"/>
              <a:gd name="T51" fmla="*/ 116 h 132"/>
              <a:gd name="T52" fmla="*/ 80 w 144"/>
              <a:gd name="T53" fmla="*/ 107 h 132"/>
              <a:gd name="T54" fmla="*/ 92 w 144"/>
              <a:gd name="T55" fmla="*/ 93 h 132"/>
              <a:gd name="T56" fmla="*/ 127 w 144"/>
              <a:gd name="T57" fmla="*/ 67 h 132"/>
              <a:gd name="T58" fmla="*/ 109 w 144"/>
              <a:gd name="T59" fmla="*/ 25 h 132"/>
              <a:gd name="T60" fmla="*/ 24 w 144"/>
              <a:gd name="T61" fmla="*/ 63 h 132"/>
              <a:gd name="T62" fmla="*/ 37 w 144"/>
              <a:gd name="T63" fmla="*/ 37 h 132"/>
              <a:gd name="T64" fmla="*/ 48 w 144"/>
              <a:gd name="T65" fmla="*/ 84 h 132"/>
              <a:gd name="T66" fmla="*/ 24 w 144"/>
              <a:gd name="T67" fmla="*/ 63 h 132"/>
              <a:gd name="T68" fmla="*/ 47 w 144"/>
              <a:gd name="T69" fmla="*/ 37 h 132"/>
              <a:gd name="T70" fmla="*/ 60 w 144"/>
              <a:gd name="T71" fmla="*/ 37 h 132"/>
              <a:gd name="T72" fmla="*/ 64 w 144"/>
              <a:gd name="T73" fmla="*/ 99 h 132"/>
              <a:gd name="T74" fmla="*/ 47 w 144"/>
              <a:gd name="T75" fmla="*/ 37 h 132"/>
              <a:gd name="T76" fmla="*/ 120 w 144"/>
              <a:gd name="T77" fmla="*/ 63 h 132"/>
              <a:gd name="T78" fmla="*/ 96 w 144"/>
              <a:gd name="T79" fmla="*/ 84 h 132"/>
              <a:gd name="T80" fmla="*/ 107 w 144"/>
              <a:gd name="T81" fmla="*/ 37 h 132"/>
              <a:gd name="T82" fmla="*/ 120 w 144"/>
              <a:gd name="T83" fmla="*/ 63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4" h="132">
                <a:moveTo>
                  <a:pt x="35" y="17"/>
                </a:moveTo>
                <a:cubicBezTo>
                  <a:pt x="109" y="17"/>
                  <a:pt x="109" y="17"/>
                  <a:pt x="109" y="17"/>
                </a:cubicBezTo>
                <a:cubicBezTo>
                  <a:pt x="113" y="17"/>
                  <a:pt x="117" y="13"/>
                  <a:pt x="117" y="9"/>
                </a:cubicBezTo>
                <a:cubicBezTo>
                  <a:pt x="117" y="4"/>
                  <a:pt x="113" y="0"/>
                  <a:pt x="109" y="0"/>
                </a:cubicBezTo>
                <a:cubicBezTo>
                  <a:pt x="35" y="0"/>
                  <a:pt x="35" y="0"/>
                  <a:pt x="35" y="0"/>
                </a:cubicBezTo>
                <a:cubicBezTo>
                  <a:pt x="30" y="0"/>
                  <a:pt x="27" y="4"/>
                  <a:pt x="27" y="9"/>
                </a:cubicBezTo>
                <a:cubicBezTo>
                  <a:pt x="27" y="13"/>
                  <a:pt x="30" y="17"/>
                  <a:pt x="35" y="17"/>
                </a:cubicBezTo>
                <a:close/>
                <a:moveTo>
                  <a:pt x="109" y="25"/>
                </a:moveTo>
                <a:cubicBezTo>
                  <a:pt x="109" y="25"/>
                  <a:pt x="109" y="25"/>
                  <a:pt x="109" y="25"/>
                </a:cubicBezTo>
                <a:cubicBezTo>
                  <a:pt x="35" y="25"/>
                  <a:pt x="35" y="25"/>
                  <a:pt x="35" y="25"/>
                </a:cubicBezTo>
                <a:cubicBezTo>
                  <a:pt x="35" y="25"/>
                  <a:pt x="35" y="25"/>
                  <a:pt x="35" y="25"/>
                </a:cubicBezTo>
                <a:cubicBezTo>
                  <a:pt x="19" y="26"/>
                  <a:pt x="0" y="32"/>
                  <a:pt x="16" y="67"/>
                </a:cubicBezTo>
                <a:cubicBezTo>
                  <a:pt x="27" y="90"/>
                  <a:pt x="43" y="92"/>
                  <a:pt x="52" y="93"/>
                </a:cubicBezTo>
                <a:cubicBezTo>
                  <a:pt x="55" y="102"/>
                  <a:pt x="59" y="107"/>
                  <a:pt x="64" y="107"/>
                </a:cubicBezTo>
                <a:cubicBezTo>
                  <a:pt x="64" y="112"/>
                  <a:pt x="64" y="116"/>
                  <a:pt x="64" y="116"/>
                </a:cubicBezTo>
                <a:cubicBezTo>
                  <a:pt x="66" y="117"/>
                  <a:pt x="66" y="117"/>
                  <a:pt x="66" y="117"/>
                </a:cubicBezTo>
                <a:cubicBezTo>
                  <a:pt x="64" y="120"/>
                  <a:pt x="64" y="120"/>
                  <a:pt x="64" y="120"/>
                </a:cubicBezTo>
                <a:cubicBezTo>
                  <a:pt x="47" y="120"/>
                  <a:pt x="47" y="120"/>
                  <a:pt x="47" y="120"/>
                </a:cubicBezTo>
                <a:cubicBezTo>
                  <a:pt x="47" y="120"/>
                  <a:pt x="39" y="120"/>
                  <a:pt x="39" y="128"/>
                </a:cubicBezTo>
                <a:cubicBezTo>
                  <a:pt x="39" y="132"/>
                  <a:pt x="39" y="132"/>
                  <a:pt x="39" y="132"/>
                </a:cubicBezTo>
                <a:cubicBezTo>
                  <a:pt x="105" y="132"/>
                  <a:pt x="105" y="132"/>
                  <a:pt x="105" y="132"/>
                </a:cubicBezTo>
                <a:cubicBezTo>
                  <a:pt x="105" y="132"/>
                  <a:pt x="105" y="132"/>
                  <a:pt x="105" y="128"/>
                </a:cubicBezTo>
                <a:cubicBezTo>
                  <a:pt x="105" y="120"/>
                  <a:pt x="97" y="120"/>
                  <a:pt x="97" y="120"/>
                </a:cubicBezTo>
                <a:cubicBezTo>
                  <a:pt x="80" y="120"/>
                  <a:pt x="80" y="120"/>
                  <a:pt x="80" y="120"/>
                </a:cubicBezTo>
                <a:cubicBezTo>
                  <a:pt x="78" y="117"/>
                  <a:pt x="78" y="117"/>
                  <a:pt x="78" y="117"/>
                </a:cubicBezTo>
                <a:cubicBezTo>
                  <a:pt x="80" y="116"/>
                  <a:pt x="80" y="116"/>
                  <a:pt x="80" y="116"/>
                </a:cubicBezTo>
                <a:cubicBezTo>
                  <a:pt x="80" y="116"/>
                  <a:pt x="80" y="112"/>
                  <a:pt x="80" y="107"/>
                </a:cubicBezTo>
                <a:cubicBezTo>
                  <a:pt x="84" y="107"/>
                  <a:pt x="88" y="102"/>
                  <a:pt x="92" y="93"/>
                </a:cubicBezTo>
                <a:cubicBezTo>
                  <a:pt x="101" y="92"/>
                  <a:pt x="116" y="90"/>
                  <a:pt x="127" y="67"/>
                </a:cubicBezTo>
                <a:cubicBezTo>
                  <a:pt x="144" y="32"/>
                  <a:pt x="125" y="26"/>
                  <a:pt x="109" y="25"/>
                </a:cubicBezTo>
                <a:close/>
                <a:moveTo>
                  <a:pt x="24" y="63"/>
                </a:moveTo>
                <a:cubicBezTo>
                  <a:pt x="14" y="40"/>
                  <a:pt x="26" y="37"/>
                  <a:pt x="37" y="37"/>
                </a:cubicBezTo>
                <a:cubicBezTo>
                  <a:pt x="39" y="49"/>
                  <a:pt x="43" y="68"/>
                  <a:pt x="48" y="84"/>
                </a:cubicBezTo>
                <a:cubicBezTo>
                  <a:pt x="41" y="82"/>
                  <a:pt x="31" y="79"/>
                  <a:pt x="24" y="63"/>
                </a:cubicBezTo>
                <a:close/>
                <a:moveTo>
                  <a:pt x="47" y="37"/>
                </a:moveTo>
                <a:cubicBezTo>
                  <a:pt x="47" y="37"/>
                  <a:pt x="55" y="37"/>
                  <a:pt x="60" y="37"/>
                </a:cubicBezTo>
                <a:cubicBezTo>
                  <a:pt x="60" y="66"/>
                  <a:pt x="60" y="74"/>
                  <a:pt x="64" y="99"/>
                </a:cubicBezTo>
                <a:cubicBezTo>
                  <a:pt x="51" y="74"/>
                  <a:pt x="47" y="37"/>
                  <a:pt x="47" y="37"/>
                </a:cubicBezTo>
                <a:close/>
                <a:moveTo>
                  <a:pt x="120" y="63"/>
                </a:moveTo>
                <a:cubicBezTo>
                  <a:pt x="113" y="79"/>
                  <a:pt x="102" y="82"/>
                  <a:pt x="96" y="84"/>
                </a:cubicBezTo>
                <a:cubicBezTo>
                  <a:pt x="101" y="68"/>
                  <a:pt x="105" y="49"/>
                  <a:pt x="107" y="37"/>
                </a:cubicBezTo>
                <a:cubicBezTo>
                  <a:pt x="118" y="37"/>
                  <a:pt x="130" y="40"/>
                  <a:pt x="120" y="63"/>
                </a:cubicBez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21" name="Freeform 6"/>
          <p:cNvSpPr/>
          <p:nvPr/>
        </p:nvSpPr>
        <p:spPr bwMode="auto">
          <a:xfrm>
            <a:off x="6460083" y="2334104"/>
            <a:ext cx="1987550" cy="2963863"/>
          </a:xfrm>
          <a:custGeom>
            <a:avLst/>
            <a:gdLst>
              <a:gd name="T0" fmla="*/ 390 w 1252"/>
              <a:gd name="T1" fmla="*/ 0 h 1867"/>
              <a:gd name="T2" fmla="*/ 0 w 1252"/>
              <a:gd name="T3" fmla="*/ 0 h 1867"/>
              <a:gd name="T4" fmla="*/ 0 w 1252"/>
              <a:gd name="T5" fmla="*/ 1867 h 1867"/>
              <a:gd name="T6" fmla="*/ 1252 w 1252"/>
              <a:gd name="T7" fmla="*/ 1867 h 1867"/>
              <a:gd name="T8" fmla="*/ 1252 w 1252"/>
              <a:gd name="T9" fmla="*/ 0 h 1867"/>
              <a:gd name="T10" fmla="*/ 862 w 1252"/>
              <a:gd name="T11" fmla="*/ 0 h 1867"/>
            </a:gdLst>
            <a:ahLst/>
            <a:cxnLst>
              <a:cxn ang="0">
                <a:pos x="T0" y="T1"/>
              </a:cxn>
              <a:cxn ang="0">
                <a:pos x="T2" y="T3"/>
              </a:cxn>
              <a:cxn ang="0">
                <a:pos x="T4" y="T5"/>
              </a:cxn>
              <a:cxn ang="0">
                <a:pos x="T6" y="T7"/>
              </a:cxn>
              <a:cxn ang="0">
                <a:pos x="T8" y="T9"/>
              </a:cxn>
              <a:cxn ang="0">
                <a:pos x="T10" y="T11"/>
              </a:cxn>
            </a:cxnLst>
            <a:rect l="0" t="0" r="r" b="b"/>
            <a:pathLst>
              <a:path w="1252" h="1867">
                <a:moveTo>
                  <a:pt x="390" y="0"/>
                </a:moveTo>
                <a:lnTo>
                  <a:pt x="0" y="0"/>
                </a:lnTo>
                <a:lnTo>
                  <a:pt x="0" y="1867"/>
                </a:lnTo>
                <a:lnTo>
                  <a:pt x="1252" y="1867"/>
                </a:lnTo>
                <a:lnTo>
                  <a:pt x="1252" y="0"/>
                </a:lnTo>
                <a:lnTo>
                  <a:pt x="862" y="0"/>
                </a:lnTo>
              </a:path>
            </a:pathLst>
          </a:cu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algn="ctr"/>
            <a:endParaRPr lang="zh-CN" altLang="en-US"/>
          </a:p>
        </p:txBody>
      </p:sp>
      <p:sp>
        <p:nvSpPr>
          <p:cNvPr id="22" name="矩形 21"/>
          <p:cNvSpPr/>
          <p:nvPr/>
        </p:nvSpPr>
        <p:spPr>
          <a:xfrm>
            <a:off x="6608363" y="3815901"/>
            <a:ext cx="1690990" cy="1200329"/>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3" name="文本框 22"/>
          <p:cNvSpPr txBox="1"/>
          <p:nvPr/>
        </p:nvSpPr>
        <p:spPr>
          <a:xfrm>
            <a:off x="6899859" y="3284594"/>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25" name="Freeform 34"/>
          <p:cNvSpPr>
            <a:spLocks noEditPoints="1"/>
          </p:cNvSpPr>
          <p:nvPr/>
        </p:nvSpPr>
        <p:spPr bwMode="auto">
          <a:xfrm>
            <a:off x="9748341" y="2010154"/>
            <a:ext cx="686843" cy="629004"/>
          </a:xfrm>
          <a:custGeom>
            <a:avLst/>
            <a:gdLst>
              <a:gd name="T0" fmla="*/ 35 w 144"/>
              <a:gd name="T1" fmla="*/ 17 h 132"/>
              <a:gd name="T2" fmla="*/ 109 w 144"/>
              <a:gd name="T3" fmla="*/ 17 h 132"/>
              <a:gd name="T4" fmla="*/ 117 w 144"/>
              <a:gd name="T5" fmla="*/ 9 h 132"/>
              <a:gd name="T6" fmla="*/ 109 w 144"/>
              <a:gd name="T7" fmla="*/ 0 h 132"/>
              <a:gd name="T8" fmla="*/ 35 w 144"/>
              <a:gd name="T9" fmla="*/ 0 h 132"/>
              <a:gd name="T10" fmla="*/ 27 w 144"/>
              <a:gd name="T11" fmla="*/ 9 h 132"/>
              <a:gd name="T12" fmla="*/ 35 w 144"/>
              <a:gd name="T13" fmla="*/ 17 h 132"/>
              <a:gd name="T14" fmla="*/ 109 w 144"/>
              <a:gd name="T15" fmla="*/ 25 h 132"/>
              <a:gd name="T16" fmla="*/ 109 w 144"/>
              <a:gd name="T17" fmla="*/ 25 h 132"/>
              <a:gd name="T18" fmla="*/ 35 w 144"/>
              <a:gd name="T19" fmla="*/ 25 h 132"/>
              <a:gd name="T20" fmla="*/ 35 w 144"/>
              <a:gd name="T21" fmla="*/ 25 h 132"/>
              <a:gd name="T22" fmla="*/ 16 w 144"/>
              <a:gd name="T23" fmla="*/ 67 h 132"/>
              <a:gd name="T24" fmla="*/ 52 w 144"/>
              <a:gd name="T25" fmla="*/ 93 h 132"/>
              <a:gd name="T26" fmla="*/ 64 w 144"/>
              <a:gd name="T27" fmla="*/ 107 h 132"/>
              <a:gd name="T28" fmla="*/ 64 w 144"/>
              <a:gd name="T29" fmla="*/ 116 h 132"/>
              <a:gd name="T30" fmla="*/ 66 w 144"/>
              <a:gd name="T31" fmla="*/ 117 h 132"/>
              <a:gd name="T32" fmla="*/ 64 w 144"/>
              <a:gd name="T33" fmla="*/ 120 h 132"/>
              <a:gd name="T34" fmla="*/ 47 w 144"/>
              <a:gd name="T35" fmla="*/ 120 h 132"/>
              <a:gd name="T36" fmla="*/ 39 w 144"/>
              <a:gd name="T37" fmla="*/ 128 h 132"/>
              <a:gd name="T38" fmla="*/ 39 w 144"/>
              <a:gd name="T39" fmla="*/ 132 h 132"/>
              <a:gd name="T40" fmla="*/ 105 w 144"/>
              <a:gd name="T41" fmla="*/ 132 h 132"/>
              <a:gd name="T42" fmla="*/ 105 w 144"/>
              <a:gd name="T43" fmla="*/ 128 h 132"/>
              <a:gd name="T44" fmla="*/ 97 w 144"/>
              <a:gd name="T45" fmla="*/ 120 h 132"/>
              <a:gd name="T46" fmla="*/ 80 w 144"/>
              <a:gd name="T47" fmla="*/ 120 h 132"/>
              <a:gd name="T48" fmla="*/ 78 w 144"/>
              <a:gd name="T49" fmla="*/ 117 h 132"/>
              <a:gd name="T50" fmla="*/ 80 w 144"/>
              <a:gd name="T51" fmla="*/ 116 h 132"/>
              <a:gd name="T52" fmla="*/ 80 w 144"/>
              <a:gd name="T53" fmla="*/ 107 h 132"/>
              <a:gd name="T54" fmla="*/ 92 w 144"/>
              <a:gd name="T55" fmla="*/ 93 h 132"/>
              <a:gd name="T56" fmla="*/ 127 w 144"/>
              <a:gd name="T57" fmla="*/ 67 h 132"/>
              <a:gd name="T58" fmla="*/ 109 w 144"/>
              <a:gd name="T59" fmla="*/ 25 h 132"/>
              <a:gd name="T60" fmla="*/ 24 w 144"/>
              <a:gd name="T61" fmla="*/ 63 h 132"/>
              <a:gd name="T62" fmla="*/ 37 w 144"/>
              <a:gd name="T63" fmla="*/ 37 h 132"/>
              <a:gd name="T64" fmla="*/ 48 w 144"/>
              <a:gd name="T65" fmla="*/ 84 h 132"/>
              <a:gd name="T66" fmla="*/ 24 w 144"/>
              <a:gd name="T67" fmla="*/ 63 h 132"/>
              <a:gd name="T68" fmla="*/ 47 w 144"/>
              <a:gd name="T69" fmla="*/ 37 h 132"/>
              <a:gd name="T70" fmla="*/ 60 w 144"/>
              <a:gd name="T71" fmla="*/ 37 h 132"/>
              <a:gd name="T72" fmla="*/ 64 w 144"/>
              <a:gd name="T73" fmla="*/ 99 h 132"/>
              <a:gd name="T74" fmla="*/ 47 w 144"/>
              <a:gd name="T75" fmla="*/ 37 h 132"/>
              <a:gd name="T76" fmla="*/ 120 w 144"/>
              <a:gd name="T77" fmla="*/ 63 h 132"/>
              <a:gd name="T78" fmla="*/ 96 w 144"/>
              <a:gd name="T79" fmla="*/ 84 h 132"/>
              <a:gd name="T80" fmla="*/ 107 w 144"/>
              <a:gd name="T81" fmla="*/ 37 h 132"/>
              <a:gd name="T82" fmla="*/ 120 w 144"/>
              <a:gd name="T83" fmla="*/ 63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4" h="132">
                <a:moveTo>
                  <a:pt x="35" y="17"/>
                </a:moveTo>
                <a:cubicBezTo>
                  <a:pt x="109" y="17"/>
                  <a:pt x="109" y="17"/>
                  <a:pt x="109" y="17"/>
                </a:cubicBezTo>
                <a:cubicBezTo>
                  <a:pt x="113" y="17"/>
                  <a:pt x="117" y="13"/>
                  <a:pt x="117" y="9"/>
                </a:cubicBezTo>
                <a:cubicBezTo>
                  <a:pt x="117" y="4"/>
                  <a:pt x="113" y="0"/>
                  <a:pt x="109" y="0"/>
                </a:cubicBezTo>
                <a:cubicBezTo>
                  <a:pt x="35" y="0"/>
                  <a:pt x="35" y="0"/>
                  <a:pt x="35" y="0"/>
                </a:cubicBezTo>
                <a:cubicBezTo>
                  <a:pt x="30" y="0"/>
                  <a:pt x="27" y="4"/>
                  <a:pt x="27" y="9"/>
                </a:cubicBezTo>
                <a:cubicBezTo>
                  <a:pt x="27" y="13"/>
                  <a:pt x="30" y="17"/>
                  <a:pt x="35" y="17"/>
                </a:cubicBezTo>
                <a:close/>
                <a:moveTo>
                  <a:pt x="109" y="25"/>
                </a:moveTo>
                <a:cubicBezTo>
                  <a:pt x="109" y="25"/>
                  <a:pt x="109" y="25"/>
                  <a:pt x="109" y="25"/>
                </a:cubicBezTo>
                <a:cubicBezTo>
                  <a:pt x="35" y="25"/>
                  <a:pt x="35" y="25"/>
                  <a:pt x="35" y="25"/>
                </a:cubicBezTo>
                <a:cubicBezTo>
                  <a:pt x="35" y="25"/>
                  <a:pt x="35" y="25"/>
                  <a:pt x="35" y="25"/>
                </a:cubicBezTo>
                <a:cubicBezTo>
                  <a:pt x="19" y="26"/>
                  <a:pt x="0" y="32"/>
                  <a:pt x="16" y="67"/>
                </a:cubicBezTo>
                <a:cubicBezTo>
                  <a:pt x="27" y="90"/>
                  <a:pt x="43" y="92"/>
                  <a:pt x="52" y="93"/>
                </a:cubicBezTo>
                <a:cubicBezTo>
                  <a:pt x="55" y="102"/>
                  <a:pt x="59" y="107"/>
                  <a:pt x="64" y="107"/>
                </a:cubicBezTo>
                <a:cubicBezTo>
                  <a:pt x="64" y="112"/>
                  <a:pt x="64" y="116"/>
                  <a:pt x="64" y="116"/>
                </a:cubicBezTo>
                <a:cubicBezTo>
                  <a:pt x="66" y="117"/>
                  <a:pt x="66" y="117"/>
                  <a:pt x="66" y="117"/>
                </a:cubicBezTo>
                <a:cubicBezTo>
                  <a:pt x="64" y="120"/>
                  <a:pt x="64" y="120"/>
                  <a:pt x="64" y="120"/>
                </a:cubicBezTo>
                <a:cubicBezTo>
                  <a:pt x="47" y="120"/>
                  <a:pt x="47" y="120"/>
                  <a:pt x="47" y="120"/>
                </a:cubicBezTo>
                <a:cubicBezTo>
                  <a:pt x="47" y="120"/>
                  <a:pt x="39" y="120"/>
                  <a:pt x="39" y="128"/>
                </a:cubicBezTo>
                <a:cubicBezTo>
                  <a:pt x="39" y="132"/>
                  <a:pt x="39" y="132"/>
                  <a:pt x="39" y="132"/>
                </a:cubicBezTo>
                <a:cubicBezTo>
                  <a:pt x="105" y="132"/>
                  <a:pt x="105" y="132"/>
                  <a:pt x="105" y="132"/>
                </a:cubicBezTo>
                <a:cubicBezTo>
                  <a:pt x="105" y="132"/>
                  <a:pt x="105" y="132"/>
                  <a:pt x="105" y="128"/>
                </a:cubicBezTo>
                <a:cubicBezTo>
                  <a:pt x="105" y="120"/>
                  <a:pt x="97" y="120"/>
                  <a:pt x="97" y="120"/>
                </a:cubicBezTo>
                <a:cubicBezTo>
                  <a:pt x="80" y="120"/>
                  <a:pt x="80" y="120"/>
                  <a:pt x="80" y="120"/>
                </a:cubicBezTo>
                <a:cubicBezTo>
                  <a:pt x="78" y="117"/>
                  <a:pt x="78" y="117"/>
                  <a:pt x="78" y="117"/>
                </a:cubicBezTo>
                <a:cubicBezTo>
                  <a:pt x="80" y="116"/>
                  <a:pt x="80" y="116"/>
                  <a:pt x="80" y="116"/>
                </a:cubicBezTo>
                <a:cubicBezTo>
                  <a:pt x="80" y="116"/>
                  <a:pt x="80" y="112"/>
                  <a:pt x="80" y="107"/>
                </a:cubicBezTo>
                <a:cubicBezTo>
                  <a:pt x="84" y="107"/>
                  <a:pt x="88" y="102"/>
                  <a:pt x="92" y="93"/>
                </a:cubicBezTo>
                <a:cubicBezTo>
                  <a:pt x="101" y="92"/>
                  <a:pt x="116" y="90"/>
                  <a:pt x="127" y="67"/>
                </a:cubicBezTo>
                <a:cubicBezTo>
                  <a:pt x="144" y="32"/>
                  <a:pt x="125" y="26"/>
                  <a:pt x="109" y="25"/>
                </a:cubicBezTo>
                <a:close/>
                <a:moveTo>
                  <a:pt x="24" y="63"/>
                </a:moveTo>
                <a:cubicBezTo>
                  <a:pt x="14" y="40"/>
                  <a:pt x="26" y="37"/>
                  <a:pt x="37" y="37"/>
                </a:cubicBezTo>
                <a:cubicBezTo>
                  <a:pt x="39" y="49"/>
                  <a:pt x="43" y="68"/>
                  <a:pt x="48" y="84"/>
                </a:cubicBezTo>
                <a:cubicBezTo>
                  <a:pt x="41" y="82"/>
                  <a:pt x="31" y="79"/>
                  <a:pt x="24" y="63"/>
                </a:cubicBezTo>
                <a:close/>
                <a:moveTo>
                  <a:pt x="47" y="37"/>
                </a:moveTo>
                <a:cubicBezTo>
                  <a:pt x="47" y="37"/>
                  <a:pt x="55" y="37"/>
                  <a:pt x="60" y="37"/>
                </a:cubicBezTo>
                <a:cubicBezTo>
                  <a:pt x="60" y="66"/>
                  <a:pt x="60" y="74"/>
                  <a:pt x="64" y="99"/>
                </a:cubicBezTo>
                <a:cubicBezTo>
                  <a:pt x="51" y="74"/>
                  <a:pt x="47" y="37"/>
                  <a:pt x="47" y="37"/>
                </a:cubicBezTo>
                <a:close/>
                <a:moveTo>
                  <a:pt x="120" y="63"/>
                </a:moveTo>
                <a:cubicBezTo>
                  <a:pt x="113" y="79"/>
                  <a:pt x="102" y="82"/>
                  <a:pt x="96" y="84"/>
                </a:cubicBezTo>
                <a:cubicBezTo>
                  <a:pt x="101" y="68"/>
                  <a:pt x="105" y="49"/>
                  <a:pt x="107" y="37"/>
                </a:cubicBezTo>
                <a:cubicBezTo>
                  <a:pt x="118" y="37"/>
                  <a:pt x="130" y="40"/>
                  <a:pt x="120" y="63"/>
                </a:cubicBez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26" name="Freeform 6"/>
          <p:cNvSpPr/>
          <p:nvPr/>
        </p:nvSpPr>
        <p:spPr bwMode="auto">
          <a:xfrm>
            <a:off x="9097987" y="2334104"/>
            <a:ext cx="1987550" cy="2963863"/>
          </a:xfrm>
          <a:custGeom>
            <a:avLst/>
            <a:gdLst>
              <a:gd name="T0" fmla="*/ 390 w 1252"/>
              <a:gd name="T1" fmla="*/ 0 h 1867"/>
              <a:gd name="T2" fmla="*/ 0 w 1252"/>
              <a:gd name="T3" fmla="*/ 0 h 1867"/>
              <a:gd name="T4" fmla="*/ 0 w 1252"/>
              <a:gd name="T5" fmla="*/ 1867 h 1867"/>
              <a:gd name="T6" fmla="*/ 1252 w 1252"/>
              <a:gd name="T7" fmla="*/ 1867 h 1867"/>
              <a:gd name="T8" fmla="*/ 1252 w 1252"/>
              <a:gd name="T9" fmla="*/ 0 h 1867"/>
              <a:gd name="T10" fmla="*/ 862 w 1252"/>
              <a:gd name="T11" fmla="*/ 0 h 1867"/>
            </a:gdLst>
            <a:ahLst/>
            <a:cxnLst>
              <a:cxn ang="0">
                <a:pos x="T0" y="T1"/>
              </a:cxn>
              <a:cxn ang="0">
                <a:pos x="T2" y="T3"/>
              </a:cxn>
              <a:cxn ang="0">
                <a:pos x="T4" y="T5"/>
              </a:cxn>
              <a:cxn ang="0">
                <a:pos x="T6" y="T7"/>
              </a:cxn>
              <a:cxn ang="0">
                <a:pos x="T8" y="T9"/>
              </a:cxn>
              <a:cxn ang="0">
                <a:pos x="T10" y="T11"/>
              </a:cxn>
            </a:cxnLst>
            <a:rect l="0" t="0" r="r" b="b"/>
            <a:pathLst>
              <a:path w="1252" h="1867">
                <a:moveTo>
                  <a:pt x="390" y="0"/>
                </a:moveTo>
                <a:lnTo>
                  <a:pt x="0" y="0"/>
                </a:lnTo>
                <a:lnTo>
                  <a:pt x="0" y="1867"/>
                </a:lnTo>
                <a:lnTo>
                  <a:pt x="1252" y="1867"/>
                </a:lnTo>
                <a:lnTo>
                  <a:pt x="1252" y="0"/>
                </a:lnTo>
                <a:lnTo>
                  <a:pt x="862" y="0"/>
                </a:lnTo>
              </a:path>
            </a:pathLst>
          </a:cu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algn="ctr"/>
            <a:endParaRPr lang="zh-CN" altLang="en-US"/>
          </a:p>
        </p:txBody>
      </p:sp>
      <p:sp>
        <p:nvSpPr>
          <p:cNvPr id="27" name="矩形 26"/>
          <p:cNvSpPr/>
          <p:nvPr/>
        </p:nvSpPr>
        <p:spPr>
          <a:xfrm>
            <a:off x="9246267" y="3815901"/>
            <a:ext cx="1690990" cy="1200329"/>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8" name="文本框 27"/>
          <p:cNvSpPr txBox="1"/>
          <p:nvPr/>
        </p:nvSpPr>
        <p:spPr>
          <a:xfrm>
            <a:off x="9537763" y="3284594"/>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45" name="文本框 44"/>
          <p:cNvSpPr txBox="1"/>
          <p:nvPr/>
        </p:nvSpPr>
        <p:spPr>
          <a:xfrm>
            <a:off x="1099820" y="641876"/>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获得荣誉</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45">
                                            <p:txEl>
                                              <p:pRg st="0" end="0"/>
                                            </p:txEl>
                                          </p:spTgt>
                                        </p:tgtEl>
                                        <p:attrNameLst>
                                          <p:attrName>style.visibility</p:attrName>
                                        </p:attrNameLst>
                                      </p:cBhvr>
                                      <p:to>
                                        <p:strVal val="visible"/>
                                      </p:to>
                                    </p:set>
                                    <p:anim calcmode="lin" valueType="num">
                                      <p:cBhvr>
                                        <p:cTn id="7" dur="500" fill="hold"/>
                                        <p:tgtEl>
                                          <p:spTgt spid="4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5">
                                            <p:txEl>
                                              <p:pRg st="0" end="0"/>
                                            </p:txEl>
                                          </p:spTgt>
                                        </p:tgtEl>
                                      </p:cBhvr>
                                    </p:animEffect>
                                  </p:childTnLst>
                                </p:cTn>
                              </p:par>
                            </p:childTnLst>
                          </p:cTn>
                        </p:par>
                        <p:par>
                          <p:cTn id="10" fill="hold">
                            <p:stCondLst>
                              <p:cond delay="649"/>
                            </p:stCondLst>
                            <p:childTnLst>
                              <p:par>
                                <p:cTn id="11" presetID="10"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500"/>
                                        <p:tgtEl>
                                          <p:spTgt spid="4"/>
                                        </p:tgtEl>
                                      </p:cBhvr>
                                    </p:animEffect>
                                  </p:childTnLst>
                                </p:cTn>
                              </p:par>
                              <p:par>
                                <p:cTn id="14" presetID="64" presetClass="path" presetSubtype="0" decel="100000" fill="hold" grpId="1" nodeType="withEffect">
                                  <p:stCondLst>
                                    <p:cond delay="0"/>
                                  </p:stCondLst>
                                  <p:childTnLst>
                                    <p:animMotion origin="layout" path="M 4.16667E-6 1.11111E-6 L 4.16667E-6 0.05 " pathEditMode="relative" rAng="0" ptsTypes="AA">
                                      <p:cBhvr>
                                        <p:cTn id="15" dur="1500" spd="-100000" fill="hold"/>
                                        <p:tgtEl>
                                          <p:spTgt spid="4"/>
                                        </p:tgtEl>
                                        <p:attrNameLst>
                                          <p:attrName>ppt_x</p:attrName>
                                          <p:attrName>ppt_y</p:attrName>
                                        </p:attrNameLst>
                                      </p:cBhvr>
                                      <p:rCtr x="0" y="2500"/>
                                    </p:animMotion>
                                  </p:childTnLst>
                                </p:cTn>
                              </p:par>
                            </p:childTnLst>
                          </p:cTn>
                        </p:par>
                        <p:par>
                          <p:cTn id="16" fill="hold">
                            <p:stCondLst>
                              <p:cond delay="2149"/>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1500"/>
                                        <p:tgtEl>
                                          <p:spTgt spid="7"/>
                                        </p:tgtEl>
                                      </p:cBhvr>
                                    </p:animEffect>
                                  </p:childTnLst>
                                </p:cTn>
                              </p:par>
                            </p:childTnLst>
                          </p:cTn>
                        </p:par>
                        <p:par>
                          <p:cTn id="20" fill="hold">
                            <p:stCondLst>
                              <p:cond delay="3649"/>
                            </p:stCondLst>
                            <p:childTnLst>
                              <p:par>
                                <p:cTn id="21" presetID="53" presetClass="entr" presetSubtype="16" fill="hold" grpId="0" nodeType="afterEffect">
                                  <p:stCondLst>
                                    <p:cond delay="0"/>
                                  </p:stCondLst>
                                  <p:iterate type="lt">
                                    <p:tmPct val="10000"/>
                                  </p:iterate>
                                  <p:childTnLst>
                                    <p:set>
                                      <p:cBhvr>
                                        <p:cTn id="22" dur="1" fill="hold">
                                          <p:stCondLst>
                                            <p:cond delay="0"/>
                                          </p:stCondLst>
                                        </p:cTn>
                                        <p:tgtEl>
                                          <p:spTgt spid="11"/>
                                        </p:tgtEl>
                                        <p:attrNameLst>
                                          <p:attrName>style.visibility</p:attrName>
                                        </p:attrNameLst>
                                      </p:cBhvr>
                                      <p:to>
                                        <p:strVal val="visible"/>
                                      </p:to>
                                    </p:set>
                                    <p:anim calcmode="lin" valueType="num">
                                      <p:cBhvr>
                                        <p:cTn id="23" dur="1000" fill="hold"/>
                                        <p:tgtEl>
                                          <p:spTgt spid="11"/>
                                        </p:tgtEl>
                                        <p:attrNameLst>
                                          <p:attrName>ppt_w</p:attrName>
                                        </p:attrNameLst>
                                      </p:cBhvr>
                                      <p:tavLst>
                                        <p:tav tm="0">
                                          <p:val>
                                            <p:fltVal val="0"/>
                                          </p:val>
                                        </p:tav>
                                        <p:tav tm="100000">
                                          <p:val>
                                            <p:strVal val="#ppt_w"/>
                                          </p:val>
                                        </p:tav>
                                      </p:tavLst>
                                    </p:anim>
                                    <p:anim calcmode="lin" valueType="num">
                                      <p:cBhvr>
                                        <p:cTn id="24" dur="1000" fill="hold"/>
                                        <p:tgtEl>
                                          <p:spTgt spid="11"/>
                                        </p:tgtEl>
                                        <p:attrNameLst>
                                          <p:attrName>ppt_h</p:attrName>
                                        </p:attrNameLst>
                                      </p:cBhvr>
                                      <p:tavLst>
                                        <p:tav tm="0">
                                          <p:val>
                                            <p:fltVal val="0"/>
                                          </p:val>
                                        </p:tav>
                                        <p:tav tm="100000">
                                          <p:val>
                                            <p:strVal val="#ppt_h"/>
                                          </p:val>
                                        </p:tav>
                                      </p:tavLst>
                                    </p:anim>
                                    <p:animEffect transition="in" filter="fade">
                                      <p:cBhvr>
                                        <p:cTn id="25" dur="1000"/>
                                        <p:tgtEl>
                                          <p:spTgt spid="11"/>
                                        </p:tgtEl>
                                      </p:cBhvr>
                                    </p:animEffect>
                                  </p:childTnLst>
                                </p:cTn>
                              </p:par>
                            </p:childTnLst>
                          </p:cTn>
                        </p:par>
                        <p:par>
                          <p:cTn id="26" fill="hold">
                            <p:stCondLst>
                              <p:cond delay="495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500"/>
                                        <p:tgtEl>
                                          <p:spTgt spid="10"/>
                                        </p:tgtEl>
                                      </p:cBhvr>
                                    </p:animEffect>
                                  </p:childTnLst>
                                </p:cTn>
                              </p:par>
                              <p:par>
                                <p:cTn id="30" presetID="64" presetClass="path" presetSubtype="0" decel="100000" fill="hold" grpId="1" nodeType="withEffect">
                                  <p:stCondLst>
                                    <p:cond delay="0"/>
                                  </p:stCondLst>
                                  <p:childTnLst>
                                    <p:animMotion origin="layout" path="M 4.16667E-6 -1.48148E-6 L 4.16667E-6 0.05 " pathEditMode="relative" rAng="0" ptsTypes="AA">
                                      <p:cBhvr>
                                        <p:cTn id="31" dur="1500" spd="-100000" fill="hold"/>
                                        <p:tgtEl>
                                          <p:spTgt spid="10"/>
                                        </p:tgtEl>
                                        <p:attrNameLst>
                                          <p:attrName>ppt_x</p:attrName>
                                          <p:attrName>ppt_y</p:attrName>
                                        </p:attrNameLst>
                                      </p:cBhvr>
                                      <p:rCtr x="0" y="2500"/>
                                    </p:animMotion>
                                  </p:childTnLst>
                                </p:cTn>
                              </p:par>
                            </p:childTnLst>
                          </p:cTn>
                        </p:par>
                        <p:par>
                          <p:cTn id="32" fill="hold">
                            <p:stCondLst>
                              <p:cond delay="6450"/>
                            </p:stCondLst>
                            <p:childTnLst>
                              <p:par>
                                <p:cTn id="33" presetID="10"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500"/>
                                        <p:tgtEl>
                                          <p:spTgt spid="15"/>
                                        </p:tgtEl>
                                      </p:cBhvr>
                                    </p:animEffect>
                                  </p:childTnLst>
                                </p:cTn>
                              </p:par>
                              <p:par>
                                <p:cTn id="36" presetID="64" presetClass="path" presetSubtype="0" decel="100000" fill="hold" grpId="1" nodeType="withEffect">
                                  <p:stCondLst>
                                    <p:cond delay="0"/>
                                  </p:stCondLst>
                                  <p:childTnLst>
                                    <p:animMotion origin="layout" path="M -1.875E-6 1.11111E-6 L -1.875E-6 0.05 " pathEditMode="relative" rAng="0" ptsTypes="AA">
                                      <p:cBhvr>
                                        <p:cTn id="37" dur="1500" spd="-100000" fill="hold"/>
                                        <p:tgtEl>
                                          <p:spTgt spid="15"/>
                                        </p:tgtEl>
                                        <p:attrNameLst>
                                          <p:attrName>ppt_x</p:attrName>
                                          <p:attrName>ppt_y</p:attrName>
                                        </p:attrNameLst>
                                      </p:cBhvr>
                                      <p:rCtr x="0" y="2500"/>
                                    </p:animMotion>
                                  </p:childTnLst>
                                </p:cTn>
                              </p:par>
                            </p:childTnLst>
                          </p:cTn>
                        </p:par>
                        <p:par>
                          <p:cTn id="38" fill="hold">
                            <p:stCondLst>
                              <p:cond delay="7950"/>
                            </p:stCondLst>
                            <p:childTnLst>
                              <p:par>
                                <p:cTn id="39" presetID="21" presetClass="entr" presetSubtype="1"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heel(1)">
                                      <p:cBhvr>
                                        <p:cTn id="41" dur="1500"/>
                                        <p:tgtEl>
                                          <p:spTgt spid="16"/>
                                        </p:tgtEl>
                                      </p:cBhvr>
                                    </p:animEffect>
                                  </p:childTnLst>
                                </p:cTn>
                              </p:par>
                            </p:childTnLst>
                          </p:cTn>
                        </p:par>
                        <p:par>
                          <p:cTn id="42" fill="hold">
                            <p:stCondLst>
                              <p:cond delay="9450"/>
                            </p:stCondLst>
                            <p:childTnLst>
                              <p:par>
                                <p:cTn id="43" presetID="53" presetClass="entr" presetSubtype="16" fill="hold" grpId="0" nodeType="afterEffect">
                                  <p:stCondLst>
                                    <p:cond delay="0"/>
                                  </p:stCondLst>
                                  <p:iterate type="lt">
                                    <p:tmPct val="10000"/>
                                  </p:iterate>
                                  <p:childTnLst>
                                    <p:set>
                                      <p:cBhvr>
                                        <p:cTn id="44" dur="1" fill="hold">
                                          <p:stCondLst>
                                            <p:cond delay="0"/>
                                          </p:stCondLst>
                                        </p:cTn>
                                        <p:tgtEl>
                                          <p:spTgt spid="18"/>
                                        </p:tgtEl>
                                        <p:attrNameLst>
                                          <p:attrName>style.visibility</p:attrName>
                                        </p:attrNameLst>
                                      </p:cBhvr>
                                      <p:to>
                                        <p:strVal val="visible"/>
                                      </p:to>
                                    </p:set>
                                    <p:anim calcmode="lin" valueType="num">
                                      <p:cBhvr>
                                        <p:cTn id="45" dur="1000" fill="hold"/>
                                        <p:tgtEl>
                                          <p:spTgt spid="18"/>
                                        </p:tgtEl>
                                        <p:attrNameLst>
                                          <p:attrName>ppt_w</p:attrName>
                                        </p:attrNameLst>
                                      </p:cBhvr>
                                      <p:tavLst>
                                        <p:tav tm="0">
                                          <p:val>
                                            <p:fltVal val="0"/>
                                          </p:val>
                                        </p:tav>
                                        <p:tav tm="100000">
                                          <p:val>
                                            <p:strVal val="#ppt_w"/>
                                          </p:val>
                                        </p:tav>
                                      </p:tavLst>
                                    </p:anim>
                                    <p:anim calcmode="lin" valueType="num">
                                      <p:cBhvr>
                                        <p:cTn id="46" dur="1000" fill="hold"/>
                                        <p:tgtEl>
                                          <p:spTgt spid="18"/>
                                        </p:tgtEl>
                                        <p:attrNameLst>
                                          <p:attrName>ppt_h</p:attrName>
                                        </p:attrNameLst>
                                      </p:cBhvr>
                                      <p:tavLst>
                                        <p:tav tm="0">
                                          <p:val>
                                            <p:fltVal val="0"/>
                                          </p:val>
                                        </p:tav>
                                        <p:tav tm="100000">
                                          <p:val>
                                            <p:strVal val="#ppt_h"/>
                                          </p:val>
                                        </p:tav>
                                      </p:tavLst>
                                    </p:anim>
                                    <p:animEffect transition="in" filter="fade">
                                      <p:cBhvr>
                                        <p:cTn id="47" dur="1000"/>
                                        <p:tgtEl>
                                          <p:spTgt spid="18"/>
                                        </p:tgtEl>
                                      </p:cBhvr>
                                    </p:animEffect>
                                  </p:childTnLst>
                                </p:cTn>
                              </p:par>
                            </p:childTnLst>
                          </p:cTn>
                        </p:par>
                        <p:par>
                          <p:cTn id="48" fill="hold">
                            <p:stCondLst>
                              <p:cond delay="10750"/>
                            </p:stCondLst>
                            <p:childTnLst>
                              <p:par>
                                <p:cTn id="49" presetID="10" presetClass="entr" presetSubtype="0"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1500"/>
                                        <p:tgtEl>
                                          <p:spTgt spid="17"/>
                                        </p:tgtEl>
                                      </p:cBhvr>
                                    </p:animEffect>
                                  </p:childTnLst>
                                </p:cTn>
                              </p:par>
                              <p:par>
                                <p:cTn id="52" presetID="64" presetClass="path" presetSubtype="0" decel="100000" fill="hold" grpId="1" nodeType="withEffect">
                                  <p:stCondLst>
                                    <p:cond delay="0"/>
                                  </p:stCondLst>
                                  <p:childTnLst>
                                    <p:animMotion origin="layout" path="M -1.875E-6 -1.48148E-6 L -1.875E-6 0.05 " pathEditMode="relative" rAng="0" ptsTypes="AA">
                                      <p:cBhvr>
                                        <p:cTn id="53" dur="1500" spd="-100000" fill="hold"/>
                                        <p:tgtEl>
                                          <p:spTgt spid="17"/>
                                        </p:tgtEl>
                                        <p:attrNameLst>
                                          <p:attrName>ppt_x</p:attrName>
                                          <p:attrName>ppt_y</p:attrName>
                                        </p:attrNameLst>
                                      </p:cBhvr>
                                      <p:rCtr x="0" y="2500"/>
                                    </p:animMotion>
                                  </p:childTnLst>
                                </p:cTn>
                              </p:par>
                            </p:childTnLst>
                          </p:cTn>
                        </p:par>
                        <p:par>
                          <p:cTn id="54" fill="hold">
                            <p:stCondLst>
                              <p:cond delay="12250"/>
                            </p:stCondLst>
                            <p:childTnLst>
                              <p:par>
                                <p:cTn id="55" presetID="10" presetClass="entr" presetSubtype="0" fill="hold" grpId="0" nodeType="after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1500"/>
                                        <p:tgtEl>
                                          <p:spTgt spid="20"/>
                                        </p:tgtEl>
                                      </p:cBhvr>
                                    </p:animEffect>
                                  </p:childTnLst>
                                </p:cTn>
                              </p:par>
                              <p:par>
                                <p:cTn id="58" presetID="64" presetClass="path" presetSubtype="0" decel="100000" fill="hold" grpId="1" nodeType="withEffect">
                                  <p:stCondLst>
                                    <p:cond delay="0"/>
                                  </p:stCondLst>
                                  <p:childTnLst>
                                    <p:animMotion origin="layout" path="M 1.875E-6 1.11111E-6 L 1.875E-6 0.05 " pathEditMode="relative" rAng="0" ptsTypes="AA">
                                      <p:cBhvr>
                                        <p:cTn id="59" dur="1500" spd="-100000" fill="hold"/>
                                        <p:tgtEl>
                                          <p:spTgt spid="20"/>
                                        </p:tgtEl>
                                        <p:attrNameLst>
                                          <p:attrName>ppt_x</p:attrName>
                                          <p:attrName>ppt_y</p:attrName>
                                        </p:attrNameLst>
                                      </p:cBhvr>
                                      <p:rCtr x="0" y="2500"/>
                                    </p:animMotion>
                                  </p:childTnLst>
                                </p:cTn>
                              </p:par>
                            </p:childTnLst>
                          </p:cTn>
                        </p:par>
                        <p:par>
                          <p:cTn id="60" fill="hold">
                            <p:stCondLst>
                              <p:cond delay="13750"/>
                            </p:stCondLst>
                            <p:childTnLst>
                              <p:par>
                                <p:cTn id="61" presetID="21" presetClass="entr" presetSubtype="1" fill="hold" grpId="0" nodeType="after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wheel(1)">
                                      <p:cBhvr>
                                        <p:cTn id="63" dur="1500"/>
                                        <p:tgtEl>
                                          <p:spTgt spid="21"/>
                                        </p:tgtEl>
                                      </p:cBhvr>
                                    </p:animEffect>
                                  </p:childTnLst>
                                </p:cTn>
                              </p:par>
                            </p:childTnLst>
                          </p:cTn>
                        </p:par>
                        <p:par>
                          <p:cTn id="64" fill="hold">
                            <p:stCondLst>
                              <p:cond delay="15250"/>
                            </p:stCondLst>
                            <p:childTnLst>
                              <p:par>
                                <p:cTn id="65" presetID="53" presetClass="entr" presetSubtype="16" fill="hold" grpId="0" nodeType="afterEffect">
                                  <p:stCondLst>
                                    <p:cond delay="0"/>
                                  </p:stCondLst>
                                  <p:iterate type="lt">
                                    <p:tmPct val="10000"/>
                                  </p:iterate>
                                  <p:childTnLst>
                                    <p:set>
                                      <p:cBhvr>
                                        <p:cTn id="66" dur="1" fill="hold">
                                          <p:stCondLst>
                                            <p:cond delay="0"/>
                                          </p:stCondLst>
                                        </p:cTn>
                                        <p:tgtEl>
                                          <p:spTgt spid="23"/>
                                        </p:tgtEl>
                                        <p:attrNameLst>
                                          <p:attrName>style.visibility</p:attrName>
                                        </p:attrNameLst>
                                      </p:cBhvr>
                                      <p:to>
                                        <p:strVal val="visible"/>
                                      </p:to>
                                    </p:set>
                                    <p:anim calcmode="lin" valueType="num">
                                      <p:cBhvr>
                                        <p:cTn id="67" dur="1000" fill="hold"/>
                                        <p:tgtEl>
                                          <p:spTgt spid="23"/>
                                        </p:tgtEl>
                                        <p:attrNameLst>
                                          <p:attrName>ppt_w</p:attrName>
                                        </p:attrNameLst>
                                      </p:cBhvr>
                                      <p:tavLst>
                                        <p:tav tm="0">
                                          <p:val>
                                            <p:fltVal val="0"/>
                                          </p:val>
                                        </p:tav>
                                        <p:tav tm="100000">
                                          <p:val>
                                            <p:strVal val="#ppt_w"/>
                                          </p:val>
                                        </p:tav>
                                      </p:tavLst>
                                    </p:anim>
                                    <p:anim calcmode="lin" valueType="num">
                                      <p:cBhvr>
                                        <p:cTn id="68" dur="1000" fill="hold"/>
                                        <p:tgtEl>
                                          <p:spTgt spid="23"/>
                                        </p:tgtEl>
                                        <p:attrNameLst>
                                          <p:attrName>ppt_h</p:attrName>
                                        </p:attrNameLst>
                                      </p:cBhvr>
                                      <p:tavLst>
                                        <p:tav tm="0">
                                          <p:val>
                                            <p:fltVal val="0"/>
                                          </p:val>
                                        </p:tav>
                                        <p:tav tm="100000">
                                          <p:val>
                                            <p:strVal val="#ppt_h"/>
                                          </p:val>
                                        </p:tav>
                                      </p:tavLst>
                                    </p:anim>
                                    <p:animEffect transition="in" filter="fade">
                                      <p:cBhvr>
                                        <p:cTn id="69" dur="1000"/>
                                        <p:tgtEl>
                                          <p:spTgt spid="23"/>
                                        </p:tgtEl>
                                      </p:cBhvr>
                                    </p:animEffect>
                                  </p:childTnLst>
                                </p:cTn>
                              </p:par>
                            </p:childTnLst>
                          </p:cTn>
                        </p:par>
                        <p:par>
                          <p:cTn id="70" fill="hold">
                            <p:stCondLst>
                              <p:cond delay="16550"/>
                            </p:stCondLst>
                            <p:childTnLst>
                              <p:par>
                                <p:cTn id="71" presetID="10" presetClass="entr" presetSubtype="0"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1500"/>
                                        <p:tgtEl>
                                          <p:spTgt spid="22"/>
                                        </p:tgtEl>
                                      </p:cBhvr>
                                    </p:animEffect>
                                  </p:childTnLst>
                                </p:cTn>
                              </p:par>
                              <p:par>
                                <p:cTn id="74" presetID="64" presetClass="path" presetSubtype="0" decel="100000" fill="hold" grpId="1" nodeType="withEffect">
                                  <p:stCondLst>
                                    <p:cond delay="0"/>
                                  </p:stCondLst>
                                  <p:childTnLst>
                                    <p:animMotion origin="layout" path="M 1.875E-6 -1.48148E-6 L 1.875E-6 0.05 " pathEditMode="relative" rAng="0" ptsTypes="AA">
                                      <p:cBhvr>
                                        <p:cTn id="75" dur="1500" spd="-100000" fill="hold"/>
                                        <p:tgtEl>
                                          <p:spTgt spid="22"/>
                                        </p:tgtEl>
                                        <p:attrNameLst>
                                          <p:attrName>ppt_x</p:attrName>
                                          <p:attrName>ppt_y</p:attrName>
                                        </p:attrNameLst>
                                      </p:cBhvr>
                                      <p:rCtr x="0" y="2500"/>
                                    </p:animMotion>
                                  </p:childTnLst>
                                </p:cTn>
                              </p:par>
                            </p:childTnLst>
                          </p:cTn>
                        </p:par>
                        <p:par>
                          <p:cTn id="76" fill="hold">
                            <p:stCondLst>
                              <p:cond delay="18050"/>
                            </p:stCondLst>
                            <p:childTnLst>
                              <p:par>
                                <p:cTn id="77" presetID="10" presetClass="entr" presetSubtype="0"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1500"/>
                                        <p:tgtEl>
                                          <p:spTgt spid="25"/>
                                        </p:tgtEl>
                                      </p:cBhvr>
                                    </p:animEffect>
                                  </p:childTnLst>
                                </p:cTn>
                              </p:par>
                              <p:par>
                                <p:cTn id="80" presetID="64" presetClass="path" presetSubtype="0" decel="100000" fill="hold" grpId="1" nodeType="withEffect">
                                  <p:stCondLst>
                                    <p:cond delay="0"/>
                                  </p:stCondLst>
                                  <p:childTnLst>
                                    <p:animMotion origin="layout" path="M -4.375E-6 1.11111E-6 L -4.375E-6 0.05 " pathEditMode="relative" rAng="0" ptsTypes="AA">
                                      <p:cBhvr>
                                        <p:cTn id="81" dur="1500" spd="-100000" fill="hold"/>
                                        <p:tgtEl>
                                          <p:spTgt spid="25"/>
                                        </p:tgtEl>
                                        <p:attrNameLst>
                                          <p:attrName>ppt_x</p:attrName>
                                          <p:attrName>ppt_y</p:attrName>
                                        </p:attrNameLst>
                                      </p:cBhvr>
                                      <p:rCtr x="0" y="2500"/>
                                    </p:animMotion>
                                  </p:childTnLst>
                                </p:cTn>
                              </p:par>
                            </p:childTnLst>
                          </p:cTn>
                        </p:par>
                        <p:par>
                          <p:cTn id="82" fill="hold">
                            <p:stCondLst>
                              <p:cond delay="19550"/>
                            </p:stCondLst>
                            <p:childTnLst>
                              <p:par>
                                <p:cTn id="83" presetID="21" presetClass="entr" presetSubtype="1" fill="hold" grpId="0" nodeType="afterEffect">
                                  <p:stCondLst>
                                    <p:cond delay="0"/>
                                  </p:stCondLst>
                                  <p:childTnLst>
                                    <p:set>
                                      <p:cBhvr>
                                        <p:cTn id="84" dur="1" fill="hold">
                                          <p:stCondLst>
                                            <p:cond delay="0"/>
                                          </p:stCondLst>
                                        </p:cTn>
                                        <p:tgtEl>
                                          <p:spTgt spid="26"/>
                                        </p:tgtEl>
                                        <p:attrNameLst>
                                          <p:attrName>style.visibility</p:attrName>
                                        </p:attrNameLst>
                                      </p:cBhvr>
                                      <p:to>
                                        <p:strVal val="visible"/>
                                      </p:to>
                                    </p:set>
                                    <p:animEffect transition="in" filter="wheel(1)">
                                      <p:cBhvr>
                                        <p:cTn id="85" dur="1500"/>
                                        <p:tgtEl>
                                          <p:spTgt spid="26"/>
                                        </p:tgtEl>
                                      </p:cBhvr>
                                    </p:animEffect>
                                  </p:childTnLst>
                                </p:cTn>
                              </p:par>
                            </p:childTnLst>
                          </p:cTn>
                        </p:par>
                        <p:par>
                          <p:cTn id="86" fill="hold">
                            <p:stCondLst>
                              <p:cond delay="21050"/>
                            </p:stCondLst>
                            <p:childTnLst>
                              <p:par>
                                <p:cTn id="87" presetID="53" presetClass="entr" presetSubtype="16" fill="hold" grpId="0" nodeType="afterEffect">
                                  <p:stCondLst>
                                    <p:cond delay="0"/>
                                  </p:stCondLst>
                                  <p:iterate type="lt">
                                    <p:tmPct val="10000"/>
                                  </p:iterate>
                                  <p:childTnLst>
                                    <p:set>
                                      <p:cBhvr>
                                        <p:cTn id="88" dur="1" fill="hold">
                                          <p:stCondLst>
                                            <p:cond delay="0"/>
                                          </p:stCondLst>
                                        </p:cTn>
                                        <p:tgtEl>
                                          <p:spTgt spid="28"/>
                                        </p:tgtEl>
                                        <p:attrNameLst>
                                          <p:attrName>style.visibility</p:attrName>
                                        </p:attrNameLst>
                                      </p:cBhvr>
                                      <p:to>
                                        <p:strVal val="visible"/>
                                      </p:to>
                                    </p:set>
                                    <p:anim calcmode="lin" valueType="num">
                                      <p:cBhvr>
                                        <p:cTn id="89" dur="1000" fill="hold"/>
                                        <p:tgtEl>
                                          <p:spTgt spid="28"/>
                                        </p:tgtEl>
                                        <p:attrNameLst>
                                          <p:attrName>ppt_w</p:attrName>
                                        </p:attrNameLst>
                                      </p:cBhvr>
                                      <p:tavLst>
                                        <p:tav tm="0">
                                          <p:val>
                                            <p:fltVal val="0"/>
                                          </p:val>
                                        </p:tav>
                                        <p:tav tm="100000">
                                          <p:val>
                                            <p:strVal val="#ppt_w"/>
                                          </p:val>
                                        </p:tav>
                                      </p:tavLst>
                                    </p:anim>
                                    <p:anim calcmode="lin" valueType="num">
                                      <p:cBhvr>
                                        <p:cTn id="90" dur="1000" fill="hold"/>
                                        <p:tgtEl>
                                          <p:spTgt spid="28"/>
                                        </p:tgtEl>
                                        <p:attrNameLst>
                                          <p:attrName>ppt_h</p:attrName>
                                        </p:attrNameLst>
                                      </p:cBhvr>
                                      <p:tavLst>
                                        <p:tav tm="0">
                                          <p:val>
                                            <p:fltVal val="0"/>
                                          </p:val>
                                        </p:tav>
                                        <p:tav tm="100000">
                                          <p:val>
                                            <p:strVal val="#ppt_h"/>
                                          </p:val>
                                        </p:tav>
                                      </p:tavLst>
                                    </p:anim>
                                    <p:animEffect transition="in" filter="fade">
                                      <p:cBhvr>
                                        <p:cTn id="91" dur="1000"/>
                                        <p:tgtEl>
                                          <p:spTgt spid="28"/>
                                        </p:tgtEl>
                                      </p:cBhvr>
                                    </p:animEffect>
                                  </p:childTnLst>
                                </p:cTn>
                              </p:par>
                            </p:childTnLst>
                          </p:cTn>
                        </p:par>
                        <p:par>
                          <p:cTn id="92" fill="hold">
                            <p:stCondLst>
                              <p:cond delay="22350"/>
                            </p:stCondLst>
                            <p:childTnLst>
                              <p:par>
                                <p:cTn id="93" presetID="10" presetClass="entr" presetSubtype="0" fill="hold" grpId="0" nodeType="afterEffect">
                                  <p:stCondLst>
                                    <p:cond delay="0"/>
                                  </p:stCondLst>
                                  <p:childTnLst>
                                    <p:set>
                                      <p:cBhvr>
                                        <p:cTn id="94" dur="1" fill="hold">
                                          <p:stCondLst>
                                            <p:cond delay="0"/>
                                          </p:stCondLst>
                                        </p:cTn>
                                        <p:tgtEl>
                                          <p:spTgt spid="27"/>
                                        </p:tgtEl>
                                        <p:attrNameLst>
                                          <p:attrName>style.visibility</p:attrName>
                                        </p:attrNameLst>
                                      </p:cBhvr>
                                      <p:to>
                                        <p:strVal val="visible"/>
                                      </p:to>
                                    </p:set>
                                    <p:animEffect transition="in" filter="fade">
                                      <p:cBhvr>
                                        <p:cTn id="95" dur="1500"/>
                                        <p:tgtEl>
                                          <p:spTgt spid="27"/>
                                        </p:tgtEl>
                                      </p:cBhvr>
                                    </p:animEffect>
                                  </p:childTnLst>
                                </p:cTn>
                              </p:par>
                              <p:par>
                                <p:cTn id="96" presetID="64" presetClass="path" presetSubtype="0" decel="100000" fill="hold" grpId="1" nodeType="withEffect">
                                  <p:stCondLst>
                                    <p:cond delay="0"/>
                                  </p:stCondLst>
                                  <p:childTnLst>
                                    <p:animMotion origin="layout" path="M -4.375E-6 -1.48148E-6 L -4.375E-6 0.05 " pathEditMode="relative" rAng="0" ptsTypes="AA">
                                      <p:cBhvr>
                                        <p:cTn id="97" dur="1500" spd="-100000" fill="hold"/>
                                        <p:tgtEl>
                                          <p:spTgt spid="27"/>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7" grpId="0" animBg="1"/>
      <p:bldP spid="10" grpId="0"/>
      <p:bldP spid="10" grpId="1"/>
      <p:bldP spid="11" grpId="0"/>
      <p:bldP spid="15" grpId="0" animBg="1"/>
      <p:bldP spid="15" grpId="1" animBg="1"/>
      <p:bldP spid="16" grpId="0" animBg="1"/>
      <p:bldP spid="17" grpId="0"/>
      <p:bldP spid="17" grpId="1"/>
      <p:bldP spid="18" grpId="0"/>
      <p:bldP spid="20" grpId="0" animBg="1"/>
      <p:bldP spid="20" grpId="1" animBg="1"/>
      <p:bldP spid="21" grpId="0" animBg="1"/>
      <p:bldP spid="22" grpId="0"/>
      <p:bldP spid="22" grpId="1"/>
      <p:bldP spid="23" grpId="0"/>
      <p:bldP spid="25" grpId="0" animBg="1"/>
      <p:bldP spid="25" grpId="1" animBg="1"/>
      <p:bldP spid="26" grpId="0" animBg="1"/>
      <p:bldP spid="27" grpId="0"/>
      <p:bldP spid="27" grpId="1"/>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a:spLocks noChangeAspect="1"/>
          </p:cNvSpPr>
          <p:nvPr/>
        </p:nvSpPr>
        <p:spPr>
          <a:xfrm>
            <a:off x="2091768" y="2371973"/>
            <a:ext cx="1440000" cy="1440000"/>
          </a:xfrm>
          <a:prstGeom prst="ellipse">
            <a:avLst/>
          </a:prstGeom>
          <a:noFill/>
          <a:ln w="3810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rPr>
              <a:t>80%</a:t>
            </a:r>
            <a:endParaRPr lang="zh-CN" altLang="en-US" dirty="0">
              <a:solidFill>
                <a:schemeClr val="accent1"/>
              </a:solidFill>
            </a:endParaRPr>
          </a:p>
        </p:txBody>
      </p:sp>
      <p:sp>
        <p:nvSpPr>
          <p:cNvPr id="5" name="弧形 4"/>
          <p:cNvSpPr>
            <a:spLocks noChangeAspect="1"/>
          </p:cNvSpPr>
          <p:nvPr/>
        </p:nvSpPr>
        <p:spPr>
          <a:xfrm>
            <a:off x="2091768" y="2371973"/>
            <a:ext cx="1440000" cy="1440000"/>
          </a:xfrm>
          <a:prstGeom prst="arc">
            <a:avLst>
              <a:gd name="adj1" fmla="val 16200000"/>
              <a:gd name="adj2" fmla="val 11215506"/>
            </a:avLst>
          </a:prstGeom>
          <a:ln w="3810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latin typeface="+mj-lt"/>
            </a:endParaRPr>
          </a:p>
        </p:txBody>
      </p:sp>
      <p:sp>
        <p:nvSpPr>
          <p:cNvPr id="6" name="文本框 5"/>
          <p:cNvSpPr txBox="1"/>
          <p:nvPr/>
        </p:nvSpPr>
        <p:spPr>
          <a:xfrm>
            <a:off x="2514251" y="4080774"/>
            <a:ext cx="595035" cy="338554"/>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r>
              <a:rPr lang="zh-CN" altLang="en-US" sz="1600" dirty="0">
                <a:solidFill>
                  <a:schemeClr val="bg2">
                    <a:lumMod val="50000"/>
                  </a:schemeClr>
                </a:solidFill>
                <a:latin typeface="+mn-ea"/>
                <a:ea typeface="+mn-ea"/>
              </a:rPr>
              <a:t>英语</a:t>
            </a:r>
          </a:p>
        </p:txBody>
      </p:sp>
      <p:sp>
        <p:nvSpPr>
          <p:cNvPr id="7" name="椭圆 6"/>
          <p:cNvSpPr>
            <a:spLocks noChangeAspect="1"/>
          </p:cNvSpPr>
          <p:nvPr/>
        </p:nvSpPr>
        <p:spPr>
          <a:xfrm>
            <a:off x="5218845" y="2371973"/>
            <a:ext cx="1440000" cy="1440000"/>
          </a:xfrm>
          <a:prstGeom prst="ellipse">
            <a:avLst/>
          </a:prstGeom>
          <a:noFill/>
          <a:ln w="3810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2"/>
                </a:solidFill>
              </a:rPr>
              <a:t>70%</a:t>
            </a:r>
            <a:endParaRPr lang="zh-CN" altLang="en-US" dirty="0">
              <a:solidFill>
                <a:schemeClr val="tx2"/>
              </a:solidFill>
            </a:endParaRPr>
          </a:p>
        </p:txBody>
      </p:sp>
      <p:sp>
        <p:nvSpPr>
          <p:cNvPr id="8" name="弧形 7"/>
          <p:cNvSpPr>
            <a:spLocks noChangeAspect="1"/>
          </p:cNvSpPr>
          <p:nvPr/>
        </p:nvSpPr>
        <p:spPr>
          <a:xfrm>
            <a:off x="5218845" y="2371973"/>
            <a:ext cx="1440000" cy="1440000"/>
          </a:xfrm>
          <a:prstGeom prst="arc">
            <a:avLst>
              <a:gd name="adj1" fmla="val 16200000"/>
              <a:gd name="adj2" fmla="val 7543978"/>
            </a:avLst>
          </a:prstGeom>
          <a:ln w="3810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latin typeface="+mj-lt"/>
            </a:endParaRPr>
          </a:p>
        </p:txBody>
      </p:sp>
      <p:sp>
        <p:nvSpPr>
          <p:cNvPr id="9" name="文本框 8"/>
          <p:cNvSpPr txBox="1"/>
          <p:nvPr/>
        </p:nvSpPr>
        <p:spPr>
          <a:xfrm>
            <a:off x="5641327" y="4080774"/>
            <a:ext cx="595036" cy="338554"/>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r>
              <a:rPr lang="zh-CN" altLang="en-US" sz="1600" dirty="0">
                <a:solidFill>
                  <a:schemeClr val="bg2">
                    <a:lumMod val="50000"/>
                  </a:schemeClr>
                </a:solidFill>
                <a:latin typeface="+mn-ea"/>
                <a:ea typeface="+mn-ea"/>
              </a:rPr>
              <a:t>粤语</a:t>
            </a:r>
          </a:p>
        </p:txBody>
      </p:sp>
      <p:sp>
        <p:nvSpPr>
          <p:cNvPr id="10" name="椭圆 9"/>
          <p:cNvSpPr>
            <a:spLocks noChangeAspect="1"/>
          </p:cNvSpPr>
          <p:nvPr/>
        </p:nvSpPr>
        <p:spPr>
          <a:xfrm>
            <a:off x="8345922" y="2371973"/>
            <a:ext cx="1440000" cy="1440000"/>
          </a:xfrm>
          <a:prstGeom prst="ellipse">
            <a:avLst/>
          </a:prstGeom>
          <a:noFill/>
          <a:ln w="3810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rPr>
              <a:t>95%</a:t>
            </a:r>
            <a:endParaRPr lang="zh-CN" altLang="en-US" dirty="0">
              <a:solidFill>
                <a:schemeClr val="accent1"/>
              </a:solidFill>
            </a:endParaRPr>
          </a:p>
        </p:txBody>
      </p:sp>
      <p:sp>
        <p:nvSpPr>
          <p:cNvPr id="11" name="弧形 10"/>
          <p:cNvSpPr>
            <a:spLocks noChangeAspect="1"/>
          </p:cNvSpPr>
          <p:nvPr/>
        </p:nvSpPr>
        <p:spPr>
          <a:xfrm>
            <a:off x="8345922" y="2371973"/>
            <a:ext cx="1440000" cy="1440000"/>
          </a:xfrm>
          <a:prstGeom prst="arc">
            <a:avLst>
              <a:gd name="adj1" fmla="val 16200000"/>
              <a:gd name="adj2" fmla="val 13935836"/>
            </a:avLst>
          </a:prstGeom>
          <a:ln w="3810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latin typeface="+mj-lt"/>
            </a:endParaRPr>
          </a:p>
        </p:txBody>
      </p:sp>
      <p:sp>
        <p:nvSpPr>
          <p:cNvPr id="14" name="文本框 13"/>
          <p:cNvSpPr txBox="1"/>
          <p:nvPr/>
        </p:nvSpPr>
        <p:spPr>
          <a:xfrm>
            <a:off x="8768405" y="4080774"/>
            <a:ext cx="595035" cy="338554"/>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r>
              <a:rPr lang="zh-CN" altLang="en-US" sz="1600" dirty="0">
                <a:solidFill>
                  <a:schemeClr val="bg2">
                    <a:lumMod val="50000"/>
                  </a:schemeClr>
                </a:solidFill>
                <a:latin typeface="+mn-ea"/>
                <a:ea typeface="+mn-ea"/>
              </a:rPr>
              <a:t>国语</a:t>
            </a:r>
          </a:p>
        </p:txBody>
      </p:sp>
      <p:sp>
        <p:nvSpPr>
          <p:cNvPr id="19" name="矩形 18"/>
          <p:cNvSpPr/>
          <p:nvPr/>
        </p:nvSpPr>
        <p:spPr>
          <a:xfrm>
            <a:off x="1835632" y="5109087"/>
            <a:ext cx="8514867" cy="617413"/>
          </a:xfrm>
          <a:prstGeom prst="rect">
            <a:avLst/>
          </a:prstGeom>
        </p:spPr>
        <p:txBody>
          <a:bodyPr wrap="square">
            <a:spAutoFit/>
          </a:bodyPr>
          <a:lstStyle/>
          <a:p>
            <a:pPr algn="ctr">
              <a:lnSpc>
                <a:spcPct val="150000"/>
              </a:lnSpc>
              <a:defRPr/>
            </a:pPr>
            <a:r>
              <a:rPr lang="zh-CN" altLang="en-US" sz="1200" dirty="0">
                <a:solidFill>
                  <a:schemeClr val="bg2">
                    <a:lumMod val="50000"/>
                  </a:schemeClr>
                </a:solidFill>
                <a:latin typeface="+mn-ea"/>
              </a:rPr>
              <a:t>此处添加详细文本描述，建议与标题相关并符合整体语言风格语言描述尽量简洁生动。尽量将每页幻灯片的字数控制在</a:t>
            </a:r>
            <a:r>
              <a:rPr lang="en-US" altLang="zh-CN" sz="1200" dirty="0">
                <a:solidFill>
                  <a:schemeClr val="bg2">
                    <a:lumMod val="50000"/>
                  </a:schemeClr>
                </a:solidFill>
                <a:latin typeface="+mn-ea"/>
              </a:rPr>
              <a:t>200</a:t>
            </a:r>
            <a:r>
              <a:rPr lang="zh-CN" altLang="en-US" sz="1200" dirty="0">
                <a:solidFill>
                  <a:schemeClr val="bg2">
                    <a:lumMod val="50000"/>
                  </a:schemeClr>
                </a:solidFill>
                <a:latin typeface="+mn-ea"/>
              </a:rPr>
              <a:t>字以内。此处添加详细文本描述，建议与标题相关并符合整体语言风格语言描述尽量简洁生动。</a:t>
            </a:r>
          </a:p>
        </p:txBody>
      </p:sp>
      <p:sp>
        <p:nvSpPr>
          <p:cNvPr id="20" name="矩形 19"/>
          <p:cNvSpPr/>
          <p:nvPr/>
        </p:nvSpPr>
        <p:spPr>
          <a:xfrm>
            <a:off x="4848258" y="4654411"/>
            <a:ext cx="2409506" cy="369332"/>
          </a:xfrm>
          <a:prstGeom prst="rect">
            <a:avLst/>
          </a:prstGeom>
        </p:spPr>
        <p:txBody>
          <a:bodyPr wrap="none">
            <a:spAutoFit/>
          </a:bodyPr>
          <a:lstStyle/>
          <a:p>
            <a:pPr algn="ctr"/>
            <a:r>
              <a:rPr lang="en-US" altLang="zh-CN" dirty="0">
                <a:solidFill>
                  <a:schemeClr val="accent1"/>
                </a:solidFill>
                <a:latin typeface="+mj-lt"/>
              </a:rPr>
              <a:t>ABOUT LANGUAGE</a:t>
            </a:r>
            <a:endParaRPr lang="zh-CN" altLang="en-US" dirty="0">
              <a:solidFill>
                <a:schemeClr val="accent1"/>
              </a:solidFill>
              <a:latin typeface="+mj-lt"/>
            </a:endParaRPr>
          </a:p>
        </p:txBody>
      </p:sp>
      <p:sp>
        <p:nvSpPr>
          <p:cNvPr id="35" name="文本框 34"/>
          <p:cNvSpPr txBox="1"/>
          <p:nvPr/>
        </p:nvSpPr>
        <p:spPr>
          <a:xfrm>
            <a:off x="1094877"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语言能力</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35">
                                            <p:txEl>
                                              <p:pRg st="0" end="0"/>
                                            </p:txEl>
                                          </p:spTgt>
                                        </p:tgtEl>
                                        <p:attrNameLst>
                                          <p:attrName>style.visibility</p:attrName>
                                        </p:attrNameLst>
                                      </p:cBhvr>
                                      <p:to>
                                        <p:strVal val="visible"/>
                                      </p:to>
                                    </p:set>
                                    <p:anim calcmode="lin" valueType="num">
                                      <p:cBhvr>
                                        <p:cTn id="7" dur="500" fill="hold"/>
                                        <p:tgtEl>
                                          <p:spTgt spid="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5">
                                            <p:txEl>
                                              <p:pRg st="0" end="0"/>
                                            </p:txEl>
                                          </p:spTgt>
                                        </p:tgtEl>
                                      </p:cBhvr>
                                    </p:animEffect>
                                  </p:childTnLst>
                                </p:cTn>
                              </p:par>
                            </p:childTnLst>
                          </p:cTn>
                        </p:par>
                        <p:par>
                          <p:cTn id="10" fill="hold">
                            <p:stCondLst>
                              <p:cond delay="649"/>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Effect transition="in" filter="fade">
                                      <p:cBhvr>
                                        <p:cTn id="15" dur="1000"/>
                                        <p:tgtEl>
                                          <p:spTgt spid="4"/>
                                        </p:tgtEl>
                                      </p:cBhvr>
                                    </p:animEffect>
                                  </p:childTnLst>
                                </p:cTn>
                              </p:par>
                            </p:childTnLst>
                          </p:cTn>
                        </p:par>
                        <p:par>
                          <p:cTn id="16" fill="hold">
                            <p:stCondLst>
                              <p:cond delay="1649"/>
                            </p:stCondLst>
                            <p:childTnLst>
                              <p:par>
                                <p:cTn id="17" presetID="21" presetClass="entr" presetSubtype="1"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1300"/>
                                        <p:tgtEl>
                                          <p:spTgt spid="5"/>
                                        </p:tgtEl>
                                      </p:cBhvr>
                                    </p:animEffect>
                                  </p:childTnLst>
                                </p:cTn>
                              </p:par>
                            </p:childTnLst>
                          </p:cTn>
                        </p:par>
                        <p:par>
                          <p:cTn id="20" fill="hold">
                            <p:stCondLst>
                              <p:cond delay="3149"/>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500"/>
                                        <p:tgtEl>
                                          <p:spTgt spid="6"/>
                                        </p:tgtEl>
                                      </p:cBhvr>
                                    </p:animEffect>
                                  </p:childTnLst>
                                </p:cTn>
                              </p:par>
                              <p:par>
                                <p:cTn id="24" presetID="64" presetClass="path" presetSubtype="0" decel="100000" fill="hold" grpId="1" nodeType="withEffect">
                                  <p:stCondLst>
                                    <p:cond delay="0"/>
                                  </p:stCondLst>
                                  <p:childTnLst>
                                    <p:animMotion origin="layout" path="M 1.04167E-6 4.07407E-6 L 1.04167E-6 0.05 " pathEditMode="relative" rAng="0" ptsTypes="AA">
                                      <p:cBhvr>
                                        <p:cTn id="25" dur="1500" spd="-100000" fill="hold"/>
                                        <p:tgtEl>
                                          <p:spTgt spid="6"/>
                                        </p:tgtEl>
                                        <p:attrNameLst>
                                          <p:attrName>ppt_x</p:attrName>
                                          <p:attrName>ppt_y</p:attrName>
                                        </p:attrNameLst>
                                      </p:cBhvr>
                                      <p:rCtr x="0" y="2500"/>
                                    </p:animMotion>
                                  </p:childTnLst>
                                </p:cTn>
                              </p:par>
                            </p:childTnLst>
                          </p:cTn>
                        </p:par>
                        <p:par>
                          <p:cTn id="26" fill="hold">
                            <p:stCondLst>
                              <p:cond delay="4649"/>
                            </p:stCondLst>
                            <p:childTnLst>
                              <p:par>
                                <p:cTn id="27" presetID="53" presetClass="entr" presetSubtype="16"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1000" fill="hold"/>
                                        <p:tgtEl>
                                          <p:spTgt spid="7"/>
                                        </p:tgtEl>
                                        <p:attrNameLst>
                                          <p:attrName>ppt_w</p:attrName>
                                        </p:attrNameLst>
                                      </p:cBhvr>
                                      <p:tavLst>
                                        <p:tav tm="0">
                                          <p:val>
                                            <p:fltVal val="0"/>
                                          </p:val>
                                        </p:tav>
                                        <p:tav tm="100000">
                                          <p:val>
                                            <p:strVal val="#ppt_w"/>
                                          </p:val>
                                        </p:tav>
                                      </p:tavLst>
                                    </p:anim>
                                    <p:anim calcmode="lin" valueType="num">
                                      <p:cBhvr>
                                        <p:cTn id="30" dur="1000" fill="hold"/>
                                        <p:tgtEl>
                                          <p:spTgt spid="7"/>
                                        </p:tgtEl>
                                        <p:attrNameLst>
                                          <p:attrName>ppt_h</p:attrName>
                                        </p:attrNameLst>
                                      </p:cBhvr>
                                      <p:tavLst>
                                        <p:tav tm="0">
                                          <p:val>
                                            <p:fltVal val="0"/>
                                          </p:val>
                                        </p:tav>
                                        <p:tav tm="100000">
                                          <p:val>
                                            <p:strVal val="#ppt_h"/>
                                          </p:val>
                                        </p:tav>
                                      </p:tavLst>
                                    </p:anim>
                                    <p:animEffect transition="in" filter="fade">
                                      <p:cBhvr>
                                        <p:cTn id="31" dur="1000"/>
                                        <p:tgtEl>
                                          <p:spTgt spid="7"/>
                                        </p:tgtEl>
                                      </p:cBhvr>
                                    </p:animEffect>
                                  </p:childTnLst>
                                </p:cTn>
                              </p:par>
                            </p:childTnLst>
                          </p:cTn>
                        </p:par>
                        <p:par>
                          <p:cTn id="32" fill="hold">
                            <p:stCondLst>
                              <p:cond delay="5649"/>
                            </p:stCondLst>
                            <p:childTnLst>
                              <p:par>
                                <p:cTn id="33" presetID="21" presetClass="entr" presetSubtype="1"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heel(1)">
                                      <p:cBhvr>
                                        <p:cTn id="35" dur="1300"/>
                                        <p:tgtEl>
                                          <p:spTgt spid="8"/>
                                        </p:tgtEl>
                                      </p:cBhvr>
                                    </p:animEffect>
                                  </p:childTnLst>
                                </p:cTn>
                              </p:par>
                            </p:childTnLst>
                          </p:cTn>
                        </p:par>
                        <p:par>
                          <p:cTn id="36" fill="hold">
                            <p:stCondLst>
                              <p:cond delay="7149"/>
                            </p:stCondLst>
                            <p:childTnLst>
                              <p:par>
                                <p:cTn id="37" presetID="10" presetClass="entr" presetSubtype="0"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500"/>
                                        <p:tgtEl>
                                          <p:spTgt spid="9"/>
                                        </p:tgtEl>
                                      </p:cBhvr>
                                    </p:animEffect>
                                  </p:childTnLst>
                                </p:cTn>
                              </p:par>
                              <p:par>
                                <p:cTn id="40" presetID="64" presetClass="path" presetSubtype="0" decel="100000" fill="hold" grpId="1" nodeType="withEffect">
                                  <p:stCondLst>
                                    <p:cond delay="0"/>
                                  </p:stCondLst>
                                  <p:childTnLst>
                                    <p:animMotion origin="layout" path="M 6.25E-7 4.07407E-6 L 6.25E-7 0.05 " pathEditMode="relative" rAng="0" ptsTypes="AA">
                                      <p:cBhvr>
                                        <p:cTn id="41" dur="1500" spd="-100000" fill="hold"/>
                                        <p:tgtEl>
                                          <p:spTgt spid="9"/>
                                        </p:tgtEl>
                                        <p:attrNameLst>
                                          <p:attrName>ppt_x</p:attrName>
                                          <p:attrName>ppt_y</p:attrName>
                                        </p:attrNameLst>
                                      </p:cBhvr>
                                      <p:rCtr x="0" y="2500"/>
                                    </p:animMotion>
                                  </p:childTnLst>
                                </p:cTn>
                              </p:par>
                            </p:childTnLst>
                          </p:cTn>
                        </p:par>
                        <p:par>
                          <p:cTn id="42" fill="hold">
                            <p:stCondLst>
                              <p:cond delay="8649"/>
                            </p:stCondLst>
                            <p:childTnLst>
                              <p:par>
                                <p:cTn id="43" presetID="53" presetClass="entr" presetSubtype="16"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p:cTn id="45" dur="1000" fill="hold"/>
                                        <p:tgtEl>
                                          <p:spTgt spid="10"/>
                                        </p:tgtEl>
                                        <p:attrNameLst>
                                          <p:attrName>ppt_w</p:attrName>
                                        </p:attrNameLst>
                                      </p:cBhvr>
                                      <p:tavLst>
                                        <p:tav tm="0">
                                          <p:val>
                                            <p:fltVal val="0"/>
                                          </p:val>
                                        </p:tav>
                                        <p:tav tm="100000">
                                          <p:val>
                                            <p:strVal val="#ppt_w"/>
                                          </p:val>
                                        </p:tav>
                                      </p:tavLst>
                                    </p:anim>
                                    <p:anim calcmode="lin" valueType="num">
                                      <p:cBhvr>
                                        <p:cTn id="46" dur="1000" fill="hold"/>
                                        <p:tgtEl>
                                          <p:spTgt spid="10"/>
                                        </p:tgtEl>
                                        <p:attrNameLst>
                                          <p:attrName>ppt_h</p:attrName>
                                        </p:attrNameLst>
                                      </p:cBhvr>
                                      <p:tavLst>
                                        <p:tav tm="0">
                                          <p:val>
                                            <p:fltVal val="0"/>
                                          </p:val>
                                        </p:tav>
                                        <p:tav tm="100000">
                                          <p:val>
                                            <p:strVal val="#ppt_h"/>
                                          </p:val>
                                        </p:tav>
                                      </p:tavLst>
                                    </p:anim>
                                    <p:animEffect transition="in" filter="fade">
                                      <p:cBhvr>
                                        <p:cTn id="47" dur="1000"/>
                                        <p:tgtEl>
                                          <p:spTgt spid="10"/>
                                        </p:tgtEl>
                                      </p:cBhvr>
                                    </p:animEffect>
                                  </p:childTnLst>
                                </p:cTn>
                              </p:par>
                            </p:childTnLst>
                          </p:cTn>
                        </p:par>
                        <p:par>
                          <p:cTn id="48" fill="hold">
                            <p:stCondLst>
                              <p:cond delay="9649"/>
                            </p:stCondLst>
                            <p:childTnLst>
                              <p:par>
                                <p:cTn id="49" presetID="21" presetClass="entr" presetSubtype="1" fill="hold" grpId="0"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wheel(1)">
                                      <p:cBhvr>
                                        <p:cTn id="51" dur="1300"/>
                                        <p:tgtEl>
                                          <p:spTgt spid="11"/>
                                        </p:tgtEl>
                                      </p:cBhvr>
                                    </p:animEffect>
                                  </p:childTnLst>
                                </p:cTn>
                              </p:par>
                            </p:childTnLst>
                          </p:cTn>
                        </p:par>
                        <p:par>
                          <p:cTn id="52" fill="hold">
                            <p:stCondLst>
                              <p:cond delay="11149"/>
                            </p:stCondLst>
                            <p:childTnLst>
                              <p:par>
                                <p:cTn id="53" presetID="10"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1500"/>
                                        <p:tgtEl>
                                          <p:spTgt spid="14"/>
                                        </p:tgtEl>
                                      </p:cBhvr>
                                    </p:animEffect>
                                  </p:childTnLst>
                                </p:cTn>
                              </p:par>
                              <p:par>
                                <p:cTn id="56" presetID="64" presetClass="path" presetSubtype="0" decel="100000" fill="hold" grpId="1" nodeType="withEffect">
                                  <p:stCondLst>
                                    <p:cond delay="0"/>
                                  </p:stCondLst>
                                  <p:childTnLst>
                                    <p:animMotion origin="layout" path="M 4.16667E-7 4.07407E-6 L 4.16667E-7 0.05 " pathEditMode="relative" rAng="0" ptsTypes="AA">
                                      <p:cBhvr>
                                        <p:cTn id="57" dur="1500" spd="-100000" fill="hold"/>
                                        <p:tgtEl>
                                          <p:spTgt spid="14"/>
                                        </p:tgtEl>
                                        <p:attrNameLst>
                                          <p:attrName>ppt_x</p:attrName>
                                          <p:attrName>ppt_y</p:attrName>
                                        </p:attrNameLst>
                                      </p:cBhvr>
                                      <p:rCtr x="0" y="2500"/>
                                    </p:animMotion>
                                  </p:childTnLst>
                                </p:cTn>
                              </p:par>
                            </p:childTnLst>
                          </p:cTn>
                        </p:par>
                        <p:par>
                          <p:cTn id="58" fill="hold">
                            <p:stCondLst>
                              <p:cond delay="12649"/>
                            </p:stCondLst>
                            <p:childTnLst>
                              <p:par>
                                <p:cTn id="59" presetID="10" presetClass="entr" presetSubtype="0" fill="hold" grpId="0" nodeType="after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1500"/>
                                        <p:tgtEl>
                                          <p:spTgt spid="20"/>
                                        </p:tgtEl>
                                      </p:cBhvr>
                                    </p:animEffect>
                                  </p:childTnLst>
                                </p:cTn>
                              </p:par>
                              <p:par>
                                <p:cTn id="62" presetID="64" presetClass="path" presetSubtype="0" decel="100000" fill="hold" grpId="1" nodeType="withEffect">
                                  <p:stCondLst>
                                    <p:cond delay="0"/>
                                  </p:stCondLst>
                                  <p:childTnLst>
                                    <p:animMotion origin="layout" path="M -4.375E-6 4.44444E-6 L -4.375E-6 0.05 " pathEditMode="relative" rAng="0" ptsTypes="AA">
                                      <p:cBhvr>
                                        <p:cTn id="63" dur="1500" spd="-100000" fill="hold"/>
                                        <p:tgtEl>
                                          <p:spTgt spid="20"/>
                                        </p:tgtEl>
                                        <p:attrNameLst>
                                          <p:attrName>ppt_x</p:attrName>
                                          <p:attrName>ppt_y</p:attrName>
                                        </p:attrNameLst>
                                      </p:cBhvr>
                                      <p:rCtr x="0" y="2500"/>
                                    </p:animMotion>
                                  </p:childTnLst>
                                </p:cTn>
                              </p:par>
                              <p:par>
                                <p:cTn id="64" presetID="10" presetClass="entr" presetSubtype="0" fill="hold" grpId="0" nodeType="withEffect">
                                  <p:stCondLst>
                                    <p:cond delay="300"/>
                                  </p:stCondLst>
                                  <p:childTnLst>
                                    <p:set>
                                      <p:cBhvr>
                                        <p:cTn id="65" dur="1" fill="hold">
                                          <p:stCondLst>
                                            <p:cond delay="0"/>
                                          </p:stCondLst>
                                        </p:cTn>
                                        <p:tgtEl>
                                          <p:spTgt spid="19"/>
                                        </p:tgtEl>
                                        <p:attrNameLst>
                                          <p:attrName>style.visibility</p:attrName>
                                        </p:attrNameLst>
                                      </p:cBhvr>
                                      <p:to>
                                        <p:strVal val="visible"/>
                                      </p:to>
                                    </p:set>
                                    <p:animEffect transition="in" filter="fade">
                                      <p:cBhvr>
                                        <p:cTn id="66" dur="1500"/>
                                        <p:tgtEl>
                                          <p:spTgt spid="19"/>
                                        </p:tgtEl>
                                      </p:cBhvr>
                                    </p:animEffect>
                                  </p:childTnLst>
                                </p:cTn>
                              </p:par>
                              <p:par>
                                <p:cTn id="67" presetID="64" presetClass="path" presetSubtype="0" decel="100000" fill="hold" grpId="1" nodeType="withEffect">
                                  <p:stCondLst>
                                    <p:cond delay="300"/>
                                  </p:stCondLst>
                                  <p:childTnLst>
                                    <p:animMotion origin="layout" path="M 4.16667E-7 -4.81481E-6 L 4.16667E-7 0.05 " pathEditMode="relative" rAng="0" ptsTypes="AA">
                                      <p:cBhvr>
                                        <p:cTn id="68" dur="1500" spd="-100000" fill="hold"/>
                                        <p:tgtEl>
                                          <p:spTgt spid="19"/>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6" grpId="1"/>
      <p:bldP spid="7" grpId="0" animBg="1"/>
      <p:bldP spid="8" grpId="0" animBg="1"/>
      <p:bldP spid="9" grpId="0"/>
      <p:bldP spid="9" grpId="1"/>
      <p:bldP spid="10" grpId="0" animBg="1"/>
      <p:bldP spid="11" grpId="0" animBg="1"/>
      <p:bldP spid="14" grpId="0"/>
      <p:bldP spid="14" grpId="1"/>
      <p:bldP spid="19" grpId="0"/>
      <p:bldP spid="19" grpId="1"/>
      <p:bldP spid="20" grpId="0"/>
      <p:bldP spid="20"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3" cstate="print">
            <a:extLst>
              <a:ext uri="{28A0092B-C50C-407E-A947-70E740481C1C}">
                <a14:useLocalDpi xmlns:a14="http://schemas.microsoft.com/office/drawing/2010/main" val="0"/>
              </a:ext>
            </a:extLst>
          </a:blip>
          <a:srcRect l="9778"/>
          <a:stretch>
            <a:fillRect/>
          </a:stretch>
        </p:blipFill>
        <p:spPr>
          <a:xfrm rot="10800000">
            <a:off x="7153170" y="0"/>
            <a:ext cx="5038829" cy="6858000"/>
          </a:xfrm>
          <a:prstGeom prst="rect">
            <a:avLst/>
          </a:prstGeom>
        </p:spPr>
      </p:pic>
      <p:pic>
        <p:nvPicPr>
          <p:cNvPr id="3" name="图片 2"/>
          <p:cNvPicPr>
            <a:picLocks noChangeAspect="1"/>
          </p:cNvPicPr>
          <p:nvPr/>
        </p:nvPicPr>
        <p:blipFill rotWithShape="1">
          <a:blip r:embed="rId4" cstate="print">
            <a:extLst>
              <a:ext uri="{28A0092B-C50C-407E-A947-70E740481C1C}">
                <a14:useLocalDpi xmlns:a14="http://schemas.microsoft.com/office/drawing/2010/main" val="0"/>
              </a:ext>
            </a:extLst>
          </a:blip>
          <a:srcRect l="9417"/>
          <a:stretch>
            <a:fillRect/>
          </a:stretch>
        </p:blipFill>
        <p:spPr>
          <a:xfrm rot="10800000">
            <a:off x="6938554" y="0"/>
            <a:ext cx="5253446" cy="6858000"/>
          </a:xfrm>
          <a:prstGeom prst="rect">
            <a:avLst/>
          </a:prstGeom>
        </p:spPr>
      </p:pic>
      <p:sp>
        <p:nvSpPr>
          <p:cNvPr id="14" name="文本框 13"/>
          <p:cNvSpPr txBox="1"/>
          <p:nvPr/>
        </p:nvSpPr>
        <p:spPr>
          <a:xfrm>
            <a:off x="844423" y="2730305"/>
            <a:ext cx="3416320" cy="1015663"/>
          </a:xfrm>
          <a:prstGeom prst="rect">
            <a:avLst/>
          </a:prstGeom>
          <a:noFill/>
        </p:spPr>
        <p:txBody>
          <a:bodyPr wrap="none" rtlCol="0">
            <a:spAutoFit/>
          </a:bodyPr>
          <a:lstStyle>
            <a:defPPr>
              <a:defRPr lang="zh-CN"/>
            </a:defPPr>
            <a:lvl1pPr algn="ctr">
              <a:defRPr sz="7200">
                <a:solidFill>
                  <a:schemeClr val="tx2"/>
                </a:solidFill>
                <a:ea typeface="+mj-ea"/>
              </a:defRPr>
            </a:lvl1pPr>
          </a:lstStyle>
          <a:p>
            <a:pPr algn="l"/>
            <a:r>
              <a:rPr lang="zh-CN" altLang="en-US" sz="6000" spc="300" dirty="0"/>
              <a:t>岗位认知</a:t>
            </a:r>
          </a:p>
        </p:txBody>
      </p:sp>
      <p:sp>
        <p:nvSpPr>
          <p:cNvPr id="15" name="矩形 14"/>
          <p:cNvSpPr/>
          <p:nvPr/>
        </p:nvSpPr>
        <p:spPr>
          <a:xfrm>
            <a:off x="844423" y="3575761"/>
            <a:ext cx="2206181" cy="369332"/>
          </a:xfrm>
          <a:prstGeom prst="rect">
            <a:avLst/>
          </a:prstGeom>
        </p:spPr>
        <p:txBody>
          <a:bodyPr wrap="none">
            <a:spAutoFit/>
          </a:bodyPr>
          <a:lstStyle/>
          <a:p>
            <a:r>
              <a:rPr lang="en-US" altLang="zh-CN" dirty="0">
                <a:solidFill>
                  <a:schemeClr val="bg2"/>
                </a:solidFill>
              </a:rPr>
              <a:t>POST COGNITIVE</a:t>
            </a:r>
          </a:p>
        </p:txBody>
      </p:sp>
      <p:sp>
        <p:nvSpPr>
          <p:cNvPr id="16" name="矩形 15"/>
          <p:cNvSpPr/>
          <p:nvPr/>
        </p:nvSpPr>
        <p:spPr>
          <a:xfrm>
            <a:off x="844423" y="4513550"/>
            <a:ext cx="5762648" cy="854080"/>
          </a:xfrm>
          <a:prstGeom prst="rect">
            <a:avLst/>
          </a:prstGeom>
        </p:spPr>
        <p:txBody>
          <a:bodyPr wrap="square">
            <a:spAutoFit/>
          </a:bodyPr>
          <a:lstStyle/>
          <a:p>
            <a:pPr>
              <a:lnSpc>
                <a:spcPct val="150000"/>
              </a:lnSpc>
              <a:defRPr/>
            </a:pPr>
            <a:r>
              <a:rPr lang="zh-CN" altLang="en-US" sz="1100" dirty="0">
                <a:solidFill>
                  <a:schemeClr val="bg2">
                    <a:lumMod val="50000"/>
                  </a:schemeClr>
                </a:solidFill>
                <a:latin typeface="+mn-ea"/>
              </a:rPr>
              <a:t>此处添加详细文本描述，建议与标题相关并符合整体语言风格语言描述尽量简洁生动。尽量将每页幻灯片的字数控制在</a:t>
            </a:r>
            <a:r>
              <a:rPr lang="en-US" altLang="zh-CN" sz="1100" dirty="0">
                <a:solidFill>
                  <a:schemeClr val="bg2">
                    <a:lumMod val="50000"/>
                  </a:schemeClr>
                </a:solidFill>
                <a:latin typeface="+mn-ea"/>
              </a:rPr>
              <a:t>200</a:t>
            </a:r>
            <a:r>
              <a:rPr lang="zh-CN" altLang="en-US" sz="1100" dirty="0">
                <a:solidFill>
                  <a:schemeClr val="bg2">
                    <a:lumMod val="50000"/>
                  </a:schemeClr>
                </a:solidFill>
                <a:latin typeface="+mn-ea"/>
              </a:rPr>
              <a:t>字以内。此处添加详细文本描述，建议与标题相关并符合整体语言风格语言描述尽量简洁生动。</a:t>
            </a:r>
          </a:p>
        </p:txBody>
      </p:sp>
      <p:sp>
        <p:nvSpPr>
          <p:cNvPr id="17" name="文本框 16"/>
          <p:cNvSpPr txBox="1"/>
          <p:nvPr/>
        </p:nvSpPr>
        <p:spPr>
          <a:xfrm>
            <a:off x="844423" y="1315137"/>
            <a:ext cx="3274743" cy="923330"/>
          </a:xfrm>
          <a:prstGeom prst="rect">
            <a:avLst/>
          </a:prstGeom>
          <a:noFill/>
        </p:spPr>
        <p:txBody>
          <a:bodyPr wrap="none" rtlCol="0">
            <a:spAutoFit/>
          </a:bodyPr>
          <a:lstStyle>
            <a:defPPr>
              <a:defRPr lang="zh-CN"/>
            </a:defPPr>
            <a:lvl1pPr>
              <a:defRPr sz="5400" spc="300">
                <a:ln w="25400">
                  <a:solidFill>
                    <a:schemeClr val="bg2">
                      <a:lumMod val="50000"/>
                    </a:schemeClr>
                  </a:solidFill>
                </a:ln>
                <a:noFill/>
                <a:latin typeface="+mj-lt"/>
                <a:ea typeface="+mj-ea"/>
              </a:defRPr>
            </a:lvl1pPr>
          </a:lstStyle>
          <a:p>
            <a:r>
              <a:rPr lang="en-US" altLang="zh-CN" dirty="0">
                <a:ln w="25400">
                  <a:solidFill>
                    <a:schemeClr val="accent1"/>
                  </a:solidFill>
                </a:ln>
              </a:rPr>
              <a:t>PART 02</a:t>
            </a:r>
            <a:endParaRPr lang="zh-CN" altLang="en-US" dirty="0">
              <a:ln w="25400">
                <a:solidFill>
                  <a:schemeClr val="accent1"/>
                </a:solidFill>
              </a:ln>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1+#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0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1+#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7"/>
                                        </p:tgtEl>
                                        <p:attrNameLst>
                                          <p:attrName>style.visibility</p:attrName>
                                        </p:attrNameLst>
                                      </p:cBhvr>
                                      <p:to>
                                        <p:strVal val="visible"/>
                                      </p:to>
                                    </p:set>
                                    <p:animEffect transition="in" filter="fade">
                                      <p:cBhvr>
                                        <p:cTn id="16" dur="800"/>
                                        <p:tgtEl>
                                          <p:spTgt spid="17"/>
                                        </p:tgtEl>
                                      </p:cBhvr>
                                    </p:animEffect>
                                  </p:childTnLst>
                                </p:cTn>
                              </p:par>
                            </p:childTnLst>
                          </p:cTn>
                        </p:par>
                        <p:par>
                          <p:cTn id="17" fill="hold">
                            <p:stCondLst>
                              <p:cond delay="2579"/>
                            </p:stCondLst>
                            <p:childTnLst>
                              <p:par>
                                <p:cTn id="18" presetID="53" presetClass="entr" presetSubtype="16" fill="hold" grpId="0" nodeType="afterEffect">
                                  <p:stCondLst>
                                    <p:cond delay="0"/>
                                  </p:stCondLst>
                                  <p:iterate type="lt">
                                    <p:tmPct val="10000"/>
                                  </p:iterate>
                                  <p:childTnLst>
                                    <p:set>
                                      <p:cBhvr>
                                        <p:cTn id="19" dur="1" fill="hold">
                                          <p:stCondLst>
                                            <p:cond delay="0"/>
                                          </p:stCondLst>
                                        </p:cTn>
                                        <p:tgtEl>
                                          <p:spTgt spid="14"/>
                                        </p:tgtEl>
                                        <p:attrNameLst>
                                          <p:attrName>style.visibility</p:attrName>
                                        </p:attrNameLst>
                                      </p:cBhvr>
                                      <p:to>
                                        <p:strVal val="visible"/>
                                      </p:to>
                                    </p:set>
                                    <p:anim calcmode="lin" valueType="num">
                                      <p:cBhvr>
                                        <p:cTn id="20" dur="1000" fill="hold"/>
                                        <p:tgtEl>
                                          <p:spTgt spid="14"/>
                                        </p:tgtEl>
                                        <p:attrNameLst>
                                          <p:attrName>ppt_w</p:attrName>
                                        </p:attrNameLst>
                                      </p:cBhvr>
                                      <p:tavLst>
                                        <p:tav tm="0">
                                          <p:val>
                                            <p:fltVal val="0"/>
                                          </p:val>
                                        </p:tav>
                                        <p:tav tm="100000">
                                          <p:val>
                                            <p:strVal val="#ppt_w"/>
                                          </p:val>
                                        </p:tav>
                                      </p:tavLst>
                                    </p:anim>
                                    <p:anim calcmode="lin" valueType="num">
                                      <p:cBhvr>
                                        <p:cTn id="21" dur="1000" fill="hold"/>
                                        <p:tgtEl>
                                          <p:spTgt spid="14"/>
                                        </p:tgtEl>
                                        <p:attrNameLst>
                                          <p:attrName>ppt_h</p:attrName>
                                        </p:attrNameLst>
                                      </p:cBhvr>
                                      <p:tavLst>
                                        <p:tav tm="0">
                                          <p:val>
                                            <p:fltVal val="0"/>
                                          </p:val>
                                        </p:tav>
                                        <p:tav tm="100000">
                                          <p:val>
                                            <p:strVal val="#ppt_h"/>
                                          </p:val>
                                        </p:tav>
                                      </p:tavLst>
                                    </p:anim>
                                    <p:animEffect transition="in" filter="fade">
                                      <p:cBhvr>
                                        <p:cTn id="22" dur="1000"/>
                                        <p:tgtEl>
                                          <p:spTgt spid="14"/>
                                        </p:tgtEl>
                                      </p:cBhvr>
                                    </p:animEffect>
                                  </p:childTnLst>
                                </p:cTn>
                              </p:par>
                            </p:childTnLst>
                          </p:cTn>
                        </p:par>
                        <p:par>
                          <p:cTn id="23" fill="hold">
                            <p:stCondLst>
                              <p:cond delay="3879"/>
                            </p:stCondLst>
                            <p:childTnLst>
                              <p:par>
                                <p:cTn id="24" presetID="10"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500"/>
                                        <p:tgtEl>
                                          <p:spTgt spid="15"/>
                                        </p:tgtEl>
                                      </p:cBhvr>
                                    </p:animEffect>
                                  </p:childTnLst>
                                </p:cTn>
                              </p:par>
                              <p:par>
                                <p:cTn id="27" presetID="64" presetClass="path" presetSubtype="0" decel="100000" fill="hold" grpId="1" nodeType="withEffect">
                                  <p:stCondLst>
                                    <p:cond delay="0"/>
                                  </p:stCondLst>
                                  <p:childTnLst>
                                    <p:animMotion origin="layout" path="M 4.375E-6 1.85185E-6 L 4.375E-6 0.05 " pathEditMode="relative" rAng="0" ptsTypes="AA">
                                      <p:cBhvr>
                                        <p:cTn id="28" dur="1500" spd="-100000" fill="hold"/>
                                        <p:tgtEl>
                                          <p:spTgt spid="15"/>
                                        </p:tgtEl>
                                        <p:attrNameLst>
                                          <p:attrName>ppt_x</p:attrName>
                                          <p:attrName>ppt_y</p:attrName>
                                        </p:attrNameLst>
                                      </p:cBhvr>
                                      <p:rCtr x="0" y="2500"/>
                                    </p:animMotion>
                                  </p:childTnLst>
                                </p:cTn>
                              </p:par>
                              <p:par>
                                <p:cTn id="29" presetID="10" presetClass="entr" presetSubtype="0" fill="hold" grpId="0" nodeType="withEffect">
                                  <p:stCondLst>
                                    <p:cond delay="50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500"/>
                                        <p:tgtEl>
                                          <p:spTgt spid="16"/>
                                        </p:tgtEl>
                                      </p:cBhvr>
                                    </p:animEffect>
                                  </p:childTnLst>
                                </p:cTn>
                              </p:par>
                              <p:par>
                                <p:cTn id="32" presetID="64" presetClass="path" presetSubtype="0" decel="100000" fill="hold" grpId="1" nodeType="withEffect">
                                  <p:stCondLst>
                                    <p:cond delay="500"/>
                                  </p:stCondLst>
                                  <p:childTnLst>
                                    <p:animMotion origin="layout" path="M 0 1.11111E-6 L 0 0.05 " pathEditMode="relative" rAng="0" ptsTypes="AA">
                                      <p:cBhvr>
                                        <p:cTn id="33" dur="1500" spd="-100000" fill="hold"/>
                                        <p:tgtEl>
                                          <p:spTgt spid="16"/>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5" grpId="1"/>
      <p:bldP spid="16" grpId="0"/>
      <p:bldP spid="16" grpId="1"/>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711014" y="3001321"/>
            <a:ext cx="2761031" cy="894412"/>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5" name="文本框 4"/>
          <p:cNvSpPr txBox="1"/>
          <p:nvPr/>
        </p:nvSpPr>
        <p:spPr>
          <a:xfrm>
            <a:off x="7711014" y="2573204"/>
            <a:ext cx="1210588" cy="400110"/>
          </a:xfrm>
          <a:prstGeom prst="rect">
            <a:avLst/>
          </a:prstGeom>
          <a:noFill/>
        </p:spPr>
        <p:txBody>
          <a:bodyPr wrap="none" rtlCol="0">
            <a:spAutoFit/>
          </a:bodyPr>
          <a:lstStyle>
            <a:defPPr>
              <a:defRPr lang="zh-CN"/>
            </a:defPPr>
            <a:lvl1pPr>
              <a:defRPr spc="300">
                <a:solidFill>
                  <a:schemeClr val="accent1"/>
                </a:solidFill>
                <a:ea typeface="+mj-ea"/>
              </a:defRPr>
            </a:lvl1pPr>
          </a:lstStyle>
          <a:p>
            <a:r>
              <a:rPr lang="zh-CN" altLang="en-US" sz="2000" spc="0" dirty="0"/>
              <a:t>基本知识</a:t>
            </a:r>
          </a:p>
        </p:txBody>
      </p:sp>
      <p:sp>
        <p:nvSpPr>
          <p:cNvPr id="6" name="矩形 5"/>
          <p:cNvSpPr/>
          <p:nvPr/>
        </p:nvSpPr>
        <p:spPr>
          <a:xfrm>
            <a:off x="7711014" y="4867934"/>
            <a:ext cx="2761031" cy="894412"/>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7" name="文本框 6"/>
          <p:cNvSpPr txBox="1"/>
          <p:nvPr/>
        </p:nvSpPr>
        <p:spPr>
          <a:xfrm>
            <a:off x="7711014" y="4439817"/>
            <a:ext cx="1210588" cy="400110"/>
          </a:xfrm>
          <a:prstGeom prst="rect">
            <a:avLst/>
          </a:prstGeom>
          <a:noFill/>
        </p:spPr>
        <p:txBody>
          <a:bodyPr wrap="none" rtlCol="0">
            <a:spAutoFit/>
          </a:bodyPr>
          <a:lstStyle>
            <a:defPPr>
              <a:defRPr lang="zh-CN"/>
            </a:defPPr>
            <a:lvl1pPr>
              <a:defRPr spc="300">
                <a:solidFill>
                  <a:schemeClr val="accent1"/>
                </a:solidFill>
                <a:ea typeface="+mj-ea"/>
              </a:defRPr>
            </a:lvl1pPr>
          </a:lstStyle>
          <a:p>
            <a:r>
              <a:rPr lang="zh-CN" altLang="en-US" sz="2000" spc="0" dirty="0"/>
              <a:t>人文素养</a:t>
            </a:r>
          </a:p>
        </p:txBody>
      </p:sp>
      <p:sp>
        <p:nvSpPr>
          <p:cNvPr id="8" name="矩形 7"/>
          <p:cNvSpPr/>
          <p:nvPr/>
        </p:nvSpPr>
        <p:spPr>
          <a:xfrm>
            <a:off x="2712774" y="3001321"/>
            <a:ext cx="2761031"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9" name="文本框 8"/>
          <p:cNvSpPr txBox="1"/>
          <p:nvPr/>
        </p:nvSpPr>
        <p:spPr>
          <a:xfrm>
            <a:off x="2712774" y="2573204"/>
            <a:ext cx="1210588" cy="400110"/>
          </a:xfrm>
          <a:prstGeom prst="rect">
            <a:avLst/>
          </a:prstGeom>
          <a:noFill/>
        </p:spPr>
        <p:txBody>
          <a:bodyPr wrap="none" rtlCol="0">
            <a:spAutoFit/>
          </a:bodyPr>
          <a:lstStyle>
            <a:defPPr>
              <a:defRPr lang="zh-CN"/>
            </a:defPPr>
            <a:lvl1pPr>
              <a:defRPr spc="300">
                <a:solidFill>
                  <a:schemeClr val="accent1"/>
                </a:solidFill>
                <a:ea typeface="+mj-ea"/>
              </a:defRPr>
            </a:lvl1pPr>
          </a:lstStyle>
          <a:p>
            <a:r>
              <a:rPr lang="zh-CN" altLang="en-US" sz="2000" spc="0" dirty="0"/>
              <a:t>资源管理</a:t>
            </a:r>
          </a:p>
        </p:txBody>
      </p:sp>
      <p:sp>
        <p:nvSpPr>
          <p:cNvPr id="10" name="矩形 9"/>
          <p:cNvSpPr/>
          <p:nvPr/>
        </p:nvSpPr>
        <p:spPr>
          <a:xfrm>
            <a:off x="2712774" y="4867934"/>
            <a:ext cx="2761031" cy="894412"/>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1" name="文本框 10"/>
          <p:cNvSpPr txBox="1"/>
          <p:nvPr/>
        </p:nvSpPr>
        <p:spPr>
          <a:xfrm>
            <a:off x="2712774" y="4439817"/>
            <a:ext cx="1210588" cy="400110"/>
          </a:xfrm>
          <a:prstGeom prst="rect">
            <a:avLst/>
          </a:prstGeom>
          <a:noFill/>
        </p:spPr>
        <p:txBody>
          <a:bodyPr wrap="none" rtlCol="0">
            <a:spAutoFit/>
          </a:bodyPr>
          <a:lstStyle>
            <a:defPPr>
              <a:defRPr lang="zh-CN"/>
            </a:defPPr>
            <a:lvl1pPr>
              <a:defRPr spc="300">
                <a:solidFill>
                  <a:schemeClr val="accent1"/>
                </a:solidFill>
                <a:ea typeface="+mj-ea"/>
              </a:defRPr>
            </a:lvl1pPr>
          </a:lstStyle>
          <a:p>
            <a:r>
              <a:rPr lang="zh-CN" altLang="en-US" sz="2000" spc="0" dirty="0"/>
              <a:t>专业知识</a:t>
            </a:r>
          </a:p>
        </p:txBody>
      </p:sp>
      <p:cxnSp>
        <p:nvCxnSpPr>
          <p:cNvPr id="3" name="直接连接符 2"/>
          <p:cNvCxnSpPr/>
          <p:nvPr/>
        </p:nvCxnSpPr>
        <p:spPr>
          <a:xfrm>
            <a:off x="1098550" y="4122604"/>
            <a:ext cx="99949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6096000" y="2573204"/>
            <a:ext cx="0" cy="3189142"/>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23" name="组合 22"/>
          <p:cNvGrpSpPr/>
          <p:nvPr/>
        </p:nvGrpSpPr>
        <p:grpSpPr>
          <a:xfrm>
            <a:off x="1775255" y="2621855"/>
            <a:ext cx="794145" cy="792747"/>
            <a:chOff x="7116643" y="5886936"/>
            <a:chExt cx="794145" cy="792747"/>
          </a:xfrm>
        </p:grpSpPr>
        <p:sp>
          <p:nvSpPr>
            <p:cNvPr id="18" name="Oval 43"/>
            <p:cNvSpPr>
              <a:spLocks noChangeArrowheads="1"/>
            </p:cNvSpPr>
            <p:nvPr/>
          </p:nvSpPr>
          <p:spPr bwMode="auto">
            <a:xfrm>
              <a:off x="7116643" y="5886936"/>
              <a:ext cx="794145" cy="792747"/>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46"/>
            <p:cNvSpPr>
              <a:spLocks noEditPoints="1"/>
            </p:cNvSpPr>
            <p:nvPr/>
          </p:nvSpPr>
          <p:spPr bwMode="auto">
            <a:xfrm>
              <a:off x="7308189" y="6092463"/>
              <a:ext cx="413850" cy="422239"/>
            </a:xfrm>
            <a:custGeom>
              <a:avLst/>
              <a:gdLst>
                <a:gd name="T0" fmla="*/ 115 w 125"/>
                <a:gd name="T1" fmla="*/ 45 h 128"/>
                <a:gd name="T2" fmla="*/ 112 w 125"/>
                <a:gd name="T3" fmla="*/ 15 h 128"/>
                <a:gd name="T4" fmla="*/ 27 w 125"/>
                <a:gd name="T5" fmla="*/ 0 h 128"/>
                <a:gd name="T6" fmla="*/ 12 w 125"/>
                <a:gd name="T7" fmla="*/ 54 h 128"/>
                <a:gd name="T8" fmla="*/ 0 w 125"/>
                <a:gd name="T9" fmla="*/ 114 h 128"/>
                <a:gd name="T10" fmla="*/ 110 w 125"/>
                <a:gd name="T11" fmla="*/ 128 h 128"/>
                <a:gd name="T12" fmla="*/ 125 w 125"/>
                <a:gd name="T13" fmla="*/ 68 h 128"/>
                <a:gd name="T14" fmla="*/ 125 w 125"/>
                <a:gd name="T15" fmla="*/ 66 h 128"/>
                <a:gd name="T16" fmla="*/ 27 w 125"/>
                <a:gd name="T17" fmla="*/ 8 h 128"/>
                <a:gd name="T18" fmla="*/ 105 w 125"/>
                <a:gd name="T19" fmla="*/ 15 h 128"/>
                <a:gd name="T20" fmla="*/ 85 w 125"/>
                <a:gd name="T21" fmla="*/ 45 h 128"/>
                <a:gd name="T22" fmla="*/ 73 w 125"/>
                <a:gd name="T23" fmla="*/ 50 h 128"/>
                <a:gd name="T24" fmla="*/ 20 w 125"/>
                <a:gd name="T25" fmla="*/ 54 h 128"/>
                <a:gd name="T26" fmla="*/ 27 w 125"/>
                <a:gd name="T27" fmla="*/ 8 h 128"/>
                <a:gd name="T28" fmla="*/ 117 w 125"/>
                <a:gd name="T29" fmla="*/ 66 h 128"/>
                <a:gd name="T30" fmla="*/ 117 w 125"/>
                <a:gd name="T31" fmla="*/ 67 h 128"/>
                <a:gd name="T32" fmla="*/ 117 w 125"/>
                <a:gd name="T33" fmla="*/ 114 h 128"/>
                <a:gd name="T34" fmla="*/ 110 w 125"/>
                <a:gd name="T35" fmla="*/ 120 h 128"/>
                <a:gd name="T36" fmla="*/ 10 w 125"/>
                <a:gd name="T37" fmla="*/ 119 h 128"/>
                <a:gd name="T38" fmla="*/ 8 w 125"/>
                <a:gd name="T39" fmla="*/ 68 h 128"/>
                <a:gd name="T40" fmla="*/ 15 w 125"/>
                <a:gd name="T41" fmla="*/ 62 h 128"/>
                <a:gd name="T42" fmla="*/ 74 w 125"/>
                <a:gd name="T43" fmla="*/ 62 h 128"/>
                <a:gd name="T44" fmla="*/ 82 w 125"/>
                <a:gd name="T45" fmla="*/ 53 h 128"/>
                <a:gd name="T46" fmla="*/ 115 w 125"/>
                <a:gd name="T47" fmla="*/ 52 h 128"/>
                <a:gd name="T48" fmla="*/ 117 w 125"/>
                <a:gd name="T49" fmla="*/ 53 h 128"/>
                <a:gd name="T50" fmla="*/ 27 w 125"/>
                <a:gd name="T51" fmla="*/ 24 h 128"/>
                <a:gd name="T52" fmla="*/ 96 w 125"/>
                <a:gd name="T53" fmla="*/ 21 h 128"/>
                <a:gd name="T54" fmla="*/ 96 w 125"/>
                <a:gd name="T55" fmla="*/ 26 h 128"/>
                <a:gd name="T56" fmla="*/ 27 w 125"/>
                <a:gd name="T57" fmla="*/ 24 h 128"/>
                <a:gd name="T58" fmla="*/ 29 w 125"/>
                <a:gd name="T59" fmla="*/ 33 h 128"/>
                <a:gd name="T60" fmla="*/ 98 w 125"/>
                <a:gd name="T61" fmla="*/ 35 h 128"/>
                <a:gd name="T62" fmla="*/ 29 w 125"/>
                <a:gd name="T63" fmla="*/ 37 h 128"/>
                <a:gd name="T64" fmla="*/ 110 w 125"/>
                <a:gd name="T65" fmla="*/ 100 h 128"/>
                <a:gd name="T66" fmla="*/ 109 w 125"/>
                <a:gd name="T67" fmla="*/ 106 h 128"/>
                <a:gd name="T68" fmla="*/ 106 w 125"/>
                <a:gd name="T69" fmla="*/ 107 h 128"/>
                <a:gd name="T70" fmla="*/ 106 w 125"/>
                <a:gd name="T71" fmla="*/ 114 h 128"/>
                <a:gd name="T72" fmla="*/ 102 w 125"/>
                <a:gd name="T73" fmla="*/ 110 h 128"/>
                <a:gd name="T74" fmla="*/ 98 w 125"/>
                <a:gd name="T75" fmla="*/ 110 h 128"/>
                <a:gd name="T76" fmla="*/ 94 w 125"/>
                <a:gd name="T77" fmla="*/ 110 h 128"/>
                <a:gd name="T78" fmla="*/ 89 w 125"/>
                <a:gd name="T79" fmla="*/ 114 h 128"/>
                <a:gd name="T80" fmla="*/ 90 w 125"/>
                <a:gd name="T81" fmla="*/ 107 h 128"/>
                <a:gd name="T82" fmla="*/ 87 w 125"/>
                <a:gd name="T83" fmla="*/ 106 h 128"/>
                <a:gd name="T84" fmla="*/ 85 w 125"/>
                <a:gd name="T85" fmla="*/ 100 h 128"/>
                <a:gd name="T86" fmla="*/ 87 w 125"/>
                <a:gd name="T87" fmla="*/ 95 h 128"/>
                <a:gd name="T88" fmla="*/ 90 w 125"/>
                <a:gd name="T89" fmla="*/ 91 h 128"/>
                <a:gd name="T90" fmla="*/ 95 w 125"/>
                <a:gd name="T91" fmla="*/ 88 h 128"/>
                <a:gd name="T92" fmla="*/ 101 w 125"/>
                <a:gd name="T93" fmla="*/ 88 h 128"/>
                <a:gd name="T94" fmla="*/ 105 w 125"/>
                <a:gd name="T95" fmla="*/ 91 h 128"/>
                <a:gd name="T96" fmla="*/ 109 w 125"/>
                <a:gd name="T97" fmla="*/ 95 h 128"/>
                <a:gd name="T98" fmla="*/ 110 w 125"/>
                <a:gd name="T99" fmla="*/ 10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 h="128">
                  <a:moveTo>
                    <a:pt x="125" y="53"/>
                  </a:moveTo>
                  <a:cubicBezTo>
                    <a:pt x="125" y="48"/>
                    <a:pt x="120" y="45"/>
                    <a:pt x="115" y="45"/>
                  </a:cubicBezTo>
                  <a:cubicBezTo>
                    <a:pt x="112" y="45"/>
                    <a:pt x="112" y="45"/>
                    <a:pt x="112" y="45"/>
                  </a:cubicBezTo>
                  <a:cubicBezTo>
                    <a:pt x="112" y="15"/>
                    <a:pt x="112" y="15"/>
                    <a:pt x="112" y="15"/>
                  </a:cubicBezTo>
                  <a:cubicBezTo>
                    <a:pt x="112" y="7"/>
                    <a:pt x="106" y="0"/>
                    <a:pt x="97" y="0"/>
                  </a:cubicBezTo>
                  <a:cubicBezTo>
                    <a:pt x="27" y="0"/>
                    <a:pt x="27" y="0"/>
                    <a:pt x="27" y="0"/>
                  </a:cubicBezTo>
                  <a:cubicBezTo>
                    <a:pt x="19" y="0"/>
                    <a:pt x="12" y="7"/>
                    <a:pt x="12" y="15"/>
                  </a:cubicBezTo>
                  <a:cubicBezTo>
                    <a:pt x="12" y="54"/>
                    <a:pt x="12" y="54"/>
                    <a:pt x="12" y="54"/>
                  </a:cubicBezTo>
                  <a:cubicBezTo>
                    <a:pt x="6" y="55"/>
                    <a:pt x="0" y="61"/>
                    <a:pt x="0" y="68"/>
                  </a:cubicBezTo>
                  <a:cubicBezTo>
                    <a:pt x="0" y="114"/>
                    <a:pt x="0" y="114"/>
                    <a:pt x="0" y="114"/>
                  </a:cubicBezTo>
                  <a:cubicBezTo>
                    <a:pt x="0" y="122"/>
                    <a:pt x="7" y="128"/>
                    <a:pt x="15" y="128"/>
                  </a:cubicBezTo>
                  <a:cubicBezTo>
                    <a:pt x="110" y="128"/>
                    <a:pt x="110" y="128"/>
                    <a:pt x="110" y="128"/>
                  </a:cubicBezTo>
                  <a:cubicBezTo>
                    <a:pt x="118" y="128"/>
                    <a:pt x="125" y="122"/>
                    <a:pt x="125" y="114"/>
                  </a:cubicBezTo>
                  <a:cubicBezTo>
                    <a:pt x="125" y="68"/>
                    <a:pt x="125" y="68"/>
                    <a:pt x="125" y="68"/>
                  </a:cubicBezTo>
                  <a:cubicBezTo>
                    <a:pt x="125" y="67"/>
                    <a:pt x="125" y="67"/>
                    <a:pt x="125" y="67"/>
                  </a:cubicBezTo>
                  <a:cubicBezTo>
                    <a:pt x="125" y="66"/>
                    <a:pt x="125" y="66"/>
                    <a:pt x="125" y="66"/>
                  </a:cubicBezTo>
                  <a:lnTo>
                    <a:pt x="125" y="53"/>
                  </a:lnTo>
                  <a:close/>
                  <a:moveTo>
                    <a:pt x="27" y="8"/>
                  </a:moveTo>
                  <a:cubicBezTo>
                    <a:pt x="97" y="8"/>
                    <a:pt x="97" y="8"/>
                    <a:pt x="97" y="8"/>
                  </a:cubicBezTo>
                  <a:cubicBezTo>
                    <a:pt x="101" y="8"/>
                    <a:pt x="105" y="11"/>
                    <a:pt x="105" y="15"/>
                  </a:cubicBezTo>
                  <a:cubicBezTo>
                    <a:pt x="105" y="45"/>
                    <a:pt x="105" y="45"/>
                    <a:pt x="105" y="45"/>
                  </a:cubicBezTo>
                  <a:cubicBezTo>
                    <a:pt x="85" y="45"/>
                    <a:pt x="85" y="45"/>
                    <a:pt x="85" y="45"/>
                  </a:cubicBezTo>
                  <a:cubicBezTo>
                    <a:pt x="83" y="45"/>
                    <a:pt x="80" y="45"/>
                    <a:pt x="78" y="46"/>
                  </a:cubicBezTo>
                  <a:cubicBezTo>
                    <a:pt x="77" y="47"/>
                    <a:pt x="75" y="48"/>
                    <a:pt x="73" y="50"/>
                  </a:cubicBezTo>
                  <a:cubicBezTo>
                    <a:pt x="70" y="54"/>
                    <a:pt x="70" y="54"/>
                    <a:pt x="70" y="54"/>
                  </a:cubicBezTo>
                  <a:cubicBezTo>
                    <a:pt x="20" y="54"/>
                    <a:pt x="20" y="54"/>
                    <a:pt x="20" y="54"/>
                  </a:cubicBezTo>
                  <a:cubicBezTo>
                    <a:pt x="20" y="15"/>
                    <a:pt x="20" y="15"/>
                    <a:pt x="20" y="15"/>
                  </a:cubicBezTo>
                  <a:cubicBezTo>
                    <a:pt x="20" y="11"/>
                    <a:pt x="23" y="8"/>
                    <a:pt x="27" y="8"/>
                  </a:cubicBezTo>
                  <a:close/>
                  <a:moveTo>
                    <a:pt x="117" y="66"/>
                  </a:moveTo>
                  <a:cubicBezTo>
                    <a:pt x="117" y="66"/>
                    <a:pt x="117" y="66"/>
                    <a:pt x="117" y="66"/>
                  </a:cubicBezTo>
                  <a:cubicBezTo>
                    <a:pt x="117" y="67"/>
                    <a:pt x="117" y="67"/>
                    <a:pt x="117" y="67"/>
                  </a:cubicBezTo>
                  <a:cubicBezTo>
                    <a:pt x="117" y="67"/>
                    <a:pt x="117" y="67"/>
                    <a:pt x="117" y="67"/>
                  </a:cubicBezTo>
                  <a:cubicBezTo>
                    <a:pt x="117" y="67"/>
                    <a:pt x="117" y="68"/>
                    <a:pt x="117" y="68"/>
                  </a:cubicBezTo>
                  <a:cubicBezTo>
                    <a:pt x="117" y="114"/>
                    <a:pt x="117" y="114"/>
                    <a:pt x="117" y="114"/>
                  </a:cubicBezTo>
                  <a:cubicBezTo>
                    <a:pt x="117" y="116"/>
                    <a:pt x="116" y="117"/>
                    <a:pt x="115" y="119"/>
                  </a:cubicBezTo>
                  <a:cubicBezTo>
                    <a:pt x="114" y="120"/>
                    <a:pt x="112" y="120"/>
                    <a:pt x="110" y="120"/>
                  </a:cubicBezTo>
                  <a:cubicBezTo>
                    <a:pt x="15" y="120"/>
                    <a:pt x="15" y="120"/>
                    <a:pt x="15" y="120"/>
                  </a:cubicBezTo>
                  <a:cubicBezTo>
                    <a:pt x="13" y="120"/>
                    <a:pt x="11" y="120"/>
                    <a:pt x="10" y="119"/>
                  </a:cubicBezTo>
                  <a:cubicBezTo>
                    <a:pt x="8" y="117"/>
                    <a:pt x="8" y="116"/>
                    <a:pt x="8" y="114"/>
                  </a:cubicBezTo>
                  <a:cubicBezTo>
                    <a:pt x="8" y="68"/>
                    <a:pt x="8" y="68"/>
                    <a:pt x="8" y="68"/>
                  </a:cubicBezTo>
                  <a:cubicBezTo>
                    <a:pt x="8" y="66"/>
                    <a:pt x="8" y="65"/>
                    <a:pt x="10" y="64"/>
                  </a:cubicBezTo>
                  <a:cubicBezTo>
                    <a:pt x="11" y="62"/>
                    <a:pt x="13" y="62"/>
                    <a:pt x="15" y="62"/>
                  </a:cubicBezTo>
                  <a:cubicBezTo>
                    <a:pt x="15" y="62"/>
                    <a:pt x="15" y="62"/>
                    <a:pt x="15" y="62"/>
                  </a:cubicBezTo>
                  <a:cubicBezTo>
                    <a:pt x="74" y="62"/>
                    <a:pt x="74" y="62"/>
                    <a:pt x="74" y="62"/>
                  </a:cubicBezTo>
                  <a:cubicBezTo>
                    <a:pt x="79" y="55"/>
                    <a:pt x="79" y="55"/>
                    <a:pt x="79" y="55"/>
                  </a:cubicBezTo>
                  <a:cubicBezTo>
                    <a:pt x="80" y="54"/>
                    <a:pt x="81" y="54"/>
                    <a:pt x="82" y="53"/>
                  </a:cubicBezTo>
                  <a:cubicBezTo>
                    <a:pt x="83" y="53"/>
                    <a:pt x="84" y="52"/>
                    <a:pt x="85" y="52"/>
                  </a:cubicBezTo>
                  <a:cubicBezTo>
                    <a:pt x="115" y="52"/>
                    <a:pt x="115" y="52"/>
                    <a:pt x="115" y="52"/>
                  </a:cubicBezTo>
                  <a:cubicBezTo>
                    <a:pt x="116" y="52"/>
                    <a:pt x="116" y="52"/>
                    <a:pt x="117" y="53"/>
                  </a:cubicBezTo>
                  <a:cubicBezTo>
                    <a:pt x="117" y="53"/>
                    <a:pt x="117" y="53"/>
                    <a:pt x="117" y="53"/>
                  </a:cubicBezTo>
                  <a:lnTo>
                    <a:pt x="117" y="66"/>
                  </a:lnTo>
                  <a:close/>
                  <a:moveTo>
                    <a:pt x="27" y="24"/>
                  </a:moveTo>
                  <a:cubicBezTo>
                    <a:pt x="27" y="22"/>
                    <a:pt x="28" y="21"/>
                    <a:pt x="29" y="21"/>
                  </a:cubicBezTo>
                  <a:cubicBezTo>
                    <a:pt x="96" y="21"/>
                    <a:pt x="96" y="21"/>
                    <a:pt x="96" y="21"/>
                  </a:cubicBezTo>
                  <a:cubicBezTo>
                    <a:pt x="97" y="21"/>
                    <a:pt x="98" y="22"/>
                    <a:pt x="98" y="24"/>
                  </a:cubicBezTo>
                  <a:cubicBezTo>
                    <a:pt x="98" y="25"/>
                    <a:pt x="97" y="26"/>
                    <a:pt x="96" y="26"/>
                  </a:cubicBezTo>
                  <a:cubicBezTo>
                    <a:pt x="29" y="26"/>
                    <a:pt x="29" y="26"/>
                    <a:pt x="29" y="26"/>
                  </a:cubicBezTo>
                  <a:cubicBezTo>
                    <a:pt x="28" y="26"/>
                    <a:pt x="27" y="25"/>
                    <a:pt x="27" y="24"/>
                  </a:cubicBezTo>
                  <a:close/>
                  <a:moveTo>
                    <a:pt x="27" y="35"/>
                  </a:moveTo>
                  <a:cubicBezTo>
                    <a:pt x="27" y="34"/>
                    <a:pt x="28" y="33"/>
                    <a:pt x="29" y="33"/>
                  </a:cubicBezTo>
                  <a:cubicBezTo>
                    <a:pt x="96" y="33"/>
                    <a:pt x="96" y="33"/>
                    <a:pt x="96" y="33"/>
                  </a:cubicBezTo>
                  <a:cubicBezTo>
                    <a:pt x="97" y="33"/>
                    <a:pt x="98" y="34"/>
                    <a:pt x="98" y="35"/>
                  </a:cubicBezTo>
                  <a:cubicBezTo>
                    <a:pt x="98" y="36"/>
                    <a:pt x="97" y="37"/>
                    <a:pt x="96" y="37"/>
                  </a:cubicBezTo>
                  <a:cubicBezTo>
                    <a:pt x="29" y="37"/>
                    <a:pt x="29" y="37"/>
                    <a:pt x="29" y="37"/>
                  </a:cubicBezTo>
                  <a:cubicBezTo>
                    <a:pt x="28" y="37"/>
                    <a:pt x="27" y="36"/>
                    <a:pt x="27" y="35"/>
                  </a:cubicBezTo>
                  <a:close/>
                  <a:moveTo>
                    <a:pt x="110" y="100"/>
                  </a:moveTo>
                  <a:cubicBezTo>
                    <a:pt x="110" y="101"/>
                    <a:pt x="108" y="102"/>
                    <a:pt x="108" y="103"/>
                  </a:cubicBezTo>
                  <a:cubicBezTo>
                    <a:pt x="107" y="103"/>
                    <a:pt x="109" y="105"/>
                    <a:pt x="109" y="106"/>
                  </a:cubicBezTo>
                  <a:cubicBezTo>
                    <a:pt x="109" y="106"/>
                    <a:pt x="106" y="106"/>
                    <a:pt x="106" y="107"/>
                  </a:cubicBezTo>
                  <a:cubicBezTo>
                    <a:pt x="106" y="107"/>
                    <a:pt x="106" y="107"/>
                    <a:pt x="106" y="107"/>
                  </a:cubicBezTo>
                  <a:cubicBezTo>
                    <a:pt x="109" y="114"/>
                    <a:pt x="109" y="114"/>
                    <a:pt x="109" y="114"/>
                  </a:cubicBezTo>
                  <a:cubicBezTo>
                    <a:pt x="110" y="115"/>
                    <a:pt x="108" y="113"/>
                    <a:pt x="106" y="114"/>
                  </a:cubicBezTo>
                  <a:cubicBezTo>
                    <a:pt x="105" y="115"/>
                    <a:pt x="105" y="118"/>
                    <a:pt x="105" y="117"/>
                  </a:cubicBezTo>
                  <a:cubicBezTo>
                    <a:pt x="102" y="110"/>
                    <a:pt x="102" y="110"/>
                    <a:pt x="102" y="110"/>
                  </a:cubicBezTo>
                  <a:cubicBezTo>
                    <a:pt x="101" y="111"/>
                    <a:pt x="101" y="112"/>
                    <a:pt x="101" y="112"/>
                  </a:cubicBezTo>
                  <a:cubicBezTo>
                    <a:pt x="100" y="112"/>
                    <a:pt x="99" y="110"/>
                    <a:pt x="98" y="110"/>
                  </a:cubicBezTo>
                  <a:cubicBezTo>
                    <a:pt x="97" y="110"/>
                    <a:pt x="96" y="112"/>
                    <a:pt x="95" y="112"/>
                  </a:cubicBezTo>
                  <a:cubicBezTo>
                    <a:pt x="95" y="112"/>
                    <a:pt x="94" y="111"/>
                    <a:pt x="94" y="110"/>
                  </a:cubicBezTo>
                  <a:cubicBezTo>
                    <a:pt x="91" y="117"/>
                    <a:pt x="91" y="117"/>
                    <a:pt x="91" y="117"/>
                  </a:cubicBezTo>
                  <a:cubicBezTo>
                    <a:pt x="90" y="118"/>
                    <a:pt x="90" y="115"/>
                    <a:pt x="89" y="114"/>
                  </a:cubicBezTo>
                  <a:cubicBezTo>
                    <a:pt x="88" y="113"/>
                    <a:pt x="85" y="115"/>
                    <a:pt x="86" y="114"/>
                  </a:cubicBezTo>
                  <a:cubicBezTo>
                    <a:pt x="90" y="107"/>
                    <a:pt x="90" y="107"/>
                    <a:pt x="90" y="107"/>
                  </a:cubicBezTo>
                  <a:cubicBezTo>
                    <a:pt x="90" y="107"/>
                    <a:pt x="90" y="107"/>
                    <a:pt x="90" y="107"/>
                  </a:cubicBezTo>
                  <a:cubicBezTo>
                    <a:pt x="89" y="106"/>
                    <a:pt x="87" y="106"/>
                    <a:pt x="87" y="106"/>
                  </a:cubicBezTo>
                  <a:cubicBezTo>
                    <a:pt x="86" y="105"/>
                    <a:pt x="88" y="103"/>
                    <a:pt x="88" y="103"/>
                  </a:cubicBezTo>
                  <a:cubicBezTo>
                    <a:pt x="88" y="102"/>
                    <a:pt x="85" y="101"/>
                    <a:pt x="85" y="100"/>
                  </a:cubicBezTo>
                  <a:cubicBezTo>
                    <a:pt x="85" y="99"/>
                    <a:pt x="88" y="99"/>
                    <a:pt x="88" y="98"/>
                  </a:cubicBezTo>
                  <a:cubicBezTo>
                    <a:pt x="88" y="97"/>
                    <a:pt x="86" y="96"/>
                    <a:pt x="87" y="95"/>
                  </a:cubicBezTo>
                  <a:cubicBezTo>
                    <a:pt x="87" y="94"/>
                    <a:pt x="89" y="95"/>
                    <a:pt x="90" y="94"/>
                  </a:cubicBezTo>
                  <a:cubicBezTo>
                    <a:pt x="90" y="93"/>
                    <a:pt x="89" y="91"/>
                    <a:pt x="90" y="91"/>
                  </a:cubicBezTo>
                  <a:cubicBezTo>
                    <a:pt x="91" y="90"/>
                    <a:pt x="93" y="92"/>
                    <a:pt x="93" y="91"/>
                  </a:cubicBezTo>
                  <a:cubicBezTo>
                    <a:pt x="94" y="91"/>
                    <a:pt x="94" y="89"/>
                    <a:pt x="95" y="88"/>
                  </a:cubicBezTo>
                  <a:cubicBezTo>
                    <a:pt x="96" y="88"/>
                    <a:pt x="97" y="90"/>
                    <a:pt x="98" y="90"/>
                  </a:cubicBezTo>
                  <a:cubicBezTo>
                    <a:pt x="99" y="90"/>
                    <a:pt x="100" y="88"/>
                    <a:pt x="101" y="88"/>
                  </a:cubicBezTo>
                  <a:cubicBezTo>
                    <a:pt x="101" y="89"/>
                    <a:pt x="101" y="91"/>
                    <a:pt x="102" y="91"/>
                  </a:cubicBezTo>
                  <a:cubicBezTo>
                    <a:pt x="103" y="92"/>
                    <a:pt x="105" y="90"/>
                    <a:pt x="105" y="91"/>
                  </a:cubicBezTo>
                  <a:cubicBezTo>
                    <a:pt x="106" y="91"/>
                    <a:pt x="105" y="93"/>
                    <a:pt x="106" y="94"/>
                  </a:cubicBezTo>
                  <a:cubicBezTo>
                    <a:pt x="106" y="95"/>
                    <a:pt x="109" y="94"/>
                    <a:pt x="109" y="95"/>
                  </a:cubicBezTo>
                  <a:cubicBezTo>
                    <a:pt x="109" y="96"/>
                    <a:pt x="107" y="97"/>
                    <a:pt x="108" y="98"/>
                  </a:cubicBezTo>
                  <a:cubicBezTo>
                    <a:pt x="108" y="99"/>
                    <a:pt x="110" y="99"/>
                    <a:pt x="110" y="10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4" name="组合 23"/>
          <p:cNvGrpSpPr/>
          <p:nvPr/>
        </p:nvGrpSpPr>
        <p:grpSpPr>
          <a:xfrm>
            <a:off x="6679072" y="4434641"/>
            <a:ext cx="794145" cy="792747"/>
            <a:chOff x="9956269" y="2074199"/>
            <a:chExt cx="794145" cy="792747"/>
          </a:xfrm>
        </p:grpSpPr>
        <p:sp>
          <p:nvSpPr>
            <p:cNvPr id="20" name="Oval 138"/>
            <p:cNvSpPr>
              <a:spLocks noChangeArrowheads="1"/>
            </p:cNvSpPr>
            <p:nvPr/>
          </p:nvSpPr>
          <p:spPr bwMode="auto">
            <a:xfrm>
              <a:off x="9956269" y="2074199"/>
              <a:ext cx="794145" cy="792747"/>
            </a:xfrm>
            <a:prstGeom prst="ellipse">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22" name="Freeform 209"/>
            <p:cNvSpPr>
              <a:spLocks noEditPoints="1"/>
            </p:cNvSpPr>
            <p:nvPr/>
          </p:nvSpPr>
          <p:spPr bwMode="auto">
            <a:xfrm>
              <a:off x="10118454" y="2248966"/>
              <a:ext cx="486553" cy="443211"/>
            </a:xfrm>
            <a:custGeom>
              <a:avLst/>
              <a:gdLst>
                <a:gd name="T0" fmla="*/ 109 w 147"/>
                <a:gd name="T1" fmla="*/ 50 h 134"/>
                <a:gd name="T2" fmla="*/ 98 w 147"/>
                <a:gd name="T3" fmla="*/ 66 h 134"/>
                <a:gd name="T4" fmla="*/ 85 w 147"/>
                <a:gd name="T5" fmla="*/ 69 h 134"/>
                <a:gd name="T6" fmla="*/ 78 w 147"/>
                <a:gd name="T7" fmla="*/ 80 h 134"/>
                <a:gd name="T8" fmla="*/ 67 w 147"/>
                <a:gd name="T9" fmla="*/ 97 h 134"/>
                <a:gd name="T10" fmla="*/ 55 w 147"/>
                <a:gd name="T11" fmla="*/ 100 h 134"/>
                <a:gd name="T12" fmla="*/ 71 w 147"/>
                <a:gd name="T13" fmla="*/ 132 h 134"/>
                <a:gd name="T14" fmla="*/ 85 w 147"/>
                <a:gd name="T15" fmla="*/ 130 h 134"/>
                <a:gd name="T16" fmla="*/ 88 w 147"/>
                <a:gd name="T17" fmla="*/ 117 h 134"/>
                <a:gd name="T18" fmla="*/ 100 w 147"/>
                <a:gd name="T19" fmla="*/ 115 h 134"/>
                <a:gd name="T20" fmla="*/ 103 w 147"/>
                <a:gd name="T21" fmla="*/ 102 h 134"/>
                <a:gd name="T22" fmla="*/ 116 w 147"/>
                <a:gd name="T23" fmla="*/ 99 h 134"/>
                <a:gd name="T24" fmla="*/ 119 w 147"/>
                <a:gd name="T25" fmla="*/ 87 h 134"/>
                <a:gd name="T26" fmla="*/ 131 w 147"/>
                <a:gd name="T27" fmla="*/ 84 h 134"/>
                <a:gd name="T28" fmla="*/ 133 w 147"/>
                <a:gd name="T29" fmla="*/ 70 h 134"/>
                <a:gd name="T30" fmla="*/ 86 w 147"/>
                <a:gd name="T31" fmla="*/ 122 h 134"/>
                <a:gd name="T32" fmla="*/ 77 w 147"/>
                <a:gd name="T33" fmla="*/ 131 h 134"/>
                <a:gd name="T34" fmla="*/ 55 w 147"/>
                <a:gd name="T35" fmla="*/ 112 h 134"/>
                <a:gd name="T36" fmla="*/ 63 w 147"/>
                <a:gd name="T37" fmla="*/ 98 h 134"/>
                <a:gd name="T38" fmla="*/ 85 w 147"/>
                <a:gd name="T39" fmla="*/ 117 h 134"/>
                <a:gd name="T40" fmla="*/ 102 w 147"/>
                <a:gd name="T41" fmla="*/ 107 h 134"/>
                <a:gd name="T42" fmla="*/ 92 w 147"/>
                <a:gd name="T43" fmla="*/ 116 h 134"/>
                <a:gd name="T44" fmla="*/ 70 w 147"/>
                <a:gd name="T45" fmla="*/ 97 h 134"/>
                <a:gd name="T46" fmla="*/ 78 w 147"/>
                <a:gd name="T47" fmla="*/ 83 h 134"/>
                <a:gd name="T48" fmla="*/ 100 w 147"/>
                <a:gd name="T49" fmla="*/ 102 h 134"/>
                <a:gd name="T50" fmla="*/ 117 w 147"/>
                <a:gd name="T51" fmla="*/ 92 h 134"/>
                <a:gd name="T52" fmla="*/ 107 w 147"/>
                <a:gd name="T53" fmla="*/ 101 h 134"/>
                <a:gd name="T54" fmla="*/ 86 w 147"/>
                <a:gd name="T55" fmla="*/ 81 h 134"/>
                <a:gd name="T56" fmla="*/ 94 w 147"/>
                <a:gd name="T57" fmla="*/ 68 h 134"/>
                <a:gd name="T58" fmla="*/ 115 w 147"/>
                <a:gd name="T59" fmla="*/ 87 h 134"/>
                <a:gd name="T60" fmla="*/ 132 w 147"/>
                <a:gd name="T61" fmla="*/ 76 h 134"/>
                <a:gd name="T62" fmla="*/ 123 w 147"/>
                <a:gd name="T63" fmla="*/ 85 h 134"/>
                <a:gd name="T64" fmla="*/ 101 w 147"/>
                <a:gd name="T65" fmla="*/ 66 h 134"/>
                <a:gd name="T66" fmla="*/ 109 w 147"/>
                <a:gd name="T67" fmla="*/ 52 h 134"/>
                <a:gd name="T68" fmla="*/ 131 w 147"/>
                <a:gd name="T69" fmla="*/ 71 h 134"/>
                <a:gd name="T70" fmla="*/ 11 w 147"/>
                <a:gd name="T71" fmla="*/ 69 h 134"/>
                <a:gd name="T72" fmla="*/ 10 w 147"/>
                <a:gd name="T73" fmla="*/ 64 h 134"/>
                <a:gd name="T74" fmla="*/ 63 w 147"/>
                <a:gd name="T75" fmla="*/ 6 h 134"/>
                <a:gd name="T76" fmla="*/ 62 w 147"/>
                <a:gd name="T77" fmla="*/ 34 h 134"/>
                <a:gd name="T78" fmla="*/ 84 w 147"/>
                <a:gd name="T79" fmla="*/ 34 h 134"/>
                <a:gd name="T80" fmla="*/ 73 w 147"/>
                <a:gd name="T81" fmla="*/ 0 h 134"/>
                <a:gd name="T82" fmla="*/ 24 w 147"/>
                <a:gd name="T83" fmla="*/ 24 h 134"/>
                <a:gd name="T84" fmla="*/ 11 w 147"/>
                <a:gd name="T85" fmla="*/ 69 h 134"/>
                <a:gd name="T86" fmla="*/ 73 w 147"/>
                <a:gd name="T87" fmla="*/ 3 h 134"/>
                <a:gd name="T88" fmla="*/ 82 w 147"/>
                <a:gd name="T89" fmla="*/ 34 h 134"/>
                <a:gd name="T90" fmla="*/ 65 w 147"/>
                <a:gd name="T91" fmla="*/ 34 h 134"/>
                <a:gd name="T92" fmla="*/ 52 w 147"/>
                <a:gd name="T93" fmla="*/ 115 h 134"/>
                <a:gd name="T94" fmla="*/ 40 w 147"/>
                <a:gd name="T95" fmla="*/ 104 h 134"/>
                <a:gd name="T96" fmla="*/ 55 w 147"/>
                <a:gd name="T97" fmla="*/ 86 h 134"/>
                <a:gd name="T98" fmla="*/ 24 w 147"/>
                <a:gd name="T99" fmla="*/ 89 h 134"/>
                <a:gd name="T100" fmla="*/ 40 w 147"/>
                <a:gd name="T101" fmla="*/ 71 h 134"/>
                <a:gd name="T102" fmla="*/ 10 w 147"/>
                <a:gd name="T103" fmla="*/ 72 h 134"/>
                <a:gd name="T104" fmla="*/ 61 w 147"/>
                <a:gd name="T105" fmla="*/ 34 h 134"/>
                <a:gd name="T106" fmla="*/ 86 w 147"/>
                <a:gd name="T107" fmla="*/ 34 h 134"/>
                <a:gd name="T108" fmla="*/ 84 w 147"/>
                <a:gd name="T109" fmla="*/ 5 h 134"/>
                <a:gd name="T110" fmla="*/ 132 w 147"/>
                <a:gd name="T111" fmla="*/ 67 h 134"/>
                <a:gd name="T112" fmla="*/ 109 w 147"/>
                <a:gd name="T113" fmla="*/ 48 h 134"/>
                <a:gd name="T114" fmla="*/ 96 w 147"/>
                <a:gd name="T115" fmla="*/ 64 h 134"/>
                <a:gd name="T116" fmla="*/ 84 w 147"/>
                <a:gd name="T117" fmla="*/ 68 h 134"/>
                <a:gd name="T118" fmla="*/ 78 w 147"/>
                <a:gd name="T119" fmla="*/ 79 h 134"/>
                <a:gd name="T120" fmla="*/ 65 w 147"/>
                <a:gd name="T121" fmla="*/ 95 h 134"/>
                <a:gd name="T122" fmla="*/ 54 w 147"/>
                <a:gd name="T123" fmla="*/ 99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7" h="134">
                  <a:moveTo>
                    <a:pt x="115" y="52"/>
                  </a:moveTo>
                  <a:cubicBezTo>
                    <a:pt x="114" y="51"/>
                    <a:pt x="111" y="50"/>
                    <a:pt x="109" y="50"/>
                  </a:cubicBezTo>
                  <a:cubicBezTo>
                    <a:pt x="106" y="50"/>
                    <a:pt x="103" y="51"/>
                    <a:pt x="101" y="54"/>
                  </a:cubicBezTo>
                  <a:cubicBezTo>
                    <a:pt x="97" y="57"/>
                    <a:pt x="96" y="62"/>
                    <a:pt x="98" y="66"/>
                  </a:cubicBezTo>
                  <a:cubicBezTo>
                    <a:pt x="97" y="65"/>
                    <a:pt x="95" y="65"/>
                    <a:pt x="94" y="65"/>
                  </a:cubicBezTo>
                  <a:cubicBezTo>
                    <a:pt x="91" y="65"/>
                    <a:pt x="88" y="66"/>
                    <a:pt x="85" y="69"/>
                  </a:cubicBezTo>
                  <a:cubicBezTo>
                    <a:pt x="82" y="73"/>
                    <a:pt x="81" y="78"/>
                    <a:pt x="83" y="81"/>
                  </a:cubicBezTo>
                  <a:cubicBezTo>
                    <a:pt x="81" y="81"/>
                    <a:pt x="80" y="80"/>
                    <a:pt x="78" y="80"/>
                  </a:cubicBezTo>
                  <a:cubicBezTo>
                    <a:pt x="75" y="80"/>
                    <a:pt x="72" y="82"/>
                    <a:pt x="70" y="84"/>
                  </a:cubicBezTo>
                  <a:cubicBezTo>
                    <a:pt x="66" y="88"/>
                    <a:pt x="65" y="93"/>
                    <a:pt x="67" y="97"/>
                  </a:cubicBezTo>
                  <a:cubicBezTo>
                    <a:pt x="66" y="96"/>
                    <a:pt x="65" y="96"/>
                    <a:pt x="63" y="96"/>
                  </a:cubicBezTo>
                  <a:cubicBezTo>
                    <a:pt x="60" y="96"/>
                    <a:pt x="57" y="97"/>
                    <a:pt x="55" y="100"/>
                  </a:cubicBezTo>
                  <a:cubicBezTo>
                    <a:pt x="50" y="104"/>
                    <a:pt x="50" y="110"/>
                    <a:pt x="53" y="114"/>
                  </a:cubicBezTo>
                  <a:cubicBezTo>
                    <a:pt x="71" y="132"/>
                    <a:pt x="71" y="132"/>
                    <a:pt x="71" y="132"/>
                  </a:cubicBezTo>
                  <a:cubicBezTo>
                    <a:pt x="72" y="133"/>
                    <a:pt x="74" y="134"/>
                    <a:pt x="77" y="134"/>
                  </a:cubicBezTo>
                  <a:cubicBezTo>
                    <a:pt x="80" y="134"/>
                    <a:pt x="83" y="132"/>
                    <a:pt x="85" y="130"/>
                  </a:cubicBezTo>
                  <a:cubicBezTo>
                    <a:pt x="87" y="128"/>
                    <a:pt x="88" y="125"/>
                    <a:pt x="89" y="123"/>
                  </a:cubicBezTo>
                  <a:cubicBezTo>
                    <a:pt x="89" y="121"/>
                    <a:pt x="89" y="119"/>
                    <a:pt x="88" y="117"/>
                  </a:cubicBezTo>
                  <a:cubicBezTo>
                    <a:pt x="89" y="118"/>
                    <a:pt x="90" y="118"/>
                    <a:pt x="92" y="118"/>
                  </a:cubicBezTo>
                  <a:cubicBezTo>
                    <a:pt x="95" y="118"/>
                    <a:pt x="98" y="117"/>
                    <a:pt x="100" y="115"/>
                  </a:cubicBezTo>
                  <a:cubicBezTo>
                    <a:pt x="103" y="113"/>
                    <a:pt x="104" y="110"/>
                    <a:pt x="104" y="107"/>
                  </a:cubicBezTo>
                  <a:cubicBezTo>
                    <a:pt x="104" y="105"/>
                    <a:pt x="104" y="104"/>
                    <a:pt x="103" y="102"/>
                  </a:cubicBezTo>
                  <a:cubicBezTo>
                    <a:pt x="104" y="103"/>
                    <a:pt x="106" y="103"/>
                    <a:pt x="107" y="103"/>
                  </a:cubicBezTo>
                  <a:cubicBezTo>
                    <a:pt x="110" y="103"/>
                    <a:pt x="113" y="102"/>
                    <a:pt x="116" y="99"/>
                  </a:cubicBezTo>
                  <a:cubicBezTo>
                    <a:pt x="118" y="97"/>
                    <a:pt x="119" y="95"/>
                    <a:pt x="119" y="92"/>
                  </a:cubicBezTo>
                  <a:cubicBezTo>
                    <a:pt x="120" y="90"/>
                    <a:pt x="119" y="88"/>
                    <a:pt x="119" y="87"/>
                  </a:cubicBezTo>
                  <a:cubicBezTo>
                    <a:pt x="120" y="87"/>
                    <a:pt x="121" y="88"/>
                    <a:pt x="123" y="88"/>
                  </a:cubicBezTo>
                  <a:cubicBezTo>
                    <a:pt x="126" y="88"/>
                    <a:pt x="129" y="86"/>
                    <a:pt x="131" y="84"/>
                  </a:cubicBezTo>
                  <a:cubicBezTo>
                    <a:pt x="133" y="82"/>
                    <a:pt x="135" y="79"/>
                    <a:pt x="135" y="77"/>
                  </a:cubicBezTo>
                  <a:cubicBezTo>
                    <a:pt x="135" y="74"/>
                    <a:pt x="134" y="71"/>
                    <a:pt x="133" y="70"/>
                  </a:cubicBezTo>
                  <a:lnTo>
                    <a:pt x="115" y="52"/>
                  </a:lnTo>
                  <a:close/>
                  <a:moveTo>
                    <a:pt x="86" y="122"/>
                  </a:moveTo>
                  <a:cubicBezTo>
                    <a:pt x="86" y="125"/>
                    <a:pt x="85" y="127"/>
                    <a:pt x="83" y="128"/>
                  </a:cubicBezTo>
                  <a:cubicBezTo>
                    <a:pt x="81" y="130"/>
                    <a:pt x="79" y="131"/>
                    <a:pt x="77" y="131"/>
                  </a:cubicBezTo>
                  <a:cubicBezTo>
                    <a:pt x="75" y="131"/>
                    <a:pt x="73" y="131"/>
                    <a:pt x="72" y="130"/>
                  </a:cubicBezTo>
                  <a:cubicBezTo>
                    <a:pt x="55" y="112"/>
                    <a:pt x="55" y="112"/>
                    <a:pt x="55" y="112"/>
                  </a:cubicBezTo>
                  <a:cubicBezTo>
                    <a:pt x="52" y="110"/>
                    <a:pt x="53" y="105"/>
                    <a:pt x="56" y="101"/>
                  </a:cubicBezTo>
                  <a:cubicBezTo>
                    <a:pt x="58" y="99"/>
                    <a:pt x="61" y="98"/>
                    <a:pt x="63" y="98"/>
                  </a:cubicBezTo>
                  <a:cubicBezTo>
                    <a:pt x="65" y="98"/>
                    <a:pt x="66" y="99"/>
                    <a:pt x="67" y="100"/>
                  </a:cubicBezTo>
                  <a:cubicBezTo>
                    <a:pt x="85" y="117"/>
                    <a:pt x="85" y="117"/>
                    <a:pt x="85" y="117"/>
                  </a:cubicBezTo>
                  <a:cubicBezTo>
                    <a:pt x="86" y="119"/>
                    <a:pt x="86" y="120"/>
                    <a:pt x="86" y="122"/>
                  </a:cubicBezTo>
                  <a:close/>
                  <a:moveTo>
                    <a:pt x="102" y="107"/>
                  </a:moveTo>
                  <a:cubicBezTo>
                    <a:pt x="101" y="109"/>
                    <a:pt x="100" y="111"/>
                    <a:pt x="99" y="113"/>
                  </a:cubicBezTo>
                  <a:cubicBezTo>
                    <a:pt x="97" y="115"/>
                    <a:pt x="94" y="116"/>
                    <a:pt x="92" y="116"/>
                  </a:cubicBezTo>
                  <a:cubicBezTo>
                    <a:pt x="90" y="116"/>
                    <a:pt x="89" y="115"/>
                    <a:pt x="88" y="114"/>
                  </a:cubicBezTo>
                  <a:cubicBezTo>
                    <a:pt x="70" y="97"/>
                    <a:pt x="70" y="97"/>
                    <a:pt x="70" y="97"/>
                  </a:cubicBezTo>
                  <a:cubicBezTo>
                    <a:pt x="68" y="94"/>
                    <a:pt x="68" y="89"/>
                    <a:pt x="72" y="86"/>
                  </a:cubicBezTo>
                  <a:cubicBezTo>
                    <a:pt x="74" y="84"/>
                    <a:pt x="76" y="83"/>
                    <a:pt x="78" y="83"/>
                  </a:cubicBezTo>
                  <a:cubicBezTo>
                    <a:pt x="80" y="83"/>
                    <a:pt x="82" y="84"/>
                    <a:pt x="83" y="85"/>
                  </a:cubicBezTo>
                  <a:cubicBezTo>
                    <a:pt x="100" y="102"/>
                    <a:pt x="100" y="102"/>
                    <a:pt x="100" y="102"/>
                  </a:cubicBezTo>
                  <a:cubicBezTo>
                    <a:pt x="101" y="103"/>
                    <a:pt x="102" y="105"/>
                    <a:pt x="102" y="107"/>
                  </a:cubicBezTo>
                  <a:close/>
                  <a:moveTo>
                    <a:pt x="117" y="92"/>
                  </a:moveTo>
                  <a:cubicBezTo>
                    <a:pt x="117" y="94"/>
                    <a:pt x="116" y="96"/>
                    <a:pt x="114" y="98"/>
                  </a:cubicBezTo>
                  <a:cubicBezTo>
                    <a:pt x="112" y="99"/>
                    <a:pt x="110" y="101"/>
                    <a:pt x="107" y="101"/>
                  </a:cubicBezTo>
                  <a:cubicBezTo>
                    <a:pt x="106" y="101"/>
                    <a:pt x="104" y="100"/>
                    <a:pt x="103" y="99"/>
                  </a:cubicBezTo>
                  <a:cubicBezTo>
                    <a:pt x="86" y="81"/>
                    <a:pt x="86" y="81"/>
                    <a:pt x="86" y="81"/>
                  </a:cubicBezTo>
                  <a:cubicBezTo>
                    <a:pt x="83" y="79"/>
                    <a:pt x="84" y="74"/>
                    <a:pt x="87" y="71"/>
                  </a:cubicBezTo>
                  <a:cubicBezTo>
                    <a:pt x="89" y="69"/>
                    <a:pt x="91" y="68"/>
                    <a:pt x="94" y="68"/>
                  </a:cubicBezTo>
                  <a:cubicBezTo>
                    <a:pt x="95" y="68"/>
                    <a:pt x="97" y="68"/>
                    <a:pt x="98" y="69"/>
                  </a:cubicBezTo>
                  <a:cubicBezTo>
                    <a:pt x="115" y="87"/>
                    <a:pt x="115" y="87"/>
                    <a:pt x="115" y="87"/>
                  </a:cubicBezTo>
                  <a:cubicBezTo>
                    <a:pt x="117" y="88"/>
                    <a:pt x="117" y="90"/>
                    <a:pt x="117" y="92"/>
                  </a:cubicBezTo>
                  <a:close/>
                  <a:moveTo>
                    <a:pt x="132" y="76"/>
                  </a:moveTo>
                  <a:cubicBezTo>
                    <a:pt x="132" y="78"/>
                    <a:pt x="131" y="81"/>
                    <a:pt x="129" y="82"/>
                  </a:cubicBezTo>
                  <a:cubicBezTo>
                    <a:pt x="127" y="84"/>
                    <a:pt x="125" y="85"/>
                    <a:pt x="123" y="85"/>
                  </a:cubicBezTo>
                  <a:cubicBezTo>
                    <a:pt x="121" y="85"/>
                    <a:pt x="120" y="85"/>
                    <a:pt x="119" y="84"/>
                  </a:cubicBezTo>
                  <a:cubicBezTo>
                    <a:pt x="101" y="66"/>
                    <a:pt x="101" y="66"/>
                    <a:pt x="101" y="66"/>
                  </a:cubicBezTo>
                  <a:cubicBezTo>
                    <a:pt x="98" y="64"/>
                    <a:pt x="99" y="59"/>
                    <a:pt x="102" y="55"/>
                  </a:cubicBezTo>
                  <a:cubicBezTo>
                    <a:pt x="104" y="53"/>
                    <a:pt x="107" y="52"/>
                    <a:pt x="109" y="52"/>
                  </a:cubicBezTo>
                  <a:cubicBezTo>
                    <a:pt x="111" y="52"/>
                    <a:pt x="112" y="53"/>
                    <a:pt x="113" y="54"/>
                  </a:cubicBezTo>
                  <a:cubicBezTo>
                    <a:pt x="131" y="71"/>
                    <a:pt x="131" y="71"/>
                    <a:pt x="131" y="71"/>
                  </a:cubicBezTo>
                  <a:cubicBezTo>
                    <a:pt x="132" y="73"/>
                    <a:pt x="133" y="74"/>
                    <a:pt x="132" y="76"/>
                  </a:cubicBezTo>
                  <a:close/>
                  <a:moveTo>
                    <a:pt x="11" y="69"/>
                  </a:moveTo>
                  <a:cubicBezTo>
                    <a:pt x="12" y="67"/>
                    <a:pt x="12" y="67"/>
                    <a:pt x="12" y="67"/>
                  </a:cubicBezTo>
                  <a:cubicBezTo>
                    <a:pt x="10" y="64"/>
                    <a:pt x="10" y="64"/>
                    <a:pt x="10" y="64"/>
                  </a:cubicBezTo>
                  <a:cubicBezTo>
                    <a:pt x="3" y="57"/>
                    <a:pt x="13" y="39"/>
                    <a:pt x="26" y="26"/>
                  </a:cubicBezTo>
                  <a:cubicBezTo>
                    <a:pt x="37" y="14"/>
                    <a:pt x="52" y="4"/>
                    <a:pt x="63" y="6"/>
                  </a:cubicBezTo>
                  <a:cubicBezTo>
                    <a:pt x="62" y="7"/>
                    <a:pt x="62" y="8"/>
                    <a:pt x="62" y="9"/>
                  </a:cubicBezTo>
                  <a:cubicBezTo>
                    <a:pt x="62" y="34"/>
                    <a:pt x="62" y="34"/>
                    <a:pt x="62" y="34"/>
                  </a:cubicBezTo>
                  <a:cubicBezTo>
                    <a:pt x="62" y="39"/>
                    <a:pt x="67" y="43"/>
                    <a:pt x="73" y="43"/>
                  </a:cubicBezTo>
                  <a:cubicBezTo>
                    <a:pt x="79" y="43"/>
                    <a:pt x="84" y="39"/>
                    <a:pt x="84" y="34"/>
                  </a:cubicBezTo>
                  <a:cubicBezTo>
                    <a:pt x="84" y="9"/>
                    <a:pt x="84" y="9"/>
                    <a:pt x="84" y="9"/>
                  </a:cubicBezTo>
                  <a:cubicBezTo>
                    <a:pt x="84" y="4"/>
                    <a:pt x="79" y="0"/>
                    <a:pt x="73" y="0"/>
                  </a:cubicBezTo>
                  <a:cubicBezTo>
                    <a:pt x="69" y="0"/>
                    <a:pt x="66" y="2"/>
                    <a:pt x="64" y="4"/>
                  </a:cubicBezTo>
                  <a:cubicBezTo>
                    <a:pt x="53" y="1"/>
                    <a:pt x="37" y="11"/>
                    <a:pt x="24" y="24"/>
                  </a:cubicBezTo>
                  <a:cubicBezTo>
                    <a:pt x="10" y="39"/>
                    <a:pt x="0" y="58"/>
                    <a:pt x="8" y="66"/>
                  </a:cubicBezTo>
                  <a:lnTo>
                    <a:pt x="11" y="69"/>
                  </a:lnTo>
                  <a:close/>
                  <a:moveTo>
                    <a:pt x="65" y="9"/>
                  </a:moveTo>
                  <a:cubicBezTo>
                    <a:pt x="65" y="6"/>
                    <a:pt x="68" y="3"/>
                    <a:pt x="73" y="3"/>
                  </a:cubicBezTo>
                  <a:cubicBezTo>
                    <a:pt x="78" y="3"/>
                    <a:pt x="82" y="6"/>
                    <a:pt x="82" y="9"/>
                  </a:cubicBezTo>
                  <a:cubicBezTo>
                    <a:pt x="82" y="34"/>
                    <a:pt x="82" y="34"/>
                    <a:pt x="82" y="34"/>
                  </a:cubicBezTo>
                  <a:cubicBezTo>
                    <a:pt x="82" y="38"/>
                    <a:pt x="78" y="41"/>
                    <a:pt x="73" y="41"/>
                  </a:cubicBezTo>
                  <a:cubicBezTo>
                    <a:pt x="68" y="41"/>
                    <a:pt x="65" y="38"/>
                    <a:pt x="65" y="34"/>
                  </a:cubicBezTo>
                  <a:lnTo>
                    <a:pt x="65" y="9"/>
                  </a:lnTo>
                  <a:close/>
                  <a:moveTo>
                    <a:pt x="52" y="115"/>
                  </a:moveTo>
                  <a:cubicBezTo>
                    <a:pt x="54" y="117"/>
                    <a:pt x="54" y="117"/>
                    <a:pt x="54" y="117"/>
                  </a:cubicBezTo>
                  <a:cubicBezTo>
                    <a:pt x="46" y="126"/>
                    <a:pt x="32" y="111"/>
                    <a:pt x="40" y="104"/>
                  </a:cubicBezTo>
                  <a:cubicBezTo>
                    <a:pt x="46" y="97"/>
                    <a:pt x="57" y="87"/>
                    <a:pt x="57" y="87"/>
                  </a:cubicBezTo>
                  <a:cubicBezTo>
                    <a:pt x="55" y="86"/>
                    <a:pt x="55" y="86"/>
                    <a:pt x="55" y="86"/>
                  </a:cubicBezTo>
                  <a:cubicBezTo>
                    <a:pt x="55" y="86"/>
                    <a:pt x="44" y="97"/>
                    <a:pt x="39" y="103"/>
                  </a:cubicBezTo>
                  <a:cubicBezTo>
                    <a:pt x="30" y="111"/>
                    <a:pt x="15" y="98"/>
                    <a:pt x="24" y="89"/>
                  </a:cubicBezTo>
                  <a:cubicBezTo>
                    <a:pt x="29" y="84"/>
                    <a:pt x="41" y="72"/>
                    <a:pt x="41" y="72"/>
                  </a:cubicBezTo>
                  <a:cubicBezTo>
                    <a:pt x="40" y="71"/>
                    <a:pt x="40" y="71"/>
                    <a:pt x="40" y="71"/>
                  </a:cubicBezTo>
                  <a:cubicBezTo>
                    <a:pt x="40" y="71"/>
                    <a:pt x="33" y="77"/>
                    <a:pt x="25" y="86"/>
                  </a:cubicBezTo>
                  <a:cubicBezTo>
                    <a:pt x="16" y="94"/>
                    <a:pt x="2" y="81"/>
                    <a:pt x="10" y="72"/>
                  </a:cubicBezTo>
                  <a:cubicBezTo>
                    <a:pt x="13" y="69"/>
                    <a:pt x="43" y="39"/>
                    <a:pt x="61" y="21"/>
                  </a:cubicBezTo>
                  <a:cubicBezTo>
                    <a:pt x="61" y="34"/>
                    <a:pt x="61" y="34"/>
                    <a:pt x="61" y="34"/>
                  </a:cubicBezTo>
                  <a:cubicBezTo>
                    <a:pt x="61" y="40"/>
                    <a:pt x="66" y="45"/>
                    <a:pt x="73" y="45"/>
                  </a:cubicBezTo>
                  <a:cubicBezTo>
                    <a:pt x="80" y="45"/>
                    <a:pt x="86" y="40"/>
                    <a:pt x="86" y="34"/>
                  </a:cubicBezTo>
                  <a:cubicBezTo>
                    <a:pt x="86" y="9"/>
                    <a:pt x="86" y="9"/>
                    <a:pt x="86" y="9"/>
                  </a:cubicBezTo>
                  <a:cubicBezTo>
                    <a:pt x="86" y="8"/>
                    <a:pt x="85" y="6"/>
                    <a:pt x="84" y="5"/>
                  </a:cubicBezTo>
                  <a:cubicBezTo>
                    <a:pt x="108" y="6"/>
                    <a:pt x="147" y="52"/>
                    <a:pt x="134" y="65"/>
                  </a:cubicBezTo>
                  <a:cubicBezTo>
                    <a:pt x="134" y="66"/>
                    <a:pt x="133" y="66"/>
                    <a:pt x="132" y="67"/>
                  </a:cubicBezTo>
                  <a:cubicBezTo>
                    <a:pt x="116" y="51"/>
                    <a:pt x="116" y="51"/>
                    <a:pt x="116" y="51"/>
                  </a:cubicBezTo>
                  <a:cubicBezTo>
                    <a:pt x="114" y="49"/>
                    <a:pt x="112" y="48"/>
                    <a:pt x="109" y="48"/>
                  </a:cubicBezTo>
                  <a:cubicBezTo>
                    <a:pt x="106" y="48"/>
                    <a:pt x="102" y="50"/>
                    <a:pt x="100" y="53"/>
                  </a:cubicBezTo>
                  <a:cubicBezTo>
                    <a:pt x="96" y="56"/>
                    <a:pt x="95" y="60"/>
                    <a:pt x="96" y="64"/>
                  </a:cubicBezTo>
                  <a:cubicBezTo>
                    <a:pt x="95" y="64"/>
                    <a:pt x="95" y="64"/>
                    <a:pt x="94" y="64"/>
                  </a:cubicBezTo>
                  <a:cubicBezTo>
                    <a:pt x="90" y="64"/>
                    <a:pt x="87" y="65"/>
                    <a:pt x="84" y="68"/>
                  </a:cubicBezTo>
                  <a:cubicBezTo>
                    <a:pt x="81" y="71"/>
                    <a:pt x="80" y="76"/>
                    <a:pt x="80" y="79"/>
                  </a:cubicBezTo>
                  <a:cubicBezTo>
                    <a:pt x="80" y="79"/>
                    <a:pt x="79" y="79"/>
                    <a:pt x="78" y="79"/>
                  </a:cubicBezTo>
                  <a:cubicBezTo>
                    <a:pt x="75" y="79"/>
                    <a:pt x="72" y="81"/>
                    <a:pt x="69" y="83"/>
                  </a:cubicBezTo>
                  <a:cubicBezTo>
                    <a:pt x="66" y="87"/>
                    <a:pt x="64" y="91"/>
                    <a:pt x="65" y="95"/>
                  </a:cubicBezTo>
                  <a:cubicBezTo>
                    <a:pt x="64" y="95"/>
                    <a:pt x="64" y="95"/>
                    <a:pt x="63" y="95"/>
                  </a:cubicBezTo>
                  <a:cubicBezTo>
                    <a:pt x="60" y="95"/>
                    <a:pt x="56" y="96"/>
                    <a:pt x="54" y="99"/>
                  </a:cubicBezTo>
                  <a:cubicBezTo>
                    <a:pt x="49" y="104"/>
                    <a:pt x="48" y="111"/>
                    <a:pt x="52" y="1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5" name="组合 24"/>
          <p:cNvGrpSpPr/>
          <p:nvPr/>
        </p:nvGrpSpPr>
        <p:grpSpPr>
          <a:xfrm>
            <a:off x="1771483" y="4429377"/>
            <a:ext cx="801688" cy="803275"/>
            <a:chOff x="4260850" y="4956175"/>
            <a:chExt cx="801688" cy="803275"/>
          </a:xfrm>
        </p:grpSpPr>
        <p:sp>
          <p:nvSpPr>
            <p:cNvPr id="26" name="Oval 14"/>
            <p:cNvSpPr>
              <a:spLocks noChangeArrowheads="1"/>
            </p:cNvSpPr>
            <p:nvPr/>
          </p:nvSpPr>
          <p:spPr bwMode="auto">
            <a:xfrm>
              <a:off x="4260850" y="4956175"/>
              <a:ext cx="801688" cy="803275"/>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82"/>
            <p:cNvSpPr>
              <a:spLocks noEditPoints="1"/>
            </p:cNvSpPr>
            <p:nvPr/>
          </p:nvSpPr>
          <p:spPr bwMode="auto">
            <a:xfrm>
              <a:off x="4430713" y="5103813"/>
              <a:ext cx="468313" cy="504825"/>
            </a:xfrm>
            <a:custGeom>
              <a:avLst/>
              <a:gdLst>
                <a:gd name="T0" fmla="*/ 7 w 140"/>
                <a:gd name="T1" fmla="*/ 18 h 151"/>
                <a:gd name="T2" fmla="*/ 3 w 140"/>
                <a:gd name="T3" fmla="*/ 14 h 151"/>
                <a:gd name="T4" fmla="*/ 55 w 140"/>
                <a:gd name="T5" fmla="*/ 26 h 151"/>
                <a:gd name="T6" fmla="*/ 50 w 140"/>
                <a:gd name="T7" fmla="*/ 28 h 151"/>
                <a:gd name="T8" fmla="*/ 7 w 140"/>
                <a:gd name="T9" fmla="*/ 18 h 151"/>
                <a:gd name="T10" fmla="*/ 132 w 140"/>
                <a:gd name="T11" fmla="*/ 91 h 151"/>
                <a:gd name="T12" fmla="*/ 113 w 140"/>
                <a:gd name="T13" fmla="*/ 55 h 151"/>
                <a:gd name="T14" fmla="*/ 113 w 140"/>
                <a:gd name="T15" fmla="*/ 55 h 151"/>
                <a:gd name="T16" fmla="*/ 36 w 140"/>
                <a:gd name="T17" fmla="*/ 95 h 151"/>
                <a:gd name="T18" fmla="*/ 55 w 140"/>
                <a:gd name="T19" fmla="*/ 131 h 151"/>
                <a:gd name="T20" fmla="*/ 111 w 140"/>
                <a:gd name="T21" fmla="*/ 140 h 151"/>
                <a:gd name="T22" fmla="*/ 132 w 140"/>
                <a:gd name="T23" fmla="*/ 91 h 151"/>
                <a:gd name="T24" fmla="*/ 52 w 140"/>
                <a:gd name="T25" fmla="*/ 34 h 151"/>
                <a:gd name="T26" fmla="*/ 44 w 140"/>
                <a:gd name="T27" fmla="*/ 38 h 151"/>
                <a:gd name="T28" fmla="*/ 30 w 140"/>
                <a:gd name="T29" fmla="*/ 83 h 151"/>
                <a:gd name="T30" fmla="*/ 34 w 140"/>
                <a:gd name="T31" fmla="*/ 91 h 151"/>
                <a:gd name="T32" fmla="*/ 71 w 140"/>
                <a:gd name="T33" fmla="*/ 72 h 151"/>
                <a:gd name="T34" fmla="*/ 52 w 140"/>
                <a:gd name="T35" fmla="*/ 34 h 151"/>
                <a:gd name="T36" fmla="*/ 56 w 140"/>
                <a:gd name="T37" fmla="*/ 32 h 151"/>
                <a:gd name="T38" fmla="*/ 62 w 140"/>
                <a:gd name="T39" fmla="*/ 29 h 151"/>
                <a:gd name="T40" fmla="*/ 107 w 140"/>
                <a:gd name="T41" fmla="*/ 43 h 151"/>
                <a:gd name="T42" fmla="*/ 111 w 140"/>
                <a:gd name="T43" fmla="*/ 51 h 151"/>
                <a:gd name="T44" fmla="*/ 111 w 140"/>
                <a:gd name="T45" fmla="*/ 51 h 151"/>
                <a:gd name="T46" fmla="*/ 75 w 140"/>
                <a:gd name="T47" fmla="*/ 70 h 151"/>
                <a:gd name="T48" fmla="*/ 56 w 140"/>
                <a:gd name="T49" fmla="*/ 32 h 151"/>
                <a:gd name="T50" fmla="*/ 97 w 140"/>
                <a:gd name="T51" fmla="*/ 43 h 151"/>
                <a:gd name="T52" fmla="*/ 96 w 140"/>
                <a:gd name="T53" fmla="*/ 47 h 151"/>
                <a:gd name="T54" fmla="*/ 100 w 140"/>
                <a:gd name="T55" fmla="*/ 48 h 151"/>
                <a:gd name="T56" fmla="*/ 101 w 140"/>
                <a:gd name="T57" fmla="*/ 43 h 151"/>
                <a:gd name="T58" fmla="*/ 97 w 140"/>
                <a:gd name="T59" fmla="*/ 43 h 151"/>
                <a:gd name="T60" fmla="*/ 67 w 140"/>
                <a:gd name="T61" fmla="*/ 39 h 151"/>
                <a:gd name="T62" fmla="*/ 70 w 140"/>
                <a:gd name="T63" fmla="*/ 40 h 151"/>
                <a:gd name="T64" fmla="*/ 92 w 140"/>
                <a:gd name="T65" fmla="*/ 42 h 151"/>
                <a:gd name="T66" fmla="*/ 96 w 140"/>
                <a:gd name="T67" fmla="*/ 42 h 151"/>
                <a:gd name="T68" fmla="*/ 96 w 140"/>
                <a:gd name="T69" fmla="*/ 38 h 151"/>
                <a:gd name="T70" fmla="*/ 82 w 140"/>
                <a:gd name="T71" fmla="*/ 30 h 151"/>
                <a:gd name="T72" fmla="*/ 67 w 140"/>
                <a:gd name="T73" fmla="*/ 35 h 151"/>
                <a:gd name="T74" fmla="*/ 67 w 140"/>
                <a:gd name="T75" fmla="*/ 39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0" h="151">
                  <a:moveTo>
                    <a:pt x="7" y="18"/>
                  </a:moveTo>
                  <a:cubicBezTo>
                    <a:pt x="4" y="20"/>
                    <a:pt x="0" y="17"/>
                    <a:pt x="3" y="14"/>
                  </a:cubicBezTo>
                  <a:cubicBezTo>
                    <a:pt x="18" y="0"/>
                    <a:pt x="49" y="5"/>
                    <a:pt x="55" y="26"/>
                  </a:cubicBezTo>
                  <a:cubicBezTo>
                    <a:pt x="57" y="30"/>
                    <a:pt x="51" y="31"/>
                    <a:pt x="50" y="28"/>
                  </a:cubicBezTo>
                  <a:cubicBezTo>
                    <a:pt x="45" y="11"/>
                    <a:pt x="19" y="7"/>
                    <a:pt x="7" y="18"/>
                  </a:cubicBezTo>
                  <a:close/>
                  <a:moveTo>
                    <a:pt x="132" y="91"/>
                  </a:moveTo>
                  <a:cubicBezTo>
                    <a:pt x="113" y="55"/>
                    <a:pt x="113" y="55"/>
                    <a:pt x="113" y="55"/>
                  </a:cubicBezTo>
                  <a:cubicBezTo>
                    <a:pt x="113" y="55"/>
                    <a:pt x="113" y="55"/>
                    <a:pt x="113" y="55"/>
                  </a:cubicBezTo>
                  <a:cubicBezTo>
                    <a:pt x="36" y="95"/>
                    <a:pt x="36" y="95"/>
                    <a:pt x="36" y="95"/>
                  </a:cubicBezTo>
                  <a:cubicBezTo>
                    <a:pt x="55" y="131"/>
                    <a:pt x="55" y="131"/>
                    <a:pt x="55" y="131"/>
                  </a:cubicBezTo>
                  <a:cubicBezTo>
                    <a:pt x="63" y="147"/>
                    <a:pt x="89" y="151"/>
                    <a:pt x="111" y="140"/>
                  </a:cubicBezTo>
                  <a:cubicBezTo>
                    <a:pt x="132" y="128"/>
                    <a:pt x="140" y="107"/>
                    <a:pt x="132" y="91"/>
                  </a:cubicBezTo>
                  <a:close/>
                  <a:moveTo>
                    <a:pt x="52" y="34"/>
                  </a:moveTo>
                  <a:cubicBezTo>
                    <a:pt x="44" y="38"/>
                    <a:pt x="44" y="38"/>
                    <a:pt x="44" y="38"/>
                  </a:cubicBezTo>
                  <a:cubicBezTo>
                    <a:pt x="28" y="47"/>
                    <a:pt x="21" y="67"/>
                    <a:pt x="30" y="83"/>
                  </a:cubicBezTo>
                  <a:cubicBezTo>
                    <a:pt x="34" y="91"/>
                    <a:pt x="34" y="91"/>
                    <a:pt x="34" y="91"/>
                  </a:cubicBezTo>
                  <a:cubicBezTo>
                    <a:pt x="71" y="72"/>
                    <a:pt x="71" y="72"/>
                    <a:pt x="71" y="72"/>
                  </a:cubicBezTo>
                  <a:lnTo>
                    <a:pt x="52" y="34"/>
                  </a:lnTo>
                  <a:close/>
                  <a:moveTo>
                    <a:pt x="56" y="32"/>
                  </a:moveTo>
                  <a:cubicBezTo>
                    <a:pt x="62" y="29"/>
                    <a:pt x="62" y="29"/>
                    <a:pt x="62" y="29"/>
                  </a:cubicBezTo>
                  <a:cubicBezTo>
                    <a:pt x="78" y="20"/>
                    <a:pt x="99" y="27"/>
                    <a:pt x="107" y="43"/>
                  </a:cubicBezTo>
                  <a:cubicBezTo>
                    <a:pt x="111" y="51"/>
                    <a:pt x="111" y="51"/>
                    <a:pt x="111" y="51"/>
                  </a:cubicBezTo>
                  <a:cubicBezTo>
                    <a:pt x="111" y="51"/>
                    <a:pt x="111" y="51"/>
                    <a:pt x="111" y="51"/>
                  </a:cubicBezTo>
                  <a:cubicBezTo>
                    <a:pt x="75" y="70"/>
                    <a:pt x="75" y="70"/>
                    <a:pt x="75" y="70"/>
                  </a:cubicBezTo>
                  <a:lnTo>
                    <a:pt x="56" y="32"/>
                  </a:lnTo>
                  <a:close/>
                  <a:moveTo>
                    <a:pt x="97" y="43"/>
                  </a:moveTo>
                  <a:cubicBezTo>
                    <a:pt x="95" y="44"/>
                    <a:pt x="95" y="46"/>
                    <a:pt x="96" y="47"/>
                  </a:cubicBezTo>
                  <a:cubicBezTo>
                    <a:pt x="97" y="49"/>
                    <a:pt x="99" y="49"/>
                    <a:pt x="100" y="48"/>
                  </a:cubicBezTo>
                  <a:cubicBezTo>
                    <a:pt x="102" y="47"/>
                    <a:pt x="102" y="45"/>
                    <a:pt x="101" y="43"/>
                  </a:cubicBezTo>
                  <a:cubicBezTo>
                    <a:pt x="100" y="42"/>
                    <a:pt x="98" y="42"/>
                    <a:pt x="97" y="43"/>
                  </a:cubicBezTo>
                  <a:close/>
                  <a:moveTo>
                    <a:pt x="67" y="39"/>
                  </a:moveTo>
                  <a:cubicBezTo>
                    <a:pt x="67" y="39"/>
                    <a:pt x="69" y="41"/>
                    <a:pt x="70" y="40"/>
                  </a:cubicBezTo>
                  <a:cubicBezTo>
                    <a:pt x="70" y="40"/>
                    <a:pt x="82" y="30"/>
                    <a:pt x="92" y="42"/>
                  </a:cubicBezTo>
                  <a:cubicBezTo>
                    <a:pt x="92" y="42"/>
                    <a:pt x="94" y="44"/>
                    <a:pt x="96" y="42"/>
                  </a:cubicBezTo>
                  <a:cubicBezTo>
                    <a:pt x="96" y="41"/>
                    <a:pt x="97" y="41"/>
                    <a:pt x="96" y="38"/>
                  </a:cubicBezTo>
                  <a:cubicBezTo>
                    <a:pt x="96" y="38"/>
                    <a:pt x="92" y="30"/>
                    <a:pt x="82" y="30"/>
                  </a:cubicBezTo>
                  <a:cubicBezTo>
                    <a:pt x="82" y="30"/>
                    <a:pt x="73" y="29"/>
                    <a:pt x="67" y="35"/>
                  </a:cubicBezTo>
                  <a:cubicBezTo>
                    <a:pt x="67" y="35"/>
                    <a:pt x="65" y="37"/>
                    <a:pt x="67" y="3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8" name="组合 27"/>
          <p:cNvGrpSpPr/>
          <p:nvPr/>
        </p:nvGrpSpPr>
        <p:grpSpPr>
          <a:xfrm>
            <a:off x="6675300" y="2617384"/>
            <a:ext cx="801688" cy="801688"/>
            <a:chOff x="7126288" y="5919788"/>
            <a:chExt cx="801688" cy="801688"/>
          </a:xfrm>
        </p:grpSpPr>
        <p:sp>
          <p:nvSpPr>
            <p:cNvPr id="29" name="Oval 42"/>
            <p:cNvSpPr>
              <a:spLocks noChangeArrowheads="1"/>
            </p:cNvSpPr>
            <p:nvPr/>
          </p:nvSpPr>
          <p:spPr bwMode="auto">
            <a:xfrm>
              <a:off x="7126288" y="5919788"/>
              <a:ext cx="801688" cy="801688"/>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110"/>
            <p:cNvSpPr>
              <a:spLocks noEditPoints="1"/>
            </p:cNvSpPr>
            <p:nvPr/>
          </p:nvSpPr>
          <p:spPr bwMode="auto">
            <a:xfrm>
              <a:off x="7331075" y="6107113"/>
              <a:ext cx="396875" cy="427038"/>
            </a:xfrm>
            <a:custGeom>
              <a:avLst/>
              <a:gdLst>
                <a:gd name="T0" fmla="*/ 0 w 250"/>
                <a:gd name="T1" fmla="*/ 0 h 269"/>
                <a:gd name="T2" fmla="*/ 35 w 250"/>
                <a:gd name="T3" fmla="*/ 0 h 269"/>
                <a:gd name="T4" fmla="*/ 35 w 250"/>
                <a:gd name="T5" fmla="*/ 269 h 269"/>
                <a:gd name="T6" fmla="*/ 0 w 250"/>
                <a:gd name="T7" fmla="*/ 269 h 269"/>
                <a:gd name="T8" fmla="*/ 0 w 250"/>
                <a:gd name="T9" fmla="*/ 0 h 269"/>
                <a:gd name="T10" fmla="*/ 214 w 250"/>
                <a:gd name="T11" fmla="*/ 0 h 269"/>
                <a:gd name="T12" fmla="*/ 214 w 250"/>
                <a:gd name="T13" fmla="*/ 109 h 269"/>
                <a:gd name="T14" fmla="*/ 187 w 250"/>
                <a:gd name="T15" fmla="*/ 90 h 269"/>
                <a:gd name="T16" fmla="*/ 159 w 250"/>
                <a:gd name="T17" fmla="*/ 109 h 269"/>
                <a:gd name="T18" fmla="*/ 159 w 250"/>
                <a:gd name="T19" fmla="*/ 0 h 269"/>
                <a:gd name="T20" fmla="*/ 52 w 250"/>
                <a:gd name="T21" fmla="*/ 0 h 269"/>
                <a:gd name="T22" fmla="*/ 52 w 250"/>
                <a:gd name="T23" fmla="*/ 269 h 269"/>
                <a:gd name="T24" fmla="*/ 250 w 250"/>
                <a:gd name="T25" fmla="*/ 269 h 269"/>
                <a:gd name="T26" fmla="*/ 250 w 250"/>
                <a:gd name="T27" fmla="*/ 0 h 269"/>
                <a:gd name="T28" fmla="*/ 214 w 250"/>
                <a:gd name="T29"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0" h="269">
                  <a:moveTo>
                    <a:pt x="0" y="0"/>
                  </a:moveTo>
                  <a:lnTo>
                    <a:pt x="35" y="0"/>
                  </a:lnTo>
                  <a:lnTo>
                    <a:pt x="35" y="269"/>
                  </a:lnTo>
                  <a:lnTo>
                    <a:pt x="0" y="269"/>
                  </a:lnTo>
                  <a:lnTo>
                    <a:pt x="0" y="0"/>
                  </a:lnTo>
                  <a:close/>
                  <a:moveTo>
                    <a:pt x="214" y="0"/>
                  </a:moveTo>
                  <a:lnTo>
                    <a:pt x="214" y="109"/>
                  </a:lnTo>
                  <a:lnTo>
                    <a:pt x="187" y="90"/>
                  </a:lnTo>
                  <a:lnTo>
                    <a:pt x="159" y="109"/>
                  </a:lnTo>
                  <a:lnTo>
                    <a:pt x="159" y="0"/>
                  </a:lnTo>
                  <a:lnTo>
                    <a:pt x="52" y="0"/>
                  </a:lnTo>
                  <a:lnTo>
                    <a:pt x="52" y="269"/>
                  </a:lnTo>
                  <a:lnTo>
                    <a:pt x="250" y="269"/>
                  </a:lnTo>
                  <a:lnTo>
                    <a:pt x="250" y="0"/>
                  </a:lnTo>
                  <a:lnTo>
                    <a:pt x="214"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1" name="文本框 80"/>
          <p:cNvSpPr txBox="1"/>
          <p:nvPr/>
        </p:nvSpPr>
        <p:spPr>
          <a:xfrm>
            <a:off x="1098550"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知识技能</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81">
                                            <p:txEl>
                                              <p:pRg st="0" end="0"/>
                                            </p:txEl>
                                          </p:spTgt>
                                        </p:tgtEl>
                                        <p:attrNameLst>
                                          <p:attrName>style.visibility</p:attrName>
                                        </p:attrNameLst>
                                      </p:cBhvr>
                                      <p:to>
                                        <p:strVal val="visible"/>
                                      </p:to>
                                    </p:set>
                                    <p:anim calcmode="lin" valueType="num">
                                      <p:cBhvr>
                                        <p:cTn id="7" dur="500" fill="hold"/>
                                        <p:tgtEl>
                                          <p:spTgt spid="8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1">
                                            <p:txEl>
                                              <p:pRg st="0" end="0"/>
                                            </p:txEl>
                                          </p:spTgt>
                                        </p:tgtEl>
                                      </p:cBhvr>
                                    </p:animEffect>
                                  </p:childTnLst>
                                </p:cTn>
                              </p:par>
                            </p:childTnLst>
                          </p:cTn>
                        </p:par>
                        <p:par>
                          <p:cTn id="10" fill="hold">
                            <p:stCondLst>
                              <p:cond delay="649"/>
                            </p:stCondLst>
                            <p:childTnLst>
                              <p:par>
                                <p:cTn id="11" presetID="22" presetClass="entr" presetSubtype="1"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up)">
                                      <p:cBhvr>
                                        <p:cTn id="13" dur="1000"/>
                                        <p:tgtEl>
                                          <p:spTgt spid="16"/>
                                        </p:tgtEl>
                                      </p:cBhvr>
                                    </p:animEffect>
                                  </p:childTnLst>
                                </p:cTn>
                              </p:par>
                              <p:par>
                                <p:cTn id="14" presetID="22" presetClass="entr" presetSubtype="8"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1000"/>
                                        <p:tgtEl>
                                          <p:spTgt spid="3"/>
                                        </p:tgtEl>
                                      </p:cBhvr>
                                    </p:animEffect>
                                  </p:childTnLst>
                                </p:cTn>
                              </p:par>
                            </p:childTnLst>
                          </p:cTn>
                        </p:par>
                        <p:par>
                          <p:cTn id="17" fill="hold">
                            <p:stCondLst>
                              <p:cond delay="1649"/>
                            </p:stCondLst>
                            <p:childTnLst>
                              <p:par>
                                <p:cTn id="18" presetID="10" presetClass="entr" presetSubtype="0" fill="hold" nodeType="after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1500"/>
                                        <p:tgtEl>
                                          <p:spTgt spid="23"/>
                                        </p:tgtEl>
                                      </p:cBhvr>
                                    </p:animEffect>
                                  </p:childTnLst>
                                </p:cTn>
                              </p:par>
                              <p:par>
                                <p:cTn id="21" presetID="64" presetClass="path" presetSubtype="0" decel="100000" fill="hold" nodeType="withEffect">
                                  <p:stCondLst>
                                    <p:cond delay="0"/>
                                  </p:stCondLst>
                                  <p:childTnLst>
                                    <p:animMotion origin="layout" path="M 5E-6 3.7037E-6 L 5E-6 0.05 " pathEditMode="relative" rAng="0" ptsTypes="AA">
                                      <p:cBhvr>
                                        <p:cTn id="22" dur="1500" spd="-100000" fill="hold"/>
                                        <p:tgtEl>
                                          <p:spTgt spid="23"/>
                                        </p:tgtEl>
                                        <p:attrNameLst>
                                          <p:attrName>ppt_x</p:attrName>
                                          <p:attrName>ppt_y</p:attrName>
                                        </p:attrNameLst>
                                      </p:cBhvr>
                                      <p:rCtr x="0" y="2500"/>
                                    </p:animMotion>
                                  </p:childTnLst>
                                </p:cTn>
                              </p:par>
                            </p:childTnLst>
                          </p:cTn>
                        </p:par>
                        <p:par>
                          <p:cTn id="23" fill="hold">
                            <p:stCondLst>
                              <p:cond delay="3149"/>
                            </p:stCondLst>
                            <p:childTnLst>
                              <p:par>
                                <p:cTn id="24" presetID="10"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childTnLst>
                                </p:cTn>
                              </p:par>
                              <p:par>
                                <p:cTn id="27" presetID="63" presetClass="path" presetSubtype="0" decel="100000" fill="hold" grpId="1" nodeType="withEffect">
                                  <p:stCondLst>
                                    <p:cond delay="0"/>
                                  </p:stCondLst>
                                  <p:childTnLst>
                                    <p:animMotion origin="layout" path="M 4.58333E-6 1.85185E-6 L 0.05377 1.85185E-6 " pathEditMode="relative" rAng="0" ptsTypes="AA">
                                      <p:cBhvr>
                                        <p:cTn id="28" dur="1000" spd="-100000" fill="hold"/>
                                        <p:tgtEl>
                                          <p:spTgt spid="9"/>
                                        </p:tgtEl>
                                        <p:attrNameLst>
                                          <p:attrName>ppt_x</p:attrName>
                                          <p:attrName>ppt_y</p:attrName>
                                        </p:attrNameLst>
                                      </p:cBhvr>
                                      <p:rCtr x="2682" y="0"/>
                                    </p:animMotion>
                                  </p:childTnLst>
                                </p:cTn>
                              </p:par>
                              <p:par>
                                <p:cTn id="29" presetID="10" presetClass="entr" presetSubtype="0" fill="hold" grpId="0" nodeType="withEffect">
                                  <p:stCondLst>
                                    <p:cond delay="20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childTnLst>
                                </p:cTn>
                              </p:par>
                              <p:par>
                                <p:cTn id="32" presetID="63" presetClass="path" presetSubtype="0" decel="100000" fill="hold" grpId="1" nodeType="withEffect">
                                  <p:stCondLst>
                                    <p:cond delay="200"/>
                                  </p:stCondLst>
                                  <p:childTnLst>
                                    <p:animMotion origin="layout" path="M 2.91667E-6 -1.11111E-6 L 0.05377 -1.11111E-6 " pathEditMode="relative" rAng="0" ptsTypes="AA">
                                      <p:cBhvr>
                                        <p:cTn id="33" dur="1000" spd="-100000" fill="hold"/>
                                        <p:tgtEl>
                                          <p:spTgt spid="8"/>
                                        </p:tgtEl>
                                        <p:attrNameLst>
                                          <p:attrName>ppt_x</p:attrName>
                                          <p:attrName>ppt_y</p:attrName>
                                        </p:attrNameLst>
                                      </p:cBhvr>
                                      <p:rCtr x="2682" y="0"/>
                                    </p:animMotion>
                                  </p:childTnLst>
                                </p:cTn>
                              </p:par>
                            </p:childTnLst>
                          </p:cTn>
                        </p:par>
                        <p:par>
                          <p:cTn id="34" fill="hold">
                            <p:stCondLst>
                              <p:cond delay="4149"/>
                            </p:stCondLst>
                            <p:childTnLst>
                              <p:par>
                                <p:cTn id="35" presetID="10" presetClass="entr" presetSubtype="0" fill="hold"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1500"/>
                                        <p:tgtEl>
                                          <p:spTgt spid="28"/>
                                        </p:tgtEl>
                                      </p:cBhvr>
                                    </p:animEffect>
                                  </p:childTnLst>
                                </p:cTn>
                              </p:par>
                              <p:par>
                                <p:cTn id="38" presetID="64" presetClass="path" presetSubtype="0" decel="100000" fill="hold" nodeType="withEffect">
                                  <p:stCondLst>
                                    <p:cond delay="0"/>
                                  </p:stCondLst>
                                  <p:childTnLst>
                                    <p:animMotion origin="layout" path="M 1.45833E-6 3.7037E-6 L 1.45833E-6 0.05 " pathEditMode="relative" rAng="0" ptsTypes="AA">
                                      <p:cBhvr>
                                        <p:cTn id="39" dur="1500" spd="-100000" fill="hold"/>
                                        <p:tgtEl>
                                          <p:spTgt spid="28"/>
                                        </p:tgtEl>
                                        <p:attrNameLst>
                                          <p:attrName>ppt_x</p:attrName>
                                          <p:attrName>ppt_y</p:attrName>
                                        </p:attrNameLst>
                                      </p:cBhvr>
                                      <p:rCtr x="0" y="2500"/>
                                    </p:animMotion>
                                  </p:childTnLst>
                                </p:cTn>
                              </p:par>
                            </p:childTnLst>
                          </p:cTn>
                        </p:par>
                        <p:par>
                          <p:cTn id="40" fill="hold">
                            <p:stCondLst>
                              <p:cond delay="5649"/>
                            </p:stCondLst>
                            <p:childTnLst>
                              <p:par>
                                <p:cTn id="41" presetID="10" presetClass="entr" presetSubtype="0" fill="hold" grpId="0" nodeType="after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1000"/>
                                        <p:tgtEl>
                                          <p:spTgt spid="5"/>
                                        </p:tgtEl>
                                      </p:cBhvr>
                                    </p:animEffect>
                                  </p:childTnLst>
                                </p:cTn>
                              </p:par>
                              <p:par>
                                <p:cTn id="44" presetID="63" presetClass="path" presetSubtype="0" decel="100000" fill="hold" grpId="1" nodeType="withEffect">
                                  <p:stCondLst>
                                    <p:cond delay="0"/>
                                  </p:stCondLst>
                                  <p:childTnLst>
                                    <p:animMotion origin="layout" path="M -1.25E-6 1.85185E-6 L 0.05378 1.85185E-6 " pathEditMode="relative" rAng="0" ptsTypes="AA">
                                      <p:cBhvr>
                                        <p:cTn id="45" dur="1000" spd="-100000" fill="hold"/>
                                        <p:tgtEl>
                                          <p:spTgt spid="5"/>
                                        </p:tgtEl>
                                        <p:attrNameLst>
                                          <p:attrName>ppt_x</p:attrName>
                                          <p:attrName>ppt_y</p:attrName>
                                        </p:attrNameLst>
                                      </p:cBhvr>
                                      <p:rCtr x="2682" y="0"/>
                                    </p:animMotion>
                                  </p:childTnLst>
                                </p:cTn>
                              </p:par>
                              <p:par>
                                <p:cTn id="46" presetID="10" presetClass="entr" presetSubtype="0" fill="hold" grpId="0" nodeType="withEffect">
                                  <p:stCondLst>
                                    <p:cond delay="20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1000"/>
                                        <p:tgtEl>
                                          <p:spTgt spid="4"/>
                                        </p:tgtEl>
                                      </p:cBhvr>
                                    </p:animEffect>
                                  </p:childTnLst>
                                </p:cTn>
                              </p:par>
                              <p:par>
                                <p:cTn id="49" presetID="63" presetClass="path" presetSubtype="0" decel="100000" fill="hold" grpId="1" nodeType="withEffect">
                                  <p:stCondLst>
                                    <p:cond delay="200"/>
                                  </p:stCondLst>
                                  <p:childTnLst>
                                    <p:animMotion origin="layout" path="M -3.125E-6 2.22222E-6 L 0.05378 2.22222E-6 " pathEditMode="relative" rAng="0" ptsTypes="AA">
                                      <p:cBhvr>
                                        <p:cTn id="50" dur="1000" spd="-100000" fill="hold"/>
                                        <p:tgtEl>
                                          <p:spTgt spid="4"/>
                                        </p:tgtEl>
                                        <p:attrNameLst>
                                          <p:attrName>ppt_x</p:attrName>
                                          <p:attrName>ppt_y</p:attrName>
                                        </p:attrNameLst>
                                      </p:cBhvr>
                                      <p:rCtr x="2682" y="0"/>
                                    </p:animMotion>
                                  </p:childTnLst>
                                </p:cTn>
                              </p:par>
                            </p:childTnLst>
                          </p:cTn>
                        </p:par>
                        <p:par>
                          <p:cTn id="51" fill="hold">
                            <p:stCondLst>
                              <p:cond delay="6649"/>
                            </p:stCondLst>
                            <p:childTnLst>
                              <p:par>
                                <p:cTn id="52" presetID="10" presetClass="entr" presetSubtype="0" fill="hold" nodeType="after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fade">
                                      <p:cBhvr>
                                        <p:cTn id="54" dur="1500"/>
                                        <p:tgtEl>
                                          <p:spTgt spid="25"/>
                                        </p:tgtEl>
                                      </p:cBhvr>
                                    </p:animEffect>
                                  </p:childTnLst>
                                </p:cTn>
                              </p:par>
                              <p:par>
                                <p:cTn id="55" presetID="64" presetClass="path" presetSubtype="0" decel="100000" fill="hold" nodeType="withEffect">
                                  <p:stCondLst>
                                    <p:cond delay="0"/>
                                  </p:stCondLst>
                                  <p:childTnLst>
                                    <p:animMotion origin="layout" path="M 5E-6 1.85185E-6 L 5E-6 0.05 " pathEditMode="relative" rAng="0" ptsTypes="AA">
                                      <p:cBhvr>
                                        <p:cTn id="56" dur="1500" spd="-100000" fill="hold"/>
                                        <p:tgtEl>
                                          <p:spTgt spid="25"/>
                                        </p:tgtEl>
                                        <p:attrNameLst>
                                          <p:attrName>ppt_x</p:attrName>
                                          <p:attrName>ppt_y</p:attrName>
                                        </p:attrNameLst>
                                      </p:cBhvr>
                                      <p:rCtr x="0" y="2500"/>
                                    </p:animMotion>
                                  </p:childTnLst>
                                </p:cTn>
                              </p:par>
                            </p:childTnLst>
                          </p:cTn>
                        </p:par>
                        <p:par>
                          <p:cTn id="57" fill="hold">
                            <p:stCondLst>
                              <p:cond delay="8149"/>
                            </p:stCondLst>
                            <p:childTnLst>
                              <p:par>
                                <p:cTn id="58" presetID="10" presetClass="entr" presetSubtype="0" fill="hold" grpId="0" nodeType="after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fade">
                                      <p:cBhvr>
                                        <p:cTn id="60" dur="1000"/>
                                        <p:tgtEl>
                                          <p:spTgt spid="11"/>
                                        </p:tgtEl>
                                      </p:cBhvr>
                                    </p:animEffect>
                                  </p:childTnLst>
                                </p:cTn>
                              </p:par>
                              <p:par>
                                <p:cTn id="61" presetID="63" presetClass="path" presetSubtype="0" decel="100000" fill="hold" grpId="1" nodeType="withEffect">
                                  <p:stCondLst>
                                    <p:cond delay="0"/>
                                  </p:stCondLst>
                                  <p:childTnLst>
                                    <p:animMotion origin="layout" path="M 4.58333E-6 -3.7037E-7 L 0.05377 -3.7037E-7 " pathEditMode="relative" rAng="0" ptsTypes="AA">
                                      <p:cBhvr>
                                        <p:cTn id="62" dur="1000" spd="-100000" fill="hold"/>
                                        <p:tgtEl>
                                          <p:spTgt spid="11"/>
                                        </p:tgtEl>
                                        <p:attrNameLst>
                                          <p:attrName>ppt_x</p:attrName>
                                          <p:attrName>ppt_y</p:attrName>
                                        </p:attrNameLst>
                                      </p:cBhvr>
                                      <p:rCtr x="2682" y="0"/>
                                    </p:animMotion>
                                  </p:childTnLst>
                                </p:cTn>
                              </p:par>
                              <p:par>
                                <p:cTn id="63" presetID="10" presetClass="entr" presetSubtype="0" fill="hold" grpId="0" nodeType="withEffect">
                                  <p:stCondLst>
                                    <p:cond delay="200"/>
                                  </p:stCondLst>
                                  <p:childTnLst>
                                    <p:set>
                                      <p:cBhvr>
                                        <p:cTn id="64" dur="1" fill="hold">
                                          <p:stCondLst>
                                            <p:cond delay="0"/>
                                          </p:stCondLst>
                                        </p:cTn>
                                        <p:tgtEl>
                                          <p:spTgt spid="10"/>
                                        </p:tgtEl>
                                        <p:attrNameLst>
                                          <p:attrName>style.visibility</p:attrName>
                                        </p:attrNameLst>
                                      </p:cBhvr>
                                      <p:to>
                                        <p:strVal val="visible"/>
                                      </p:to>
                                    </p:set>
                                    <p:animEffect transition="in" filter="fade">
                                      <p:cBhvr>
                                        <p:cTn id="65" dur="1000"/>
                                        <p:tgtEl>
                                          <p:spTgt spid="10"/>
                                        </p:tgtEl>
                                      </p:cBhvr>
                                    </p:animEffect>
                                  </p:childTnLst>
                                </p:cTn>
                              </p:par>
                              <p:par>
                                <p:cTn id="66" presetID="63" presetClass="path" presetSubtype="0" decel="100000" fill="hold" grpId="1" nodeType="withEffect">
                                  <p:stCondLst>
                                    <p:cond delay="200"/>
                                  </p:stCondLst>
                                  <p:childTnLst>
                                    <p:animMotion origin="layout" path="M 2.91667E-6 0 L 0.05377 0 " pathEditMode="relative" rAng="0" ptsTypes="AA">
                                      <p:cBhvr>
                                        <p:cTn id="67" dur="1000" spd="-100000" fill="hold"/>
                                        <p:tgtEl>
                                          <p:spTgt spid="10"/>
                                        </p:tgtEl>
                                        <p:attrNameLst>
                                          <p:attrName>ppt_x</p:attrName>
                                          <p:attrName>ppt_y</p:attrName>
                                        </p:attrNameLst>
                                      </p:cBhvr>
                                      <p:rCtr x="2682" y="0"/>
                                    </p:animMotion>
                                  </p:childTnLst>
                                </p:cTn>
                              </p:par>
                            </p:childTnLst>
                          </p:cTn>
                        </p:par>
                        <p:par>
                          <p:cTn id="68" fill="hold">
                            <p:stCondLst>
                              <p:cond delay="9149"/>
                            </p:stCondLst>
                            <p:childTnLst>
                              <p:par>
                                <p:cTn id="69" presetID="10" presetClass="entr" presetSubtype="0" fill="hold" nodeType="after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fade">
                                      <p:cBhvr>
                                        <p:cTn id="71" dur="1500"/>
                                        <p:tgtEl>
                                          <p:spTgt spid="24"/>
                                        </p:tgtEl>
                                      </p:cBhvr>
                                    </p:animEffect>
                                  </p:childTnLst>
                                </p:cTn>
                              </p:par>
                              <p:par>
                                <p:cTn id="72" presetID="64" presetClass="path" presetSubtype="0" decel="100000" fill="hold" nodeType="withEffect">
                                  <p:stCondLst>
                                    <p:cond delay="0"/>
                                  </p:stCondLst>
                                  <p:childTnLst>
                                    <p:animMotion origin="layout" path="M 1.45833E-6 1.85185E-6 L 1.45833E-6 0.05 " pathEditMode="relative" rAng="0" ptsTypes="AA">
                                      <p:cBhvr>
                                        <p:cTn id="73" dur="1500" spd="-100000" fill="hold"/>
                                        <p:tgtEl>
                                          <p:spTgt spid="24"/>
                                        </p:tgtEl>
                                        <p:attrNameLst>
                                          <p:attrName>ppt_x</p:attrName>
                                          <p:attrName>ppt_y</p:attrName>
                                        </p:attrNameLst>
                                      </p:cBhvr>
                                      <p:rCtr x="0" y="2500"/>
                                    </p:animMotion>
                                  </p:childTnLst>
                                </p:cTn>
                              </p:par>
                            </p:childTnLst>
                          </p:cTn>
                        </p:par>
                        <p:par>
                          <p:cTn id="74" fill="hold">
                            <p:stCondLst>
                              <p:cond delay="10649"/>
                            </p:stCondLst>
                            <p:childTnLst>
                              <p:par>
                                <p:cTn id="75" presetID="10" presetClass="entr" presetSubtype="0" fill="hold" grpId="0" nodeType="afterEffect">
                                  <p:stCondLst>
                                    <p:cond delay="0"/>
                                  </p:stCondLst>
                                  <p:childTnLst>
                                    <p:set>
                                      <p:cBhvr>
                                        <p:cTn id="76" dur="1" fill="hold">
                                          <p:stCondLst>
                                            <p:cond delay="0"/>
                                          </p:stCondLst>
                                        </p:cTn>
                                        <p:tgtEl>
                                          <p:spTgt spid="7"/>
                                        </p:tgtEl>
                                        <p:attrNameLst>
                                          <p:attrName>style.visibility</p:attrName>
                                        </p:attrNameLst>
                                      </p:cBhvr>
                                      <p:to>
                                        <p:strVal val="visible"/>
                                      </p:to>
                                    </p:set>
                                    <p:animEffect transition="in" filter="fade">
                                      <p:cBhvr>
                                        <p:cTn id="77" dur="1000"/>
                                        <p:tgtEl>
                                          <p:spTgt spid="7"/>
                                        </p:tgtEl>
                                      </p:cBhvr>
                                    </p:animEffect>
                                  </p:childTnLst>
                                </p:cTn>
                              </p:par>
                              <p:par>
                                <p:cTn id="78" presetID="63" presetClass="path" presetSubtype="0" decel="100000" fill="hold" grpId="1" nodeType="withEffect">
                                  <p:stCondLst>
                                    <p:cond delay="0"/>
                                  </p:stCondLst>
                                  <p:childTnLst>
                                    <p:animMotion origin="layout" path="M -1.25E-6 -3.7037E-7 L 0.05378 -3.7037E-7 " pathEditMode="relative" rAng="0" ptsTypes="AA">
                                      <p:cBhvr>
                                        <p:cTn id="79" dur="1000" spd="-100000" fill="hold"/>
                                        <p:tgtEl>
                                          <p:spTgt spid="7"/>
                                        </p:tgtEl>
                                        <p:attrNameLst>
                                          <p:attrName>ppt_x</p:attrName>
                                          <p:attrName>ppt_y</p:attrName>
                                        </p:attrNameLst>
                                      </p:cBhvr>
                                      <p:rCtr x="2682" y="0"/>
                                    </p:animMotion>
                                  </p:childTnLst>
                                </p:cTn>
                              </p:par>
                              <p:par>
                                <p:cTn id="80" presetID="10" presetClass="entr" presetSubtype="0" fill="hold" grpId="0" nodeType="withEffect">
                                  <p:stCondLst>
                                    <p:cond delay="200"/>
                                  </p:stCondLst>
                                  <p:childTnLst>
                                    <p:set>
                                      <p:cBhvr>
                                        <p:cTn id="81" dur="1" fill="hold">
                                          <p:stCondLst>
                                            <p:cond delay="0"/>
                                          </p:stCondLst>
                                        </p:cTn>
                                        <p:tgtEl>
                                          <p:spTgt spid="6"/>
                                        </p:tgtEl>
                                        <p:attrNameLst>
                                          <p:attrName>style.visibility</p:attrName>
                                        </p:attrNameLst>
                                      </p:cBhvr>
                                      <p:to>
                                        <p:strVal val="visible"/>
                                      </p:to>
                                    </p:set>
                                    <p:animEffect transition="in" filter="fade">
                                      <p:cBhvr>
                                        <p:cTn id="82" dur="1000"/>
                                        <p:tgtEl>
                                          <p:spTgt spid="6"/>
                                        </p:tgtEl>
                                      </p:cBhvr>
                                    </p:animEffect>
                                  </p:childTnLst>
                                </p:cTn>
                              </p:par>
                              <p:par>
                                <p:cTn id="83" presetID="63" presetClass="path" presetSubtype="0" decel="100000" fill="hold" grpId="1" nodeType="withEffect">
                                  <p:stCondLst>
                                    <p:cond delay="200"/>
                                  </p:stCondLst>
                                  <p:childTnLst>
                                    <p:animMotion origin="layout" path="M -3.125E-6 0 L 0.05378 0 " pathEditMode="relative" rAng="0" ptsTypes="AA">
                                      <p:cBhvr>
                                        <p:cTn id="84" dur="1000" spd="-100000" fill="hold"/>
                                        <p:tgtEl>
                                          <p:spTgt spid="6"/>
                                        </p:tgtEl>
                                        <p:attrNameLst>
                                          <p:attrName>ppt_x</p:attrName>
                                          <p:attrName>ppt_y</p:attrName>
                                        </p:attrNameLst>
                                      </p:cBhvr>
                                      <p:rCtr x="268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P spid="6" grpId="1"/>
      <p:bldP spid="7" grpId="0"/>
      <p:bldP spid="7" grpId="1"/>
      <p:bldP spid="8" grpId="0"/>
      <p:bldP spid="8" grpId="1"/>
      <p:bldP spid="9" grpId="0"/>
      <p:bldP spid="9" grpId="1"/>
      <p:bldP spid="10" grpId="0"/>
      <p:bldP spid="10" grpId="1"/>
      <p:bldP spid="11" grpId="0"/>
      <p:bldP spid="11" grpId="1"/>
    </p:bldLst>
  </p:timing>
</p:sld>
</file>

<file path=ppt/tags/tag1.xml><?xml version="1.0" encoding="utf-8"?>
<p:tagLst xmlns:a="http://schemas.openxmlformats.org/drawingml/2006/main" xmlns:r="http://schemas.openxmlformats.org/officeDocument/2006/relationships" xmlns:p="http://schemas.openxmlformats.org/presentationml/2006/main">
  <p:tag name="ISPRING_PLAYERS_CUSTOMIZATION" val="UEsDBBQAAgAIAIpbDkk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CKWw5JJGX/Cx0DAAA2DAAAJwAAAHVuaXZlcnNhbC9mbGFzaF9wdWJsaXNoaW5nX3NldHRpbmdzLnhtbNVW3W7aMBS+5yksT70sabt261CgqgpoVVtAhWnrVWViQ6z6J4ttKL3a0+zB9iQ7joGC2nXpD9ImFBEfn/OdX39xfHQrBZqw3HCt6ni3uoMRU4mmXI3r+MugvX2IkbFEUSK0YnWsNEZHjUqcuaHgJu0za0HVIIBRppbZOk6tzWpRNJ1Oq9xkud/VwlnAN9VEyyjLmWHKsjzKBJnBn51lzOA5QgkAeKRWc7NGpYJQHJAuNHWCIU4hcsV9UkS0BTEpjoLakCQ341w7RU+00DnKx8M6fnd47H8LnQDV5JIpXxPTAKEX2xqhlPsoiOjzO4ZSxscphLu3j9GUU5sWr5HXj6OHKAV2SJ14lBMNNVB2Di+ZJZRYEpbBn2W31iwEQURnikieDGAH+fzruDm4/nzVa12en3bOrgfd7vngtBeCKGyidZw4WncUQ0Da5Qlb+omJtSRJIW6wGRFhWBytihZqI63WgvNrNNQCal9YwRjJIaMdItlKN/o3XLVBcxejESQiZnV8nHMiMOKWCJ4sjY0bGstt0fX2qiYCLBhPhi76+N59qE6Sktyw1bAWO8bXPGl81U5QNNMOCX7DkNUI8ncS3lKGVpuDRrmWhRTGxyIjOHiccDZl9Kio6RzwT46uwIV0YAmzmglmg4fvjt+hIRvpHHAZmcBkg5ybgF99FnBGjLkHJYsYt/rnp83W9Wmn2fq25RMkdEJU8kxwaDiTmd0IPpkhpe3CDsqREGdY0RTKabFXJrfqy9tguHQitPmtm7ECvcGWbMbLcxrz1whKu03JpDiI/nAV0HAEObQkYMJGAnTBlWNlAROikFZihkgCtGb8sZ5w7QxIwgEO0OblEQZ7xFWxGgO1gcecsrwU5M7u3vv9gw8fDz/VqtGvHz+3nzSaE35PEO8uMP7Jk5S/pP2HbBhHnqUfJ22bu3+Ts69a/TJl7XTLaHXPymhdho9Cb+WDUCoEIJFxOBRAI4JLbhl9y5F4QVtf9S0OM7GZtm4w59eM8n+Tclgtr3Vr97g4evSi6XckV1xCITyFLW+njYP9HbgZPrpVqQDa+l2/UfkNUEsDBBQAAgAIAIpbDknJ0/eCswIAAF0KAAAhAAAAdW5pdmVyc2FsL2ZsYXNoX3NraW5fc2V0dGluZ3MueG1slVbbbtswDH3fVwTZe91d0wFugDbNgALdWqxF32WbsYXIkiHR6fL3082RnNiNF6JARJ4jUeQR01RtKV9+mM3SXDAhnwGR8lIZT+eb0eJ6nrWIgl/kgiNwvOBC1oTNlx9/2k+aWOQ5ltiBnMrZkBzCMQv7mULxZ3xbGBsj5KJuCN8/iFJcZCTfllK0vDibWrVvQDLKtxp5+WOxWo8ewKjCe4S6l9P6ytg0SiNBKTApfV8bO8tiJAPWnXRpPxM54aj3b39E21FF0dJuPhkbozWkhH6Rr26MjeO53r3flYWx9wkIf1FDv3w2NgplZA+yv/ndV2OjDNG0zf9opJGiNAXtc95v4oHDBCn08zNZXRo7SzAXMged7YIvj73rXQTyX+N3n5rnKgV7MnU9Ggim6RmD5YYwBWnSLV1QVeLtsUX9QA6A2BVATzrrJ9KqHiw4A/APvFFexCjvCZBXwdoaVi7lGNkPBMJqdWvHRYw9+KIcJexOgZE3QH/r2p5CI2+APjNawCNn+1P8cciRuk7fEt/TM03QYeBEL4slylZHu1UXNUc9mAesPCBydJhaFLBUJp8XWoNpXppYn8spOUkq5WRHS4JU8F8Gl+3tbVSaHAW84ob1lSJFBkOysznqYR3Xy64nqNL9OITLufUM9Sy/nhNEkle1/nFS85nnXc/tPvNkmGLGpcaDvOcbMZVUE7kF+SIEm3wOFwiTwcK9sTF4mkRVSJPhOqd+k6EG8LbOQK513yh0wun7HK6iZcX0H75SeIOiC/rGjEQdFSu9HyeUHeCRx8sAiMyrTrdu4SJ1y5Ay2AHz0chhrzx2t1RpnY5J7gYfYIOx6LznSJXRQwqi9OMiaOVojkSBAcKrTmuY4SIThI8kU/ZmvbffTeOQc28+dyPNiC/CuLXXUm9jHT+toHaafyv/AVBLAwQUAAIACACKWw5JRnag/PICAABHCwAAJgAAAHVuaXZlcnNhbC9odG1sX3B1Ymxpc2hpbmdfc2V0dGluZ3MueG1szVbdTtswFL7vU1ieuKQBxjZWpUWIgkBjtKKdNq7Qaew2Fo6d2U5LudrT7MH2JDuO29IK1gVEp6mKGh+f850/ny+OD+8yScbcWKFVk+7WdyjhKtFMqFGTfumfbh9QYh0oBlIr3qRKU3LYqsV5MZDCpj3uHKpagjDKNnLXpKlzeSOKJpNJXdjc+F0tC4f4tp7oLMoNt1w5bqJcwhT/3DTnls4QKgDgk2k1M2vVaoTEAemzZoXkRDCMXAmfFMgzl0kaBa0BJLcjowvFjrXUhpjRoEnfHBz531wnILVFxpUviW2h0ItdAxgTPgiQPXHPScrFKMVo9/YpmQjm0vI18vpx9BilxA6Zg0c51lgC5WbwGXfAwEFYBn+O3zk7FwQRmyrIRNLHHeLTb9J2/+bsuntydXF++emm3+lc9M+7IYjSJlrFiaNVRzEGpAuT8IWfGJyDJMW40WYI0vI4WhbN1YZarQTn12SgJZa+tKJkiJHKaZMeGQGSEuFAimSx68CMuDsVEnPwtrv1oXL0ATDkm6RgLF92NN+xvopJ66suJCNTXRApbjlxmmBGRYZvKSfL5SZDo7NSKsE6YqVgnIwFn3B2WFZpBvgnR9foIivQEg9fLrkLHr4X4p4M+FAbxOUwxqOKcmEDfv1ZwDlY+wAK8xi3ehfn7ZOb88v2ybctnyCwMajkmeDYQp7lbiP4MCVKu7kdliOBwvKyKUywcq9KbvWXt8GKrJChza/djCXoDbZkM16e05i/RlDZbQrjchD9cJXQOIICWxIwcSPBcReq4FUBE1BEKzklkCBRWT/WY6ELi5IwwAHavjzCYE+EKlcj/HKgR8O4qQS5s7v3dv/d+w8HHxv16NePn9trjWYU3pXg3QUOP15L4gsif8yGceS582kadqb4Vyx8fdKrUqjLThWtzqcqWleB5rtLFF8pBKSFUTjmSAxSZMJx9ppNfkGj1n8vQxtfqVEbzGLtcft/kwirxfVo5T4UR09e2GooX738tmq/AVBLAwQUAAIACACKWw5J0HeCJoMBAAAIBgAAHwAAAHVuaXZlcnNhbC9odG1sX3NraW5fc2V0dGluZ3MuanONlMtuwjAQRfd8RZRuK0Sfod2hQqVKLCq1u6oLE4YQ4diW7aSkiH8v41CIHwE8m/jm6I5nLM+mF+1WnMbRc7Qx32b/bu+NBqhpWcK1rdMOvUA9VjSfw2deAM0ZxA5SIbIgVMFB3x6Rxtn8bonM2M7qDzRWLceYh3AREmVIVCGxCok/IXEdEn/tAvfFNYW12j0rteasn3Kmgek+47IghomvXs1ql+nAvAJ5Bl2QFCzTxKwu8uj4kGC0uZQXgrB6yjPen5F0lUlesnlX/mUtQO4uftUAg6fkZWLZ0VzpNw2Fm3gyxOgmhQSlYJ/3cYIRhCmZAW35Dsw6gVrGfkEOXeUq1//06AajTQuSgdel4QjDxtjOy+tmguFzGta6Ie5uMSyCkhqkZzW+x7BALkpxwQUKyTPsiIf6PT+glJN5zrJ96gFGkMPDom1X946FmuOPY+sJcecJLUPPr/BHUzM/HE0FNB1+usrJOw3lpRfm5QFNnB5D1mG0O0dw/xV9n5uhrl1v+wdQSwMEFAACAAgAilsOST08L9HBAAAA5QEAABoAAAB1bml2ZXJzYWwvaTE4bl9wcmVzZXRzLnhtbJ2RsQrCMBCG9z5FuN3EbqUkdRPcHHSWmqYaaS8ll1of35SKdJGAQyD/8X0/JCd3r75jT+PJOlSQ8y0wg9o1Fm8Kzqf9pgBGocam7hwaBeiA7apM2rzAozdkArFYgaTgHsJQCjFNE7c0+NhArhtDLCauXS/i6R2K2RTDosLilvYv+zODKssYk9fRduGAVbzHtCCMvFYwOxeN3GLrQPwCGpMATKrBUAJofQJ4DAnAjytAiu+b56RHCvGjYpBitZ4qewNQSwMEFAACAAgAilsOSaTf3ZpwAAAAeAAAABwAAAB1bml2ZXJzYWwvbG9jYWxfc2V0dGluZ3MueG1sDYy7DsIwDAD3foXlvTw2hqaVQGKjC+UDrMagSI6NkoDK3+Pthrsbpi0LfLnUZBrwuDsgsK4Wk74CPpZrf0KojTSSmHJANYRp7AaxleTOrblY4S3047Jwdmg8U3bzXLziCBf7lMrQw82vz8QR92P3B1BLAwQUAAIACABElFdHI7RO+/sCAACwCAAAFAAAAHVuaXZlcnNhbC9wbGF5ZXIueG1srVXfT9swEH4u0v6HyO/YLR0DqgTEkNAexoTUse2tMombeE3izHYI5a/f2c7vpWxIe2iVnO/77nz33cW/es5S74lJxUUeoAWeI4/loYh4Hgfo4evt8Tm6unx35Bcp3TPp8ShAZc4NgKbIi5gKJS80gO+pTgLUM2BgRl4huZBc74H7FLjbSCdL9O5oBi65ClCidbEipKoqzBUg8liJtDQkCociI4VkiuWaSeLSQF6DXem/o+GXiZzofcFUD1notweuSVqOZ8UHJNUSCxmTk/l8QX7cfV6HCcvoMc+VpnnIkAeVnNlSPtJwdyeiMmXK2Ga+S3LNtDZJWNvM1yu+OM89JcMAOYdNxpSiMVM4zWNEHJZMgP1tSlVS86gBreFVO17zWr+Ned80brZzpHMuyseUqwSO+pDOOgn0yTCqn9nrWgU9NAq6NUzIk+xXySWL7Ou3VozzBXIBW8XZPLGqQjiAp1saaiH3NwADFdUdxG3TsGsatqCWA7fR1x0Fam67ZVSXkjWlmvlPPGLiC5WSGllcalkyn4yMNZYMwT5xV66b1DXET3SWnv5Db4zfqDU/1WudsYD/0ZhPQNTWhOcRe77l4KNZBjXVDIptbFgXKTYxu5xU+Zj1dD0wuRzrpsBFPE1lzGAMI6op6ezkEJRJqsAlLOUI2zs4CE54nKTw05MM49ODNBmVu0mG3sFBcCrC3QS0NbdlJOM6jsTUKsgnE+vED0ulRcZfrDwHe0avrA5fG7nm6Lrg7cHZ/I9RHMRoBnOLJlaXeertq+bw3sypVp3PpnCWgVphHpguC+fVzEJZjHwitqVlqm/6OTX7sAcd5Tw1HdNc30HvolrzF+ZVPDJfusXS1CRhRjMB+nC+7DFAP2G7DMJb06GIW5E3dcCY2Df3byvabPm6da7rhzrsQw2fOKscxs3UR1BHLEWZR6Me4qL7iKgUdtq1ZNRL2RZutDgBkYoiQO/hob7zxelFd+WzxUWDtXndu8Aulzes9DrhTkGk1nV7Eb/eDfD4G1BLAwQUAAIACACKWw5JdZOF4XEBAAD9AgAAKQAAAHVuaXZlcnNhbC9za2luX2N1c3RvbWl6YXRpb25fc2V0dGluZ3MueG1sjVLbTtwwEH3nKyx+YG2Pb5HSlXwL2pdScRGPVdi4VVRwqtgIhPzxdYDVsmWr4nmaOWfOaManTb/GaB9Snu7H5z6PU7wMOY/xZ1qfINRup7tp/jaHFHJa7Ss3Yxymx038MS21Wk25j0M/D3ZB0xqj7uUhJbVyqmbMMIok89Qr5Dy3FWvANWAr5iix7eoviVfdOWxDzMdV29UB+rFhE1OY8yYO4WkNh+z30OEGZ3M/jJWX1oItUXZTi2NLIEa45L5QDQACWe6Iw0XKRmqCPGYcQzGKAgVEOCeNKERSDjXrGlFVmG8EYpIx6gr1tHYjrY2jtkhoCNF1mleNLV1nJMaIEALMFS6gMxhVNlQNDWo5IDgwIIo2mihAne1Mx4p3XliOFPUC48KMAYz3x91v9/5c++qn19md8z+CR7/gKLp4a3XEXO32YZ4r+Src/77rc0C3fQqb4cupudBfnXff7fn1xaU/fXPni5N33MWydfd/OvwPUEsDBBQAAgAIAItbDknRO6BVfQEAAGUXAAAXAAAAdW5pdmVyc2FsL3VuaXZlcnNhbC5wbmfrDPBz5+WS4mJgYOD19HAJYmBg6WFgYM7nYAOK7Fd05AVSjMVB7k4M687JvARyWNIdfR0ZGDb2c/9JZAXyOQs8IosZGPgOgzDj8fwVKQwMYr88XRxDKuLe3jZctTpAwi3wuf0+E7MwpSWcSwSDft7jfHJv90HBI18Prvr3mMXMQrZ+2/vfG9e93qhz+vbbMmagmQ+4a3+dz3BczPn3rr/BrW1vvyQDBRn23c9wnr+3+eLjjxa1HED+gdIety98buuvv/7CCJK/bhx10eRfsLU1E5BTYLtY1PezzXw5kNSOeRe7lm1mBitSlQCJCDQJgniKo5xRzihnlDPKGeWMckY5o5xRzihnlDPKGeWMckY5o5xRzihnlDPKGRYcw7Ofa6pAjAdVbtqzrpXa2sLHin/vQxorfvx/W651LQN0kNnkG59b8vfff78ogkTu529ZeL6u6eKNzz9tpqVa/gUNRTe8N466kOG037qvPj5oxSfV7wxJIKWern4u65wSmgBQSwMEFAACAAgAi1sOSSGCv4RKAAAAawAAABsAAAB1bml2ZXJzYWwvdW5pdmVyc2FsLnBuZy54bWyzsa/IzVEoSy0qzszPs1Uy1DNQsrfj5bIpKEoty0wtV6gAigEFIUBJoRLINUJwyzNTSjJAKkwMEIIZqZnpGSW2ShampnBBfaCZAFBLAQIAABQAAgAIAIpbDkkVDq0oZAQAAAcRAAAdAAAAAAAAAAEAAAAAAAAAAAB1bml2ZXJzYWwvY29tbW9uX21lc3NhZ2VzLmxuZ1BLAQIAABQAAgAIAIpbDkkkZf8LHQMAADYMAAAnAAAAAAAAAAEAAAAAAJ8EAAB1bml2ZXJzYWwvZmxhc2hfcHVibGlzaGluZ19zZXR0aW5ncy54bWxQSwECAAAUAAIACACKWw5JydP3grMCAABdCgAAIQAAAAAAAAABAAAAAAABCAAAdW5pdmVyc2FsL2ZsYXNoX3NraW5fc2V0dGluZ3MueG1sUEsBAgAAFAACAAgAilsOSUZ2oPzyAgAARwsAACYAAAAAAAAAAQAAAAAA8woAAHVuaXZlcnNhbC9odG1sX3B1Ymxpc2hpbmdfc2V0dGluZ3MueG1sUEsBAgAAFAACAAgAilsOSdB3giaDAQAACAYAAB8AAAAAAAAAAQAAAAAAKQ4AAHVuaXZlcnNhbC9odG1sX3NraW5fc2V0dGluZ3MuanNQSwECAAAUAAIACACKWw5JPTwv0cEAAADlAQAAGgAAAAAAAAABAAAAAADpDwAAdW5pdmVyc2FsL2kxOG5fcHJlc2V0cy54bWxQSwECAAAUAAIACACKWw5JpN/dmnAAAAB4AAAAHAAAAAAAAAABAAAAAADiEAAAdW5pdmVyc2FsL2xvY2FsX3NldHRpbmdzLnhtbFBLAQIAABQAAgAIAESUV0cjtE77+wIAALAIAAAUAAAAAAAAAAEAAAAAAIwRAAB1bml2ZXJzYWwvcGxheWVyLnhtbFBLAQIAABQAAgAIAIpbDkl1k4XhcQEAAP0CAAApAAAAAAAAAAEAAAAAALkUAAB1bml2ZXJzYWwvc2tpbl9jdXN0b21pemF0aW9uX3NldHRpbmdzLnhtbFBLAQIAABQAAgAIAItbDknRO6BVfQEAAGUXAAAXAAAAAAAAAAAAAAAAAHEWAAB1bml2ZXJzYWwvdW5pdmVyc2FsLnBuZ1BLAQIAABQAAgAIAItbDkkhgr+ESgAAAGsAAAAbAAAAAAAAAAEAAAAAACMYAAB1bml2ZXJzYWwvdW5pdmVyc2FsLnBuZy54bWxQSwUGAAAAAAsACwBJAwAAphgAAAAA"/>
  <p:tag name="ISPRING_ULTRA_SCORM_COURSE_ID" val="7CF6FA66-A231-456D-A524-E3DA42F1CEB5"/>
  <p:tag name="ISPRING_SCORM_RATE_SLIDES" val="1"/>
  <p:tag name="ISPRINGONLINEFOLDERID" val="0"/>
  <p:tag name="ISPRINGONLINEFOLDERPATH" val="Content List"/>
  <p:tag name="ISPRINGCLOUDFOLDERID" val="0"/>
  <p:tag name="ISPRINGCLOUDFOLDERPATH" val="Repository"/>
  <p:tag name="ISPRING_SCORM_ENDPOINT" val="&lt;endpoint&gt;&lt;enable&gt;0&lt;/enable&gt;&lt;lrs&gt;http://&lt;/lrs&gt;&lt;auth&gt;0&lt;/auth&gt;&lt;login&gt;&lt;/login&gt;&lt;password&gt;&lt;/password&gt;&lt;key&gt;&lt;/key&gt;&lt;name&gt;&lt;/name&gt;&lt;email&gt;&lt;/email&gt;&lt;/endpoint&gt;&#10;"/>
  <p:tag name="ISPRING_PRESENTATION_TITLE" val="PowerPoint 演示文稿"/>
</p:tagLst>
</file>

<file path=ppt/theme/theme1.xml><?xml version="1.0" encoding="utf-8"?>
<a:theme xmlns:a="http://schemas.openxmlformats.org/drawingml/2006/main" name="www.2ppt.com">
  <a:themeElements>
    <a:clrScheme name="自定义 79">
      <a:dk1>
        <a:srgbClr val="000000"/>
      </a:dk1>
      <a:lt1>
        <a:sysClr val="window" lastClr="FFFFFF"/>
      </a:lt1>
      <a:dk2>
        <a:srgbClr val="000000"/>
      </a:dk2>
      <a:lt2>
        <a:srgbClr val="E7E6E6"/>
      </a:lt2>
      <a:accent1>
        <a:srgbClr val="FDBF00"/>
      </a:accent1>
      <a:accent2>
        <a:srgbClr val="FDBF00"/>
      </a:accent2>
      <a:accent3>
        <a:srgbClr val="000000"/>
      </a:accent3>
      <a:accent4>
        <a:srgbClr val="FDBF00"/>
      </a:accent4>
      <a:accent5>
        <a:srgbClr val="FDBF00"/>
      </a:accent5>
      <a:accent6>
        <a:srgbClr val="FDBF00"/>
      </a:accent6>
      <a:hlink>
        <a:srgbClr val="FDBF00"/>
      </a:hlink>
      <a:folHlink>
        <a:srgbClr val="000000"/>
      </a:folHlink>
    </a:clrScheme>
    <a:fontScheme name="自定义 9">
      <a:majorFont>
        <a:latin typeface="Campton Medium"/>
        <a:ea typeface="方正兰亭中黑_GBK"/>
        <a:cs typeface=""/>
      </a:majorFont>
      <a:minorFont>
        <a:latin typeface="Campton Light"/>
        <a:ea typeface="方正兰亭准黑_GBK"/>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1738</Words>
  <Application>Microsoft Office PowerPoint</Application>
  <PresentationFormat>宽屏</PresentationFormat>
  <Paragraphs>230</Paragraphs>
  <Slides>24</Slides>
  <Notes>24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24</vt:i4>
      </vt:variant>
    </vt:vector>
  </HeadingPairs>
  <TitlesOfParts>
    <vt:vector size="33" baseType="lpstr">
      <vt:lpstr>Abel</vt:lpstr>
      <vt:lpstr>Campton Light</vt:lpstr>
      <vt:lpstr>Campton Medium</vt:lpstr>
      <vt:lpstr>等线</vt:lpstr>
      <vt:lpstr>方正兰亭中黑_GBK</vt:lpstr>
      <vt:lpstr>方正兰亭准黑_GBK</vt:lpstr>
      <vt:lpstr>造字工房尚黑 G0v1 细体</vt:lpstr>
      <vt:lpstr>Arial</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2016-08-13T03:41:00Z</dcterms:created>
  <dcterms:modified xsi:type="dcterms:W3CDTF">2023-01-10T06:23:37Z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EF410FFA47624708A2445826F2D454F0</vt:lpwstr>
  </property>
  <property fmtid="{A09F084E-AD41-489F-8076-AA5BE3082BCA}" pid="100">
    <vt:ui4>5</vt:ui4>
  </property>
  <property fmtid="{64440492-4C8B-11D1-8B70-080036B11A03}" pid="11">
    <vt:lpwstr>www.2ppt.com-爱PPT提供资源下载</vt:lpwstr>
  </property>
</Properties>
</file>