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29" r:id="rId4"/>
    <p:sldId id="259" r:id="rId5"/>
    <p:sldId id="33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1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AC0"/>
    <a:srgbClr val="E8437F"/>
    <a:srgbClr val="F6CAD8"/>
    <a:srgbClr val="000000"/>
    <a:srgbClr val="FC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34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11" Type="http://schemas.openxmlformats.org/officeDocument/2006/relationships/image" Target="../media/image39.jpe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3" y="964632"/>
            <a:ext cx="8087694" cy="49287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17645" y="2326005"/>
            <a:ext cx="4274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XX</a:t>
            </a:r>
            <a:r>
              <a:rPr sz="4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&amp;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XX</a:t>
            </a:r>
            <a:endParaRPr sz="40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89325" y="3204210"/>
            <a:ext cx="537273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婚礼策划方案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476854" y="3149600"/>
            <a:ext cx="5257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854868" y="3892719"/>
            <a:ext cx="220925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项目人：</a:t>
            </a:r>
            <a:r>
              <a:rPr lang="en-US" altLang="zh-CN" sz="200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PPT818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48944" y="3892719"/>
            <a:ext cx="1819910" cy="398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时间：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20XX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年</a:t>
            </a: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85" y="4448175"/>
            <a:ext cx="2385695" cy="280416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bldLvl="0" animBg="1"/>
      <p:bldP spid="1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婚礼流程效果</a:t>
            </a:r>
          </a:p>
        </p:txBody>
      </p:sp>
      <p:sp>
        <p:nvSpPr>
          <p:cNvPr id="2" name="椭圆 1"/>
          <p:cNvSpPr/>
          <p:nvPr/>
        </p:nvSpPr>
        <p:spPr>
          <a:xfrm>
            <a:off x="8562975" y="3147060"/>
            <a:ext cx="2071370" cy="2074545"/>
          </a:xfrm>
          <a:prstGeom prst="ellipse">
            <a:avLst/>
          </a:prstGeom>
          <a:blipFill rotWithShape="1">
            <a:blip r:embed="rId7"/>
            <a:stretch>
              <a:fillRect l="-43000" t="3000" r="-1000" b="-8000"/>
            </a:stretch>
          </a:blip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10912" y="1331593"/>
            <a:ext cx="2880000" cy="2880000"/>
          </a:xfrm>
          <a:prstGeom prst="ellipse">
            <a:avLst/>
          </a:prstGeom>
          <a:blipFill dpi="0" rotWithShape="1">
            <a:blip r:embed="rId8"/>
            <a:srcRect/>
            <a:stretch>
              <a:fillRect l="-43000" t="3000" r="-1000" b="-8000"/>
            </a:stretch>
          </a:blip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102912" y="3854760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57162" y="3421169"/>
            <a:ext cx="946099" cy="790093"/>
            <a:chOff x="5278205" y="4581140"/>
            <a:chExt cx="1657101" cy="1485789"/>
          </a:xfrm>
          <a:solidFill>
            <a:srgbClr val="F0AAC0"/>
          </a:solidFill>
        </p:grpSpPr>
        <p:sp>
          <p:nvSpPr>
            <p:cNvPr id="16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67867" y="2693405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婚礼亮点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1153160" y="3420110"/>
            <a:ext cx="408622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亮点二：新人交换戒指后按手印留念，倒香槟塔，喝交杯酒。手印模具具有较高的纪念及保存价值，象征新人不变的爱情。印泥上安上戒指。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391944" y="4320777"/>
            <a:ext cx="986475" cy="765512"/>
            <a:chOff x="1326496" y="4283251"/>
            <a:chExt cx="1129493" cy="79657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11" grpId="0" bldLvl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婚礼流程效果</a:t>
            </a:r>
          </a:p>
        </p:txBody>
      </p:sp>
      <p:sp>
        <p:nvSpPr>
          <p:cNvPr id="2" name="椭圆 1"/>
          <p:cNvSpPr/>
          <p:nvPr/>
        </p:nvSpPr>
        <p:spPr>
          <a:xfrm>
            <a:off x="1727835" y="2637790"/>
            <a:ext cx="2071370" cy="207454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18997" y="1652268"/>
            <a:ext cx="2880000" cy="2880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10997" y="4175435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64682" y="4712759"/>
            <a:ext cx="946099" cy="790093"/>
            <a:chOff x="5278205" y="4581140"/>
            <a:chExt cx="1657101" cy="1485789"/>
          </a:xfrm>
          <a:solidFill>
            <a:srgbClr val="F0AAC0"/>
          </a:solidFill>
        </p:grpSpPr>
        <p:sp>
          <p:nvSpPr>
            <p:cNvPr id="16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198997" y="2455915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婚礼亮点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6384290" y="3182620"/>
            <a:ext cx="408622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亮点三：新人共同跨过幸福的大红门，步入红红火火的婚姻殿堂。小提琴演奏婚礼进行曲，待新人换衣出来时，中国式唢呐奏响，体现中西合璧的完美婚礼！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500029" y="4641452"/>
            <a:ext cx="986475" cy="765512"/>
            <a:chOff x="1326496" y="4283251"/>
            <a:chExt cx="1129493" cy="79657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11" grpId="0" bldLvl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 rot="16200000">
            <a:off x="126235" y="3054830"/>
            <a:ext cx="4159323" cy="1524293"/>
          </a:xfrm>
          <a:prstGeom prst="flowChartTerminator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1240" y="1652270"/>
            <a:ext cx="2270760" cy="230060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4836" y="4670883"/>
            <a:ext cx="14097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68081" y="4053252"/>
            <a:ext cx="1446663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餐桌鲜花摆件示意图</a:t>
            </a:r>
          </a:p>
        </p:txBody>
      </p:sp>
      <p:sp>
        <p:nvSpPr>
          <p:cNvPr id="13" name="流程图: 终止 12"/>
          <p:cNvSpPr/>
          <p:nvPr/>
        </p:nvSpPr>
        <p:spPr>
          <a:xfrm rot="16200000">
            <a:off x="2684209" y="3054830"/>
            <a:ext cx="4159323" cy="1524293"/>
          </a:xfrm>
          <a:prstGeom prst="flowChartTerminator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89655" y="1652270"/>
            <a:ext cx="2270760" cy="2300605"/>
          </a:xfrm>
          <a:prstGeom prst="ellipse">
            <a:avLst/>
          </a:prstGeom>
          <a:blipFill dpi="0" rotWithShape="1">
            <a:blip r:embed="rId6"/>
            <a:srcRect/>
            <a:stretch>
              <a:fillRect l="-47000" r="-7000"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 rot="16200000">
            <a:off x="5325120" y="3054830"/>
            <a:ext cx="4159323" cy="1524293"/>
          </a:xfrm>
          <a:prstGeom prst="flowChartTerminator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230620" y="1652270"/>
            <a:ext cx="2270760" cy="2300605"/>
          </a:xfrm>
          <a:prstGeom prst="ellipse">
            <a:avLst/>
          </a:prstGeom>
          <a:blipFill dpi="0" rotWithShape="1">
            <a:blip r:embed="rId7"/>
            <a:srcRect/>
            <a:stretch>
              <a:fillRect l="-47000" r="-7000"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流程图: 终止 16"/>
          <p:cNvSpPr/>
          <p:nvPr/>
        </p:nvSpPr>
        <p:spPr>
          <a:xfrm rot="16200000">
            <a:off x="7883095" y="3054830"/>
            <a:ext cx="4159323" cy="1524293"/>
          </a:xfrm>
          <a:prstGeom prst="flowChartTerminator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788400" y="1652270"/>
            <a:ext cx="2270760" cy="2300605"/>
          </a:xfrm>
          <a:prstGeom prst="ellipse">
            <a:avLst/>
          </a:prstGeom>
          <a:blipFill dpi="0" rotWithShape="1">
            <a:blip r:embed="rId8"/>
            <a:srcRect/>
            <a:stretch>
              <a:fillRect l="-47000" r="-7000"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48318" y="4681473"/>
            <a:ext cx="14097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11563" y="4063842"/>
            <a:ext cx="1446663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新人餐桌装饰示意</a:t>
            </a:r>
          </a:p>
        </p:txBody>
      </p:sp>
      <p:sp>
        <p:nvSpPr>
          <p:cNvPr id="33" name="矩形 32"/>
          <p:cNvSpPr/>
          <p:nvPr/>
        </p:nvSpPr>
        <p:spPr>
          <a:xfrm>
            <a:off x="6689833" y="4670883"/>
            <a:ext cx="14097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53078" y="4053252"/>
            <a:ext cx="1446663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宾客座椅装饰示意</a:t>
            </a:r>
          </a:p>
        </p:txBody>
      </p:sp>
      <p:sp>
        <p:nvSpPr>
          <p:cNvPr id="41" name="矩形 40"/>
          <p:cNvSpPr/>
          <p:nvPr/>
        </p:nvSpPr>
        <p:spPr>
          <a:xfrm>
            <a:off x="9233315" y="4681473"/>
            <a:ext cx="14097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196560" y="4063842"/>
            <a:ext cx="1446663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新人楼道鲜花装饰示意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9" grpId="0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8" grpId="0"/>
      <p:bldP spid="32" grpId="0"/>
      <p:bldP spid="33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  <p:sp>
        <p:nvSpPr>
          <p:cNvPr id="9" name="Freeform 168"/>
          <p:cNvSpPr/>
          <p:nvPr/>
        </p:nvSpPr>
        <p:spPr bwMode="auto">
          <a:xfrm>
            <a:off x="4486926" y="310742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Freeform 169"/>
          <p:cNvSpPr/>
          <p:nvPr/>
        </p:nvSpPr>
        <p:spPr bwMode="auto">
          <a:xfrm>
            <a:off x="7224850" y="310742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4843" y="1624397"/>
            <a:ext cx="2072188" cy="2067218"/>
            <a:chOff x="5824537" y="-1309600"/>
            <a:chExt cx="661988" cy="6604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96772" y="210243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96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Freeform 90"/>
          <p:cNvSpPr>
            <a:spLocks noEditPoints="1"/>
          </p:cNvSpPr>
          <p:nvPr/>
        </p:nvSpPr>
        <p:spPr bwMode="auto">
          <a:xfrm>
            <a:off x="1948180" y="1400810"/>
            <a:ext cx="8295005" cy="3823970"/>
          </a:xfrm>
          <a:custGeom>
            <a:avLst/>
            <a:gdLst>
              <a:gd name="T0" fmla="*/ 582 w 1385"/>
              <a:gd name="T1" fmla="*/ 63 h 637"/>
              <a:gd name="T2" fmla="*/ 583 w 1385"/>
              <a:gd name="T3" fmla="*/ 59 h 637"/>
              <a:gd name="T4" fmla="*/ 802 w 1385"/>
              <a:gd name="T5" fmla="*/ 63 h 637"/>
              <a:gd name="T6" fmla="*/ 758 w 1385"/>
              <a:gd name="T7" fmla="*/ 70 h 637"/>
              <a:gd name="T8" fmla="*/ 718 w 1385"/>
              <a:gd name="T9" fmla="*/ 84 h 637"/>
              <a:gd name="T10" fmla="*/ 690 w 1385"/>
              <a:gd name="T11" fmla="*/ 101 h 637"/>
              <a:gd name="T12" fmla="*/ 682 w 1385"/>
              <a:gd name="T13" fmla="*/ 109 h 637"/>
              <a:gd name="T14" fmla="*/ 677 w 1385"/>
              <a:gd name="T15" fmla="*/ 124 h 637"/>
              <a:gd name="T16" fmla="*/ 675 w 1385"/>
              <a:gd name="T17" fmla="*/ 138 h 637"/>
              <a:gd name="T18" fmla="*/ 684 w 1385"/>
              <a:gd name="T19" fmla="*/ 150 h 637"/>
              <a:gd name="T20" fmla="*/ 699 w 1385"/>
              <a:gd name="T21" fmla="*/ 150 h 637"/>
              <a:gd name="T22" fmla="*/ 709 w 1385"/>
              <a:gd name="T23" fmla="*/ 139 h 637"/>
              <a:gd name="T24" fmla="*/ 710 w 1385"/>
              <a:gd name="T25" fmla="*/ 124 h 637"/>
              <a:gd name="T26" fmla="*/ 703 w 1385"/>
              <a:gd name="T27" fmla="*/ 110 h 637"/>
              <a:gd name="T28" fmla="*/ 671 w 1385"/>
              <a:gd name="T29" fmla="*/ 83 h 637"/>
              <a:gd name="T30" fmla="*/ 628 w 1385"/>
              <a:gd name="T31" fmla="*/ 67 h 637"/>
              <a:gd name="T32" fmla="*/ 600 w 1385"/>
              <a:gd name="T33" fmla="*/ 65 h 637"/>
              <a:gd name="T34" fmla="*/ 1327 w 1385"/>
              <a:gd name="T35" fmla="*/ 295 h 637"/>
              <a:gd name="T36" fmla="*/ 1312 w 1385"/>
              <a:gd name="T37" fmla="*/ 415 h 637"/>
              <a:gd name="T38" fmla="*/ 1323 w 1385"/>
              <a:gd name="T39" fmla="*/ 375 h 637"/>
              <a:gd name="T40" fmla="*/ 1316 w 1385"/>
              <a:gd name="T41" fmla="*/ 273 h 637"/>
              <a:gd name="T42" fmla="*/ 873 w 1385"/>
              <a:gd name="T43" fmla="*/ 41 h 637"/>
              <a:gd name="T44" fmla="*/ 975 w 1385"/>
              <a:gd name="T45" fmla="*/ 32 h 637"/>
              <a:gd name="T46" fmla="*/ 1063 w 1385"/>
              <a:gd name="T47" fmla="*/ 50 h 637"/>
              <a:gd name="T48" fmla="*/ 1140 w 1385"/>
              <a:gd name="T49" fmla="*/ 88 h 637"/>
              <a:gd name="T50" fmla="*/ 1207 w 1385"/>
              <a:gd name="T51" fmla="*/ 142 h 637"/>
              <a:gd name="T52" fmla="*/ 143 w 1385"/>
              <a:gd name="T53" fmla="*/ 239 h 637"/>
              <a:gd name="T54" fmla="*/ 482 w 1385"/>
              <a:gd name="T55" fmla="*/ 36 h 637"/>
              <a:gd name="T56" fmla="*/ 382 w 1385"/>
              <a:gd name="T57" fmla="*/ 40 h 637"/>
              <a:gd name="T58" fmla="*/ 293 w 1385"/>
              <a:gd name="T59" fmla="*/ 60 h 637"/>
              <a:gd name="T60" fmla="*/ 220 w 1385"/>
              <a:gd name="T61" fmla="*/ 105 h 637"/>
              <a:gd name="T62" fmla="*/ 160 w 1385"/>
              <a:gd name="T63" fmla="*/ 168 h 637"/>
              <a:gd name="T64" fmla="*/ 59 w 1385"/>
              <a:gd name="T65" fmla="*/ 313 h 637"/>
              <a:gd name="T66" fmla="*/ 60 w 1385"/>
              <a:gd name="T67" fmla="*/ 434 h 637"/>
              <a:gd name="T68" fmla="*/ 57 w 1385"/>
              <a:gd name="T69" fmla="*/ 367 h 637"/>
              <a:gd name="T70" fmla="*/ 71 w 1385"/>
              <a:gd name="T71" fmla="*/ 271 h 637"/>
              <a:gd name="T72" fmla="*/ 859 w 1385"/>
              <a:gd name="T73" fmla="*/ 593 h 637"/>
              <a:gd name="T74" fmla="*/ 946 w 1385"/>
              <a:gd name="T75" fmla="*/ 606 h 637"/>
              <a:gd name="T76" fmla="*/ 1036 w 1385"/>
              <a:gd name="T77" fmla="*/ 595 h 637"/>
              <a:gd name="T78" fmla="*/ 1114 w 1385"/>
              <a:gd name="T79" fmla="*/ 563 h 637"/>
              <a:gd name="T80" fmla="*/ 1199 w 1385"/>
              <a:gd name="T81" fmla="*/ 508 h 637"/>
              <a:gd name="T82" fmla="*/ 1235 w 1385"/>
              <a:gd name="T83" fmla="*/ 446 h 637"/>
              <a:gd name="T84" fmla="*/ 583 w 1385"/>
              <a:gd name="T85" fmla="*/ 578 h 637"/>
              <a:gd name="T86" fmla="*/ 802 w 1385"/>
              <a:gd name="T87" fmla="*/ 574 h 637"/>
              <a:gd name="T88" fmla="*/ 759 w 1385"/>
              <a:gd name="T89" fmla="*/ 571 h 637"/>
              <a:gd name="T90" fmla="*/ 716 w 1385"/>
              <a:gd name="T91" fmla="*/ 556 h 637"/>
              <a:gd name="T92" fmla="*/ 692 w 1385"/>
              <a:gd name="T93" fmla="*/ 540 h 637"/>
              <a:gd name="T94" fmla="*/ 682 w 1385"/>
              <a:gd name="T95" fmla="*/ 529 h 637"/>
              <a:gd name="T96" fmla="*/ 674 w 1385"/>
              <a:gd name="T97" fmla="*/ 515 h 637"/>
              <a:gd name="T98" fmla="*/ 674 w 1385"/>
              <a:gd name="T99" fmla="*/ 500 h 637"/>
              <a:gd name="T100" fmla="*/ 683 w 1385"/>
              <a:gd name="T101" fmla="*/ 488 h 637"/>
              <a:gd name="T102" fmla="*/ 698 w 1385"/>
              <a:gd name="T103" fmla="*/ 487 h 637"/>
              <a:gd name="T104" fmla="*/ 709 w 1385"/>
              <a:gd name="T105" fmla="*/ 498 h 637"/>
              <a:gd name="T106" fmla="*/ 711 w 1385"/>
              <a:gd name="T107" fmla="*/ 512 h 637"/>
              <a:gd name="T108" fmla="*/ 704 w 1385"/>
              <a:gd name="T109" fmla="*/ 526 h 637"/>
              <a:gd name="T110" fmla="*/ 680 w 1385"/>
              <a:gd name="T111" fmla="*/ 545 h 637"/>
              <a:gd name="T112" fmla="*/ 642 w 1385"/>
              <a:gd name="T113" fmla="*/ 562 h 637"/>
              <a:gd name="T114" fmla="*/ 598 w 1385"/>
              <a:gd name="T115" fmla="*/ 572 h 637"/>
              <a:gd name="T116" fmla="*/ 523 w 1385"/>
              <a:gd name="T117" fmla="*/ 597 h 637"/>
              <a:gd name="T118" fmla="*/ 437 w 1385"/>
              <a:gd name="T119" fmla="*/ 603 h 637"/>
              <a:gd name="T120" fmla="*/ 353 w 1385"/>
              <a:gd name="T121" fmla="*/ 592 h 637"/>
              <a:gd name="T122" fmla="*/ 255 w 1385"/>
              <a:gd name="T123" fmla="*/ 559 h 637"/>
              <a:gd name="T124" fmla="*/ 186 w 1385"/>
              <a:gd name="T125" fmla="*/ 50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5" h="637">
                <a:moveTo>
                  <a:pt x="142" y="429"/>
                </a:moveTo>
                <a:cubicBezTo>
                  <a:pt x="142" y="426"/>
                  <a:pt x="146" y="426"/>
                  <a:pt x="146" y="428"/>
                </a:cubicBezTo>
                <a:cubicBezTo>
                  <a:pt x="146" y="429"/>
                  <a:pt x="146" y="429"/>
                  <a:pt x="146" y="429"/>
                </a:cubicBezTo>
                <a:cubicBezTo>
                  <a:pt x="146" y="431"/>
                  <a:pt x="146" y="431"/>
                  <a:pt x="146" y="431"/>
                </a:cubicBezTo>
                <a:cubicBezTo>
                  <a:pt x="146" y="432"/>
                  <a:pt x="146" y="432"/>
                  <a:pt x="146" y="432"/>
                </a:cubicBezTo>
                <a:cubicBezTo>
                  <a:pt x="147" y="434"/>
                  <a:pt x="143" y="435"/>
                  <a:pt x="143" y="432"/>
                </a:cubicBezTo>
                <a:cubicBezTo>
                  <a:pt x="143" y="431"/>
                  <a:pt x="143" y="431"/>
                  <a:pt x="143" y="431"/>
                </a:cubicBezTo>
                <a:cubicBezTo>
                  <a:pt x="143" y="430"/>
                  <a:pt x="143" y="430"/>
                  <a:pt x="143" y="430"/>
                </a:cubicBezTo>
                <a:cubicBezTo>
                  <a:pt x="142" y="429"/>
                  <a:pt x="142" y="429"/>
                  <a:pt x="142" y="429"/>
                </a:cubicBezTo>
                <a:close/>
                <a:moveTo>
                  <a:pt x="105" y="319"/>
                </a:moveTo>
                <a:cubicBezTo>
                  <a:pt x="79" y="303"/>
                  <a:pt x="77" y="293"/>
                  <a:pt x="76" y="271"/>
                </a:cubicBezTo>
                <a:cubicBezTo>
                  <a:pt x="78" y="292"/>
                  <a:pt x="88" y="306"/>
                  <a:pt x="111" y="316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5"/>
                  <a:pt x="113" y="315"/>
                  <a:pt x="114" y="314"/>
                </a:cubicBezTo>
                <a:cubicBezTo>
                  <a:pt x="121" y="312"/>
                  <a:pt x="127" y="310"/>
                  <a:pt x="133" y="310"/>
                </a:cubicBezTo>
                <a:cubicBezTo>
                  <a:pt x="140" y="310"/>
                  <a:pt x="150" y="312"/>
                  <a:pt x="150" y="318"/>
                </a:cubicBezTo>
                <a:cubicBezTo>
                  <a:pt x="150" y="324"/>
                  <a:pt x="140" y="326"/>
                  <a:pt x="133" y="326"/>
                </a:cubicBezTo>
                <a:cubicBezTo>
                  <a:pt x="128" y="326"/>
                  <a:pt x="121" y="325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3" y="323"/>
                  <a:pt x="112" y="322"/>
                  <a:pt x="111" y="322"/>
                </a:cubicBezTo>
                <a:cubicBezTo>
                  <a:pt x="89" y="332"/>
                  <a:pt x="76" y="352"/>
                  <a:pt x="76" y="371"/>
                </a:cubicBezTo>
                <a:cubicBezTo>
                  <a:pt x="76" y="352"/>
                  <a:pt x="81" y="334"/>
                  <a:pt x="105" y="319"/>
                </a:cubicBezTo>
                <a:close/>
                <a:moveTo>
                  <a:pt x="693" y="54"/>
                </a:moveTo>
                <a:cubicBezTo>
                  <a:pt x="693" y="54"/>
                  <a:pt x="693" y="54"/>
                  <a:pt x="693" y="54"/>
                </a:cubicBezTo>
                <a:cubicBezTo>
                  <a:pt x="693" y="54"/>
                  <a:pt x="673" y="52"/>
                  <a:pt x="672" y="43"/>
                </a:cubicBezTo>
                <a:cubicBezTo>
                  <a:pt x="670" y="34"/>
                  <a:pt x="660" y="26"/>
                  <a:pt x="660" y="26"/>
                </a:cubicBezTo>
                <a:cubicBezTo>
                  <a:pt x="660" y="26"/>
                  <a:pt x="677" y="28"/>
                  <a:pt x="679" y="33"/>
                </a:cubicBezTo>
                <a:cubicBezTo>
                  <a:pt x="682" y="38"/>
                  <a:pt x="684" y="46"/>
                  <a:pt x="688" y="50"/>
                </a:cubicBezTo>
                <a:cubicBezTo>
                  <a:pt x="691" y="53"/>
                  <a:pt x="693" y="54"/>
                  <a:pt x="693" y="54"/>
                </a:cubicBezTo>
                <a:cubicBezTo>
                  <a:pt x="693" y="54"/>
                  <a:pt x="714" y="52"/>
                  <a:pt x="715" y="43"/>
                </a:cubicBezTo>
                <a:cubicBezTo>
                  <a:pt x="716" y="34"/>
                  <a:pt x="727" y="26"/>
                  <a:pt x="727" y="26"/>
                </a:cubicBezTo>
                <a:cubicBezTo>
                  <a:pt x="727" y="26"/>
                  <a:pt x="710" y="28"/>
                  <a:pt x="708" y="33"/>
                </a:cubicBezTo>
                <a:cubicBezTo>
                  <a:pt x="705" y="38"/>
                  <a:pt x="703" y="46"/>
                  <a:pt x="699" y="50"/>
                </a:cubicBezTo>
                <a:cubicBezTo>
                  <a:pt x="696" y="53"/>
                  <a:pt x="694" y="54"/>
                  <a:pt x="693" y="54"/>
                </a:cubicBezTo>
                <a:close/>
                <a:moveTo>
                  <a:pt x="693" y="48"/>
                </a:moveTo>
                <a:cubicBezTo>
                  <a:pt x="688" y="41"/>
                  <a:pt x="683" y="27"/>
                  <a:pt x="686" y="19"/>
                </a:cubicBezTo>
                <a:cubicBezTo>
                  <a:pt x="690" y="9"/>
                  <a:pt x="691" y="7"/>
                  <a:pt x="693" y="0"/>
                </a:cubicBezTo>
                <a:cubicBezTo>
                  <a:pt x="695" y="7"/>
                  <a:pt x="696" y="9"/>
                  <a:pt x="701" y="19"/>
                </a:cubicBezTo>
                <a:cubicBezTo>
                  <a:pt x="704" y="27"/>
                  <a:pt x="698" y="42"/>
                  <a:pt x="693" y="48"/>
                </a:cubicBezTo>
                <a:close/>
                <a:moveTo>
                  <a:pt x="693" y="86"/>
                </a:moveTo>
                <a:cubicBezTo>
                  <a:pt x="696" y="86"/>
                  <a:pt x="698" y="84"/>
                  <a:pt x="698" y="81"/>
                </a:cubicBezTo>
                <a:cubicBezTo>
                  <a:pt x="698" y="79"/>
                  <a:pt x="696" y="77"/>
                  <a:pt x="693" y="77"/>
                </a:cubicBezTo>
                <a:cubicBezTo>
                  <a:pt x="691" y="77"/>
                  <a:pt x="689" y="79"/>
                  <a:pt x="689" y="81"/>
                </a:cubicBezTo>
                <a:cubicBezTo>
                  <a:pt x="689" y="84"/>
                  <a:pt x="691" y="86"/>
                  <a:pt x="693" y="86"/>
                </a:cubicBezTo>
                <a:close/>
                <a:moveTo>
                  <a:pt x="693" y="75"/>
                </a:moveTo>
                <a:cubicBezTo>
                  <a:pt x="699" y="75"/>
                  <a:pt x="703" y="71"/>
                  <a:pt x="703" y="65"/>
                </a:cubicBezTo>
                <a:cubicBezTo>
                  <a:pt x="703" y="60"/>
                  <a:pt x="699" y="55"/>
                  <a:pt x="693" y="55"/>
                </a:cubicBezTo>
                <a:cubicBezTo>
                  <a:pt x="688" y="55"/>
                  <a:pt x="684" y="60"/>
                  <a:pt x="684" y="65"/>
                </a:cubicBezTo>
                <a:cubicBezTo>
                  <a:pt x="684" y="71"/>
                  <a:pt x="688" y="75"/>
                  <a:pt x="693" y="75"/>
                </a:cubicBezTo>
                <a:close/>
                <a:moveTo>
                  <a:pt x="582" y="59"/>
                </a:moveTo>
                <a:cubicBezTo>
                  <a:pt x="580" y="59"/>
                  <a:pt x="580" y="62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6" y="63"/>
                  <a:pt x="586" y="63"/>
                  <a:pt x="586" y="63"/>
                </a:cubicBezTo>
                <a:cubicBezTo>
                  <a:pt x="588" y="64"/>
                  <a:pt x="588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59"/>
                  <a:pt x="586" y="59"/>
                  <a:pt x="586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lose/>
                <a:moveTo>
                  <a:pt x="802" y="63"/>
                </a:moveTo>
                <a:cubicBezTo>
                  <a:pt x="804" y="62"/>
                  <a:pt x="804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798" y="60"/>
                  <a:pt x="799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lose/>
                <a:moveTo>
                  <a:pt x="790" y="64"/>
                </a:moveTo>
                <a:cubicBezTo>
                  <a:pt x="792" y="64"/>
                  <a:pt x="792" y="60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3" y="62"/>
                  <a:pt x="784" y="65"/>
                  <a:pt x="786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4"/>
                  <a:pt x="788" y="64"/>
                  <a:pt x="788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lose/>
                <a:moveTo>
                  <a:pt x="776" y="67"/>
                </a:moveTo>
                <a:cubicBezTo>
                  <a:pt x="778" y="66"/>
                  <a:pt x="777" y="63"/>
                  <a:pt x="775" y="63"/>
                </a:cubicBezTo>
                <a:cubicBezTo>
                  <a:pt x="775" y="63"/>
                  <a:pt x="775" y="63"/>
                  <a:pt x="775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1" y="64"/>
                  <a:pt x="771" y="64"/>
                  <a:pt x="771" y="64"/>
                </a:cubicBezTo>
                <a:cubicBezTo>
                  <a:pt x="769" y="64"/>
                  <a:pt x="770" y="68"/>
                  <a:pt x="772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6" y="67"/>
                  <a:pt x="776" y="67"/>
                  <a:pt x="776" y="67"/>
                </a:cubicBezTo>
                <a:close/>
                <a:moveTo>
                  <a:pt x="761" y="70"/>
                </a:moveTo>
                <a:cubicBezTo>
                  <a:pt x="764" y="69"/>
                  <a:pt x="763" y="66"/>
                  <a:pt x="761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5" y="68"/>
                  <a:pt x="756" y="71"/>
                  <a:pt x="758" y="70"/>
                </a:cubicBezTo>
                <a:cubicBezTo>
                  <a:pt x="758" y="70"/>
                  <a:pt x="758" y="70"/>
                  <a:pt x="758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lose/>
                <a:moveTo>
                  <a:pt x="747" y="73"/>
                </a:moveTo>
                <a:cubicBezTo>
                  <a:pt x="750" y="72"/>
                  <a:pt x="749" y="69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5" y="70"/>
                  <a:pt x="745" y="70"/>
                  <a:pt x="745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1" y="72"/>
                  <a:pt x="742" y="75"/>
                  <a:pt x="744" y="74"/>
                </a:cubicBezTo>
                <a:cubicBezTo>
                  <a:pt x="744" y="74"/>
                  <a:pt x="744" y="74"/>
                  <a:pt x="744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6" y="74"/>
                  <a:pt x="746" y="74"/>
                  <a:pt x="746" y="74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lose/>
                <a:moveTo>
                  <a:pt x="734" y="78"/>
                </a:moveTo>
                <a:cubicBezTo>
                  <a:pt x="736" y="77"/>
                  <a:pt x="735" y="73"/>
                  <a:pt x="732" y="74"/>
                </a:cubicBezTo>
                <a:cubicBezTo>
                  <a:pt x="732" y="74"/>
                  <a:pt x="732" y="74"/>
                  <a:pt x="732" y="74"/>
                </a:cubicBezTo>
                <a:cubicBezTo>
                  <a:pt x="732" y="75"/>
                  <a:pt x="732" y="75"/>
                  <a:pt x="732" y="75"/>
                </a:cubicBezTo>
                <a:cubicBezTo>
                  <a:pt x="731" y="75"/>
                  <a:pt x="731" y="75"/>
                  <a:pt x="731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29" y="75"/>
                  <a:pt x="729" y="75"/>
                  <a:pt x="729" y="75"/>
                </a:cubicBezTo>
                <a:cubicBezTo>
                  <a:pt x="729" y="76"/>
                  <a:pt x="729" y="76"/>
                  <a:pt x="729" y="76"/>
                </a:cubicBezTo>
                <a:cubicBezTo>
                  <a:pt x="727" y="76"/>
                  <a:pt x="728" y="80"/>
                  <a:pt x="730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4" y="78"/>
                  <a:pt x="734" y="78"/>
                  <a:pt x="734" y="78"/>
                </a:cubicBezTo>
                <a:close/>
                <a:moveTo>
                  <a:pt x="720" y="83"/>
                </a:moveTo>
                <a:cubicBezTo>
                  <a:pt x="722" y="82"/>
                  <a:pt x="721" y="79"/>
                  <a:pt x="719" y="80"/>
                </a:cubicBezTo>
                <a:cubicBezTo>
                  <a:pt x="719" y="80"/>
                  <a:pt x="719" y="80"/>
                  <a:pt x="719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5" y="81"/>
                  <a:pt x="715" y="81"/>
                  <a:pt x="715" y="81"/>
                </a:cubicBezTo>
                <a:cubicBezTo>
                  <a:pt x="713" y="83"/>
                  <a:pt x="715" y="86"/>
                  <a:pt x="717" y="85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lose/>
                <a:moveTo>
                  <a:pt x="708" y="90"/>
                </a:moveTo>
                <a:cubicBezTo>
                  <a:pt x="710" y="89"/>
                  <a:pt x="708" y="86"/>
                  <a:pt x="706" y="87"/>
                </a:cubicBezTo>
                <a:cubicBezTo>
                  <a:pt x="706" y="87"/>
                  <a:pt x="706" y="87"/>
                  <a:pt x="706" y="87"/>
                </a:cubicBezTo>
                <a:cubicBezTo>
                  <a:pt x="705" y="87"/>
                  <a:pt x="705" y="87"/>
                  <a:pt x="705" y="87"/>
                </a:cubicBezTo>
                <a:cubicBezTo>
                  <a:pt x="705" y="88"/>
                  <a:pt x="705" y="88"/>
                  <a:pt x="705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1" y="91"/>
                  <a:pt x="703" y="93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7" y="91"/>
                  <a:pt x="707" y="91"/>
                  <a:pt x="707" y="91"/>
                </a:cubicBezTo>
                <a:cubicBezTo>
                  <a:pt x="707" y="90"/>
                  <a:pt x="707" y="90"/>
                  <a:pt x="707" y="90"/>
                </a:cubicBezTo>
                <a:cubicBezTo>
                  <a:pt x="708" y="90"/>
                  <a:pt x="708" y="90"/>
                  <a:pt x="708" y="90"/>
                </a:cubicBezTo>
                <a:cubicBezTo>
                  <a:pt x="708" y="90"/>
                  <a:pt x="708" y="90"/>
                  <a:pt x="708" y="90"/>
                </a:cubicBezTo>
                <a:close/>
                <a:moveTo>
                  <a:pt x="697" y="99"/>
                </a:moveTo>
                <a:cubicBezTo>
                  <a:pt x="698" y="97"/>
                  <a:pt x="696" y="95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7"/>
                  <a:pt x="694" y="97"/>
                  <a:pt x="694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8"/>
                  <a:pt x="693" y="98"/>
                  <a:pt x="693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0" y="96"/>
                  <a:pt x="688" y="99"/>
                  <a:pt x="689" y="100"/>
                </a:cubicBezTo>
                <a:cubicBezTo>
                  <a:pt x="689" y="100"/>
                  <a:pt x="689" y="100"/>
                  <a:pt x="689" y="100"/>
                </a:cubicBezTo>
                <a:cubicBezTo>
                  <a:pt x="689" y="101"/>
                  <a:pt x="689" y="101"/>
                  <a:pt x="689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4" y="104"/>
                  <a:pt x="696" y="102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7" y="99"/>
                  <a:pt x="697" y="99"/>
                  <a:pt x="697" y="99"/>
                </a:cubicBezTo>
                <a:close/>
                <a:moveTo>
                  <a:pt x="686" y="109"/>
                </a:moveTo>
                <a:cubicBezTo>
                  <a:pt x="688" y="107"/>
                  <a:pt x="685" y="105"/>
                  <a:pt x="684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0" y="111"/>
                  <a:pt x="683" y="114"/>
                  <a:pt x="684" y="112"/>
                </a:cubicBezTo>
                <a:cubicBezTo>
                  <a:pt x="684" y="112"/>
                  <a:pt x="684" y="112"/>
                  <a:pt x="684" y="112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lose/>
                <a:moveTo>
                  <a:pt x="679" y="121"/>
                </a:moveTo>
                <a:cubicBezTo>
                  <a:pt x="679" y="118"/>
                  <a:pt x="676" y="117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3" y="125"/>
                  <a:pt x="677" y="126"/>
                  <a:pt x="677" y="124"/>
                </a:cubicBezTo>
                <a:cubicBezTo>
                  <a:pt x="677" y="124"/>
                  <a:pt x="677" y="124"/>
                  <a:pt x="677" y="124"/>
                </a:cubicBezTo>
                <a:cubicBezTo>
                  <a:pt x="678" y="124"/>
                  <a:pt x="678" y="124"/>
                  <a:pt x="678" y="124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9" y="121"/>
                  <a:pt x="679" y="121"/>
                  <a:pt x="679" y="121"/>
                </a:cubicBezTo>
                <a:cubicBezTo>
                  <a:pt x="679" y="121"/>
                  <a:pt x="679" y="121"/>
                  <a:pt x="679" y="121"/>
                </a:cubicBezTo>
                <a:close/>
                <a:moveTo>
                  <a:pt x="677" y="134"/>
                </a:moveTo>
                <a:cubicBezTo>
                  <a:pt x="677" y="132"/>
                  <a:pt x="673" y="132"/>
                  <a:pt x="674" y="134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41"/>
                  <a:pt x="679" y="139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lose/>
                <a:moveTo>
                  <a:pt x="683" y="145"/>
                </a:moveTo>
                <a:cubicBezTo>
                  <a:pt x="682" y="144"/>
                  <a:pt x="679" y="147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4" y="149"/>
                  <a:pt x="684" y="149"/>
                  <a:pt x="684" y="149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7" y="151"/>
                  <a:pt x="688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3" y="145"/>
                  <a:pt x="683" y="145"/>
                  <a:pt x="683" y="145"/>
                </a:cubicBezTo>
                <a:cubicBezTo>
                  <a:pt x="683" y="145"/>
                  <a:pt x="683" y="145"/>
                  <a:pt x="683" y="145"/>
                </a:cubicBezTo>
                <a:close/>
                <a:moveTo>
                  <a:pt x="696" y="147"/>
                </a:moveTo>
                <a:cubicBezTo>
                  <a:pt x="694" y="148"/>
                  <a:pt x="694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1" y="149"/>
                  <a:pt x="701" y="149"/>
                  <a:pt x="701" y="149"/>
                </a:cubicBezTo>
                <a:cubicBezTo>
                  <a:pt x="703" y="148"/>
                  <a:pt x="701" y="145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lose/>
                <a:moveTo>
                  <a:pt x="705" y="139"/>
                </a:moveTo>
                <a:cubicBezTo>
                  <a:pt x="704" y="141"/>
                  <a:pt x="707" y="143"/>
                  <a:pt x="709" y="141"/>
                </a:cubicBezTo>
                <a:cubicBezTo>
                  <a:pt x="709" y="141"/>
                  <a:pt x="709" y="141"/>
                  <a:pt x="709" y="141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1" y="135"/>
                  <a:pt x="707" y="134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5" y="138"/>
                  <a:pt x="705" y="138"/>
                  <a:pt x="705" y="138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lose/>
                <a:moveTo>
                  <a:pt x="707" y="126"/>
                </a:moveTo>
                <a:cubicBezTo>
                  <a:pt x="707" y="128"/>
                  <a:pt x="711" y="128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0" y="121"/>
                  <a:pt x="710" y="121"/>
                </a:cubicBezTo>
                <a:cubicBezTo>
                  <a:pt x="709" y="119"/>
                  <a:pt x="705" y="120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4"/>
                  <a:pt x="706" y="124"/>
                  <a:pt x="706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lose/>
                <a:moveTo>
                  <a:pt x="701" y="113"/>
                </a:moveTo>
                <a:cubicBezTo>
                  <a:pt x="703" y="115"/>
                  <a:pt x="706" y="113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8"/>
                  <a:pt x="702" y="108"/>
                  <a:pt x="702" y="108"/>
                </a:cubicBezTo>
                <a:cubicBezTo>
                  <a:pt x="701" y="106"/>
                  <a:pt x="698" y="109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1" y="112"/>
                  <a:pt x="701" y="112"/>
                  <a:pt x="701" y="112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lose/>
                <a:moveTo>
                  <a:pt x="681" y="93"/>
                </a:moveTo>
                <a:cubicBezTo>
                  <a:pt x="683" y="95"/>
                  <a:pt x="685" y="92"/>
                  <a:pt x="683" y="91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2" y="90"/>
                  <a:pt x="682" y="90"/>
                  <a:pt x="682" y="90"/>
                </a:cubicBezTo>
                <a:cubicBezTo>
                  <a:pt x="682" y="89"/>
                  <a:pt x="682" y="89"/>
                  <a:pt x="682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78" y="87"/>
                  <a:pt x="676" y="90"/>
                  <a:pt x="678" y="91"/>
                </a:cubicBezTo>
                <a:cubicBezTo>
                  <a:pt x="678" y="91"/>
                  <a:pt x="678" y="91"/>
                  <a:pt x="678" y="91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80" y="92"/>
                  <a:pt x="680" y="92"/>
                  <a:pt x="680" y="92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1" y="93"/>
                  <a:pt x="681" y="93"/>
                  <a:pt x="681" y="93"/>
                </a:cubicBezTo>
                <a:cubicBezTo>
                  <a:pt x="681" y="93"/>
                  <a:pt x="681" y="93"/>
                  <a:pt x="681" y="93"/>
                </a:cubicBezTo>
                <a:close/>
                <a:moveTo>
                  <a:pt x="669" y="86"/>
                </a:moveTo>
                <a:cubicBezTo>
                  <a:pt x="671" y="87"/>
                  <a:pt x="673" y="84"/>
                  <a:pt x="671" y="83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69" y="82"/>
                  <a:pt x="669" y="82"/>
                  <a:pt x="669" y="82"/>
                </a:cubicBezTo>
                <a:cubicBezTo>
                  <a:pt x="669" y="81"/>
                  <a:pt x="669" y="81"/>
                  <a:pt x="669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7" y="81"/>
                  <a:pt x="667" y="81"/>
                  <a:pt x="667" y="81"/>
                </a:cubicBezTo>
                <a:cubicBezTo>
                  <a:pt x="665" y="80"/>
                  <a:pt x="664" y="83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9" y="86"/>
                  <a:pt x="669" y="86"/>
                  <a:pt x="669" y="86"/>
                </a:cubicBezTo>
                <a:cubicBezTo>
                  <a:pt x="669" y="86"/>
                  <a:pt x="669" y="86"/>
                  <a:pt x="669" y="86"/>
                </a:cubicBezTo>
                <a:close/>
                <a:moveTo>
                  <a:pt x="656" y="80"/>
                </a:moveTo>
                <a:cubicBezTo>
                  <a:pt x="658" y="81"/>
                  <a:pt x="659" y="77"/>
                  <a:pt x="657" y="76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5" y="76"/>
                  <a:pt x="655" y="76"/>
                  <a:pt x="655" y="76"/>
                </a:cubicBezTo>
                <a:cubicBezTo>
                  <a:pt x="655" y="75"/>
                  <a:pt x="655" y="75"/>
                  <a:pt x="655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2" y="74"/>
                  <a:pt x="650" y="78"/>
                  <a:pt x="653" y="78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5" y="79"/>
                  <a:pt x="655" y="79"/>
                  <a:pt x="655" y="79"/>
                </a:cubicBezTo>
                <a:cubicBezTo>
                  <a:pt x="655" y="80"/>
                  <a:pt x="655" y="80"/>
                  <a:pt x="655" y="80"/>
                </a:cubicBezTo>
                <a:cubicBezTo>
                  <a:pt x="656" y="80"/>
                  <a:pt x="656" y="80"/>
                  <a:pt x="656" y="80"/>
                </a:cubicBezTo>
                <a:close/>
                <a:moveTo>
                  <a:pt x="642" y="75"/>
                </a:moveTo>
                <a:cubicBezTo>
                  <a:pt x="645" y="76"/>
                  <a:pt x="646" y="72"/>
                  <a:pt x="643" y="71"/>
                </a:cubicBezTo>
                <a:cubicBezTo>
                  <a:pt x="643" y="71"/>
                  <a:pt x="643" y="71"/>
                  <a:pt x="643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38" y="70"/>
                  <a:pt x="637" y="73"/>
                  <a:pt x="639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1" y="74"/>
                  <a:pt x="641" y="74"/>
                  <a:pt x="641" y="74"/>
                </a:cubicBezTo>
                <a:cubicBezTo>
                  <a:pt x="641" y="75"/>
                  <a:pt x="641" y="75"/>
                  <a:pt x="641" y="75"/>
                </a:cubicBezTo>
                <a:cubicBezTo>
                  <a:pt x="642" y="75"/>
                  <a:pt x="642" y="75"/>
                  <a:pt x="642" y="75"/>
                </a:cubicBezTo>
                <a:cubicBezTo>
                  <a:pt x="642" y="75"/>
                  <a:pt x="642" y="75"/>
                  <a:pt x="642" y="75"/>
                </a:cubicBezTo>
                <a:close/>
                <a:moveTo>
                  <a:pt x="628" y="71"/>
                </a:moveTo>
                <a:cubicBezTo>
                  <a:pt x="631" y="72"/>
                  <a:pt x="632" y="68"/>
                  <a:pt x="629" y="67"/>
                </a:cubicBezTo>
                <a:cubicBezTo>
                  <a:pt x="629" y="67"/>
                  <a:pt x="629" y="67"/>
                  <a:pt x="629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3" y="66"/>
                  <a:pt x="623" y="69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6" y="70"/>
                  <a:pt x="626" y="70"/>
                  <a:pt x="626" y="70"/>
                </a:cubicBezTo>
                <a:cubicBezTo>
                  <a:pt x="626" y="71"/>
                  <a:pt x="626" y="71"/>
                  <a:pt x="626" y="71"/>
                </a:cubicBezTo>
                <a:cubicBezTo>
                  <a:pt x="627" y="71"/>
                  <a:pt x="627" y="71"/>
                  <a:pt x="627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lose/>
                <a:moveTo>
                  <a:pt x="614" y="68"/>
                </a:moveTo>
                <a:cubicBezTo>
                  <a:pt x="617" y="68"/>
                  <a:pt x="617" y="65"/>
                  <a:pt x="615" y="64"/>
                </a:cubicBezTo>
                <a:cubicBezTo>
                  <a:pt x="615" y="64"/>
                  <a:pt x="615" y="64"/>
                  <a:pt x="615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1" y="63"/>
                  <a:pt x="611" y="63"/>
                  <a:pt x="611" y="63"/>
                </a:cubicBezTo>
                <a:cubicBezTo>
                  <a:pt x="609" y="63"/>
                  <a:pt x="608" y="67"/>
                  <a:pt x="611" y="67"/>
                </a:cubicBezTo>
                <a:cubicBezTo>
                  <a:pt x="611" y="67"/>
                  <a:pt x="611" y="67"/>
                  <a:pt x="611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3" y="67"/>
                  <a:pt x="613" y="67"/>
                  <a:pt x="613" y="67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4" y="68"/>
                  <a:pt x="614" y="68"/>
                  <a:pt x="614" y="68"/>
                </a:cubicBezTo>
                <a:cubicBezTo>
                  <a:pt x="614" y="68"/>
                  <a:pt x="614" y="68"/>
                  <a:pt x="614" y="68"/>
                </a:cubicBezTo>
                <a:close/>
                <a:moveTo>
                  <a:pt x="600" y="65"/>
                </a:moveTo>
                <a:cubicBezTo>
                  <a:pt x="602" y="66"/>
                  <a:pt x="603" y="62"/>
                  <a:pt x="601" y="62"/>
                </a:cubicBezTo>
                <a:cubicBezTo>
                  <a:pt x="600" y="62"/>
                  <a:pt x="600" y="62"/>
                  <a:pt x="600" y="62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5" y="61"/>
                  <a:pt x="594" y="64"/>
                  <a:pt x="596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600" y="65"/>
                  <a:pt x="600" y="65"/>
                  <a:pt x="600" y="65"/>
                </a:cubicBezTo>
                <a:cubicBezTo>
                  <a:pt x="600" y="65"/>
                  <a:pt x="600" y="65"/>
                  <a:pt x="600" y="65"/>
                </a:cubicBezTo>
                <a:close/>
                <a:moveTo>
                  <a:pt x="1280" y="319"/>
                </a:moveTo>
                <a:cubicBezTo>
                  <a:pt x="1306" y="303"/>
                  <a:pt x="1308" y="293"/>
                  <a:pt x="1309" y="271"/>
                </a:cubicBezTo>
                <a:cubicBezTo>
                  <a:pt x="1307" y="292"/>
                  <a:pt x="1297" y="306"/>
                  <a:pt x="1274" y="316"/>
                </a:cubicBezTo>
                <a:cubicBezTo>
                  <a:pt x="1274" y="316"/>
                  <a:pt x="1274" y="316"/>
                  <a:pt x="1274" y="316"/>
                </a:cubicBezTo>
                <a:cubicBezTo>
                  <a:pt x="1273" y="315"/>
                  <a:pt x="1272" y="315"/>
                  <a:pt x="1271" y="314"/>
                </a:cubicBezTo>
                <a:cubicBezTo>
                  <a:pt x="1264" y="312"/>
                  <a:pt x="1258" y="310"/>
                  <a:pt x="1252" y="310"/>
                </a:cubicBezTo>
                <a:cubicBezTo>
                  <a:pt x="1245" y="310"/>
                  <a:pt x="1235" y="312"/>
                  <a:pt x="1235" y="318"/>
                </a:cubicBezTo>
                <a:cubicBezTo>
                  <a:pt x="1235" y="324"/>
                  <a:pt x="1245" y="326"/>
                  <a:pt x="1252" y="326"/>
                </a:cubicBezTo>
                <a:cubicBezTo>
                  <a:pt x="1257" y="326"/>
                  <a:pt x="1264" y="325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2" y="323"/>
                  <a:pt x="1273" y="322"/>
                  <a:pt x="1274" y="322"/>
                </a:cubicBezTo>
                <a:cubicBezTo>
                  <a:pt x="1296" y="332"/>
                  <a:pt x="1308" y="352"/>
                  <a:pt x="1309" y="371"/>
                </a:cubicBezTo>
                <a:cubicBezTo>
                  <a:pt x="1309" y="352"/>
                  <a:pt x="1304" y="334"/>
                  <a:pt x="1280" y="319"/>
                </a:cubicBezTo>
                <a:close/>
                <a:moveTo>
                  <a:pt x="1321" y="331"/>
                </a:moveTo>
                <a:cubicBezTo>
                  <a:pt x="1319" y="331"/>
                  <a:pt x="1317" y="330"/>
                  <a:pt x="1315" y="330"/>
                </a:cubicBezTo>
                <a:cubicBezTo>
                  <a:pt x="1314" y="331"/>
                  <a:pt x="1312" y="332"/>
                  <a:pt x="1310" y="332"/>
                </a:cubicBezTo>
                <a:cubicBezTo>
                  <a:pt x="1306" y="332"/>
                  <a:pt x="1303" y="329"/>
                  <a:pt x="1301" y="327"/>
                </a:cubicBezTo>
                <a:cubicBezTo>
                  <a:pt x="1299" y="326"/>
                  <a:pt x="1297" y="327"/>
                  <a:pt x="1296" y="327"/>
                </a:cubicBezTo>
                <a:cubicBezTo>
                  <a:pt x="1298" y="326"/>
                  <a:pt x="1301" y="325"/>
                  <a:pt x="1303" y="325"/>
                </a:cubicBezTo>
                <a:cubicBezTo>
                  <a:pt x="1306" y="324"/>
                  <a:pt x="1308" y="330"/>
                  <a:pt x="1310" y="328"/>
                </a:cubicBezTo>
                <a:cubicBezTo>
                  <a:pt x="1310" y="328"/>
                  <a:pt x="1310" y="327"/>
                  <a:pt x="1311" y="327"/>
                </a:cubicBezTo>
                <a:cubicBezTo>
                  <a:pt x="1310" y="326"/>
                  <a:pt x="1309" y="325"/>
                  <a:pt x="1308" y="324"/>
                </a:cubicBezTo>
                <a:cubicBezTo>
                  <a:pt x="1307" y="324"/>
                  <a:pt x="1305" y="323"/>
                  <a:pt x="1303" y="321"/>
                </a:cubicBezTo>
                <a:cubicBezTo>
                  <a:pt x="1299" y="317"/>
                  <a:pt x="1291" y="320"/>
                  <a:pt x="1291" y="320"/>
                </a:cubicBezTo>
                <a:cubicBezTo>
                  <a:pt x="1291" y="320"/>
                  <a:pt x="1301" y="312"/>
                  <a:pt x="1306" y="316"/>
                </a:cubicBezTo>
                <a:cubicBezTo>
                  <a:pt x="1307" y="317"/>
                  <a:pt x="1308" y="318"/>
                  <a:pt x="1309" y="319"/>
                </a:cubicBezTo>
                <a:cubicBezTo>
                  <a:pt x="1310" y="317"/>
                  <a:pt x="1311" y="315"/>
                  <a:pt x="1312" y="314"/>
                </a:cubicBezTo>
                <a:cubicBezTo>
                  <a:pt x="1311" y="312"/>
                  <a:pt x="1308" y="314"/>
                  <a:pt x="1304" y="314"/>
                </a:cubicBezTo>
                <a:cubicBezTo>
                  <a:pt x="1299" y="313"/>
                  <a:pt x="1297" y="310"/>
                  <a:pt x="1297" y="310"/>
                </a:cubicBezTo>
                <a:cubicBezTo>
                  <a:pt x="1300" y="312"/>
                  <a:pt x="1302" y="311"/>
                  <a:pt x="1304" y="311"/>
                </a:cubicBezTo>
                <a:cubicBezTo>
                  <a:pt x="1305" y="311"/>
                  <a:pt x="1309" y="308"/>
                  <a:pt x="1313" y="309"/>
                </a:cubicBezTo>
                <a:cubicBezTo>
                  <a:pt x="1315" y="309"/>
                  <a:pt x="1315" y="310"/>
                  <a:pt x="1316" y="310"/>
                </a:cubicBezTo>
                <a:cubicBezTo>
                  <a:pt x="1317" y="309"/>
                  <a:pt x="1319" y="309"/>
                  <a:pt x="1321" y="308"/>
                </a:cubicBezTo>
                <a:cubicBezTo>
                  <a:pt x="1315" y="315"/>
                  <a:pt x="1316" y="323"/>
                  <a:pt x="1321" y="331"/>
                </a:cubicBezTo>
                <a:close/>
                <a:moveTo>
                  <a:pt x="1372" y="305"/>
                </a:moveTo>
                <a:cubicBezTo>
                  <a:pt x="1373" y="305"/>
                  <a:pt x="1379" y="309"/>
                  <a:pt x="1381" y="316"/>
                </a:cubicBezTo>
                <a:cubicBezTo>
                  <a:pt x="1383" y="322"/>
                  <a:pt x="1385" y="330"/>
                  <a:pt x="1380" y="335"/>
                </a:cubicBezTo>
                <a:cubicBezTo>
                  <a:pt x="1376" y="338"/>
                  <a:pt x="1370" y="343"/>
                  <a:pt x="1358" y="342"/>
                </a:cubicBezTo>
                <a:cubicBezTo>
                  <a:pt x="1360" y="341"/>
                  <a:pt x="1368" y="331"/>
                  <a:pt x="1369" y="326"/>
                </a:cubicBezTo>
                <a:cubicBezTo>
                  <a:pt x="1372" y="317"/>
                  <a:pt x="1370" y="309"/>
                  <a:pt x="1364" y="303"/>
                </a:cubicBezTo>
                <a:cubicBezTo>
                  <a:pt x="1363" y="303"/>
                  <a:pt x="1364" y="303"/>
                  <a:pt x="1364" y="303"/>
                </a:cubicBezTo>
                <a:cubicBezTo>
                  <a:pt x="1367" y="304"/>
                  <a:pt x="1372" y="309"/>
                  <a:pt x="1373" y="308"/>
                </a:cubicBezTo>
                <a:cubicBezTo>
                  <a:pt x="1373" y="307"/>
                  <a:pt x="1372" y="306"/>
                  <a:pt x="1371" y="305"/>
                </a:cubicBezTo>
                <a:cubicBezTo>
                  <a:pt x="1369" y="304"/>
                  <a:pt x="1367" y="303"/>
                  <a:pt x="1365" y="301"/>
                </a:cubicBezTo>
                <a:cubicBezTo>
                  <a:pt x="1361" y="299"/>
                  <a:pt x="1353" y="296"/>
                  <a:pt x="1347" y="297"/>
                </a:cubicBezTo>
                <a:cubicBezTo>
                  <a:pt x="1339" y="298"/>
                  <a:pt x="1336" y="300"/>
                  <a:pt x="1332" y="304"/>
                </a:cubicBezTo>
                <a:cubicBezTo>
                  <a:pt x="1329" y="306"/>
                  <a:pt x="1327" y="310"/>
                  <a:pt x="1326" y="313"/>
                </a:cubicBezTo>
                <a:cubicBezTo>
                  <a:pt x="1320" y="321"/>
                  <a:pt x="1328" y="330"/>
                  <a:pt x="1333" y="334"/>
                </a:cubicBezTo>
                <a:cubicBezTo>
                  <a:pt x="1341" y="342"/>
                  <a:pt x="135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43" y="348"/>
                  <a:pt x="1335" y="344"/>
                  <a:pt x="1321" y="326"/>
                </a:cubicBezTo>
                <a:cubicBezTo>
                  <a:pt x="1316" y="319"/>
                  <a:pt x="1319" y="312"/>
                  <a:pt x="1323" y="311"/>
                </a:cubicBezTo>
                <a:cubicBezTo>
                  <a:pt x="1322" y="305"/>
                  <a:pt x="1323" y="299"/>
                  <a:pt x="1327" y="295"/>
                </a:cubicBezTo>
                <a:cubicBezTo>
                  <a:pt x="1329" y="293"/>
                  <a:pt x="1337" y="286"/>
                  <a:pt x="1343" y="290"/>
                </a:cubicBezTo>
                <a:cubicBezTo>
                  <a:pt x="1346" y="283"/>
                  <a:pt x="1357" y="288"/>
                  <a:pt x="1362" y="292"/>
                </a:cubicBezTo>
                <a:cubicBezTo>
                  <a:pt x="1367" y="296"/>
                  <a:pt x="1372" y="304"/>
                  <a:pt x="1372" y="305"/>
                </a:cubicBezTo>
                <a:close/>
                <a:moveTo>
                  <a:pt x="1334" y="342"/>
                </a:moveTo>
                <a:cubicBezTo>
                  <a:pt x="1339" y="347"/>
                  <a:pt x="1351" y="351"/>
                  <a:pt x="1364" y="344"/>
                </a:cubicBezTo>
                <a:cubicBezTo>
                  <a:pt x="1368" y="345"/>
                  <a:pt x="1373" y="342"/>
                  <a:pt x="1377" y="340"/>
                </a:cubicBezTo>
                <a:cubicBezTo>
                  <a:pt x="1372" y="345"/>
                  <a:pt x="1368" y="348"/>
                  <a:pt x="1366" y="346"/>
                </a:cubicBezTo>
                <a:cubicBezTo>
                  <a:pt x="1363" y="348"/>
                  <a:pt x="1362" y="355"/>
                  <a:pt x="1354" y="357"/>
                </a:cubicBezTo>
                <a:cubicBezTo>
                  <a:pt x="1346" y="360"/>
                  <a:pt x="1339" y="360"/>
                  <a:pt x="1332" y="353"/>
                </a:cubicBezTo>
                <a:cubicBezTo>
                  <a:pt x="1324" y="346"/>
                  <a:pt x="1321" y="339"/>
                  <a:pt x="1323" y="332"/>
                </a:cubicBezTo>
                <a:cubicBezTo>
                  <a:pt x="1327" y="336"/>
                  <a:pt x="1329" y="339"/>
                  <a:pt x="1334" y="342"/>
                </a:cubicBezTo>
                <a:close/>
                <a:moveTo>
                  <a:pt x="1338" y="335"/>
                </a:moveTo>
                <a:cubicBezTo>
                  <a:pt x="1335" y="331"/>
                  <a:pt x="1335" y="322"/>
                  <a:pt x="1335" y="319"/>
                </a:cubicBezTo>
                <a:cubicBezTo>
                  <a:pt x="1336" y="318"/>
                  <a:pt x="1337" y="316"/>
                  <a:pt x="1338" y="315"/>
                </a:cubicBezTo>
                <a:cubicBezTo>
                  <a:pt x="1342" y="310"/>
                  <a:pt x="1346" y="309"/>
                  <a:pt x="1351" y="307"/>
                </a:cubicBezTo>
                <a:cubicBezTo>
                  <a:pt x="1355" y="306"/>
                  <a:pt x="1359" y="305"/>
                  <a:pt x="1363" y="305"/>
                </a:cubicBezTo>
                <a:cubicBezTo>
                  <a:pt x="1365" y="306"/>
                  <a:pt x="1368" y="311"/>
                  <a:pt x="1367" y="313"/>
                </a:cubicBezTo>
                <a:cubicBezTo>
                  <a:pt x="1366" y="323"/>
                  <a:pt x="1357" y="328"/>
                  <a:pt x="1355" y="328"/>
                </a:cubicBezTo>
                <a:cubicBezTo>
                  <a:pt x="1354" y="328"/>
                  <a:pt x="1353" y="329"/>
                  <a:pt x="1352" y="329"/>
                </a:cubicBezTo>
                <a:cubicBezTo>
                  <a:pt x="1350" y="328"/>
                  <a:pt x="1350" y="325"/>
                  <a:pt x="1350" y="324"/>
                </a:cubicBezTo>
                <a:cubicBezTo>
                  <a:pt x="1355" y="325"/>
                  <a:pt x="1360" y="322"/>
                  <a:pt x="1363" y="318"/>
                </a:cubicBezTo>
                <a:cubicBezTo>
                  <a:pt x="1364" y="317"/>
                  <a:pt x="1363" y="317"/>
                  <a:pt x="1363" y="316"/>
                </a:cubicBezTo>
                <a:cubicBezTo>
                  <a:pt x="1362" y="316"/>
                  <a:pt x="1355" y="311"/>
                  <a:pt x="1352" y="311"/>
                </a:cubicBezTo>
                <a:cubicBezTo>
                  <a:pt x="1346" y="311"/>
                  <a:pt x="1345" y="328"/>
                  <a:pt x="1352" y="331"/>
                </a:cubicBezTo>
                <a:cubicBezTo>
                  <a:pt x="1357" y="333"/>
                  <a:pt x="1366" y="323"/>
                  <a:pt x="1368" y="317"/>
                </a:cubicBezTo>
                <a:cubicBezTo>
                  <a:pt x="1370" y="323"/>
                  <a:pt x="1363" y="335"/>
                  <a:pt x="1356" y="340"/>
                </a:cubicBezTo>
                <a:cubicBezTo>
                  <a:pt x="1352" y="342"/>
                  <a:pt x="1340" y="338"/>
                  <a:pt x="1338" y="335"/>
                </a:cubicBezTo>
                <a:close/>
                <a:moveTo>
                  <a:pt x="1336" y="314"/>
                </a:moveTo>
                <a:cubicBezTo>
                  <a:pt x="1337" y="309"/>
                  <a:pt x="1343" y="301"/>
                  <a:pt x="1348" y="299"/>
                </a:cubicBezTo>
                <a:cubicBezTo>
                  <a:pt x="1352" y="299"/>
                  <a:pt x="1356" y="301"/>
                  <a:pt x="1359" y="301"/>
                </a:cubicBezTo>
                <a:cubicBezTo>
                  <a:pt x="1359" y="302"/>
                  <a:pt x="1361" y="303"/>
                  <a:pt x="1361" y="303"/>
                </a:cubicBezTo>
                <a:cubicBezTo>
                  <a:pt x="1360" y="303"/>
                  <a:pt x="1359" y="304"/>
                  <a:pt x="1358" y="304"/>
                </a:cubicBezTo>
                <a:cubicBezTo>
                  <a:pt x="1356" y="304"/>
                  <a:pt x="1351" y="305"/>
                  <a:pt x="1349" y="306"/>
                </a:cubicBezTo>
                <a:cubicBezTo>
                  <a:pt x="1343" y="307"/>
                  <a:pt x="1339" y="310"/>
                  <a:pt x="1336" y="314"/>
                </a:cubicBezTo>
                <a:close/>
                <a:moveTo>
                  <a:pt x="1350" y="322"/>
                </a:moveTo>
                <a:cubicBezTo>
                  <a:pt x="1350" y="322"/>
                  <a:pt x="1350" y="322"/>
                  <a:pt x="1350" y="322"/>
                </a:cubicBezTo>
                <a:cubicBezTo>
                  <a:pt x="1349" y="315"/>
                  <a:pt x="1350" y="313"/>
                  <a:pt x="1353" y="313"/>
                </a:cubicBezTo>
                <a:cubicBezTo>
                  <a:pt x="1355" y="313"/>
                  <a:pt x="1361" y="317"/>
                  <a:pt x="1361" y="317"/>
                </a:cubicBezTo>
                <a:cubicBezTo>
                  <a:pt x="1359" y="320"/>
                  <a:pt x="1353" y="322"/>
                  <a:pt x="1350" y="322"/>
                </a:cubicBezTo>
                <a:close/>
                <a:moveTo>
                  <a:pt x="1328" y="313"/>
                </a:moveTo>
                <a:cubicBezTo>
                  <a:pt x="1331" y="305"/>
                  <a:pt x="1339" y="299"/>
                  <a:pt x="1344" y="299"/>
                </a:cubicBezTo>
                <a:cubicBezTo>
                  <a:pt x="1343" y="299"/>
                  <a:pt x="1341" y="302"/>
                  <a:pt x="1340" y="303"/>
                </a:cubicBezTo>
                <a:cubicBezTo>
                  <a:pt x="1336" y="307"/>
                  <a:pt x="1334" y="313"/>
                  <a:pt x="1333" y="316"/>
                </a:cubicBezTo>
                <a:cubicBezTo>
                  <a:pt x="1333" y="320"/>
                  <a:pt x="1332" y="328"/>
                  <a:pt x="1334" y="332"/>
                </a:cubicBezTo>
                <a:cubicBezTo>
                  <a:pt x="1328" y="328"/>
                  <a:pt x="1324" y="321"/>
                  <a:pt x="1328" y="313"/>
                </a:cubicBezTo>
                <a:close/>
                <a:moveTo>
                  <a:pt x="1315" y="376"/>
                </a:moveTo>
                <a:cubicBezTo>
                  <a:pt x="1325" y="375"/>
                  <a:pt x="1335" y="384"/>
                  <a:pt x="1338" y="398"/>
                </a:cubicBezTo>
                <a:cubicBezTo>
                  <a:pt x="1341" y="411"/>
                  <a:pt x="1337" y="421"/>
                  <a:pt x="1327" y="429"/>
                </a:cubicBezTo>
                <a:cubicBezTo>
                  <a:pt x="1325" y="430"/>
                  <a:pt x="1325" y="434"/>
                  <a:pt x="1325" y="434"/>
                </a:cubicBezTo>
                <a:cubicBezTo>
                  <a:pt x="1324" y="431"/>
                  <a:pt x="1322" y="429"/>
                  <a:pt x="1319" y="428"/>
                </a:cubicBezTo>
                <a:cubicBezTo>
                  <a:pt x="1309" y="427"/>
                  <a:pt x="1302" y="417"/>
                  <a:pt x="1300" y="407"/>
                </a:cubicBezTo>
                <a:cubicBezTo>
                  <a:pt x="1297" y="394"/>
                  <a:pt x="1301" y="381"/>
                  <a:pt x="1310" y="377"/>
                </a:cubicBezTo>
                <a:cubicBezTo>
                  <a:pt x="1310" y="378"/>
                  <a:pt x="1311" y="380"/>
                  <a:pt x="1312" y="382"/>
                </a:cubicBezTo>
                <a:cubicBezTo>
                  <a:pt x="1314" y="390"/>
                  <a:pt x="1309" y="402"/>
                  <a:pt x="1303" y="408"/>
                </a:cubicBezTo>
                <a:cubicBezTo>
                  <a:pt x="1312" y="400"/>
                  <a:pt x="1314" y="392"/>
                  <a:pt x="1314" y="388"/>
                </a:cubicBezTo>
                <a:cubicBezTo>
                  <a:pt x="1318" y="397"/>
                  <a:pt x="1320" y="405"/>
                  <a:pt x="1312" y="415"/>
                </a:cubicBezTo>
                <a:cubicBezTo>
                  <a:pt x="1318" y="409"/>
                  <a:pt x="1319" y="404"/>
                  <a:pt x="1319" y="401"/>
                </a:cubicBezTo>
                <a:cubicBezTo>
                  <a:pt x="1320" y="403"/>
                  <a:pt x="1320" y="406"/>
                  <a:pt x="1321" y="408"/>
                </a:cubicBezTo>
                <a:cubicBezTo>
                  <a:pt x="1321" y="409"/>
                  <a:pt x="1321" y="410"/>
                  <a:pt x="1322" y="411"/>
                </a:cubicBezTo>
                <a:cubicBezTo>
                  <a:pt x="1321" y="415"/>
                  <a:pt x="1319" y="419"/>
                  <a:pt x="1317" y="422"/>
                </a:cubicBezTo>
                <a:cubicBezTo>
                  <a:pt x="1320" y="419"/>
                  <a:pt x="1321" y="416"/>
                  <a:pt x="1322" y="414"/>
                </a:cubicBezTo>
                <a:cubicBezTo>
                  <a:pt x="1324" y="424"/>
                  <a:pt x="1325" y="430"/>
                  <a:pt x="1325" y="430"/>
                </a:cubicBezTo>
                <a:cubicBezTo>
                  <a:pt x="1325" y="430"/>
                  <a:pt x="1324" y="416"/>
                  <a:pt x="1323" y="407"/>
                </a:cubicBezTo>
                <a:cubicBezTo>
                  <a:pt x="1325" y="409"/>
                  <a:pt x="1328" y="413"/>
                  <a:pt x="1333" y="414"/>
                </a:cubicBezTo>
                <a:cubicBezTo>
                  <a:pt x="1322" y="409"/>
                  <a:pt x="1321" y="396"/>
                  <a:pt x="1318" y="385"/>
                </a:cubicBezTo>
                <a:cubicBezTo>
                  <a:pt x="1320" y="388"/>
                  <a:pt x="1325" y="392"/>
                  <a:pt x="1335" y="392"/>
                </a:cubicBezTo>
                <a:cubicBezTo>
                  <a:pt x="1327" y="391"/>
                  <a:pt x="1318" y="386"/>
                  <a:pt x="1316" y="378"/>
                </a:cubicBezTo>
                <a:cubicBezTo>
                  <a:pt x="1315" y="376"/>
                  <a:pt x="1315" y="376"/>
                  <a:pt x="1315" y="376"/>
                </a:cubicBezTo>
                <a:close/>
                <a:moveTo>
                  <a:pt x="1308" y="371"/>
                </a:moveTo>
                <a:cubicBezTo>
                  <a:pt x="1307" y="378"/>
                  <a:pt x="1300" y="383"/>
                  <a:pt x="1291" y="384"/>
                </a:cubicBezTo>
                <a:cubicBezTo>
                  <a:pt x="1281" y="384"/>
                  <a:pt x="1275" y="380"/>
                  <a:pt x="1272" y="373"/>
                </a:cubicBezTo>
                <a:cubicBezTo>
                  <a:pt x="1271" y="371"/>
                  <a:pt x="1268" y="371"/>
                  <a:pt x="1268" y="371"/>
                </a:cubicBezTo>
                <a:cubicBezTo>
                  <a:pt x="1270" y="371"/>
                  <a:pt x="1272" y="369"/>
                  <a:pt x="1273" y="368"/>
                </a:cubicBezTo>
                <a:cubicBezTo>
                  <a:pt x="1275" y="361"/>
                  <a:pt x="1282" y="358"/>
                  <a:pt x="1290" y="357"/>
                </a:cubicBezTo>
                <a:cubicBezTo>
                  <a:pt x="1299" y="357"/>
                  <a:pt x="1306" y="362"/>
                  <a:pt x="1308" y="368"/>
                </a:cubicBezTo>
                <a:cubicBezTo>
                  <a:pt x="1307" y="368"/>
                  <a:pt x="1306" y="368"/>
                  <a:pt x="1304" y="369"/>
                </a:cubicBezTo>
                <a:cubicBezTo>
                  <a:pt x="1299" y="369"/>
                  <a:pt x="1291" y="364"/>
                  <a:pt x="1288" y="359"/>
                </a:cubicBezTo>
                <a:cubicBezTo>
                  <a:pt x="1293" y="367"/>
                  <a:pt x="1297" y="369"/>
                  <a:pt x="1300" y="370"/>
                </a:cubicBezTo>
                <a:cubicBezTo>
                  <a:pt x="1294" y="371"/>
                  <a:pt x="1288" y="371"/>
                  <a:pt x="1283" y="365"/>
                </a:cubicBezTo>
                <a:cubicBezTo>
                  <a:pt x="1286" y="369"/>
                  <a:pt x="1289" y="370"/>
                  <a:pt x="1291" y="371"/>
                </a:cubicBezTo>
                <a:cubicBezTo>
                  <a:pt x="1289" y="371"/>
                  <a:pt x="1288" y="371"/>
                  <a:pt x="1286" y="371"/>
                </a:cubicBezTo>
                <a:cubicBezTo>
                  <a:pt x="1285" y="371"/>
                  <a:pt x="1285" y="371"/>
                  <a:pt x="1284" y="371"/>
                </a:cubicBezTo>
                <a:cubicBezTo>
                  <a:pt x="1281" y="371"/>
                  <a:pt x="1279" y="369"/>
                  <a:pt x="1277" y="367"/>
                </a:cubicBezTo>
                <a:cubicBezTo>
                  <a:pt x="1279" y="369"/>
                  <a:pt x="1280" y="371"/>
                  <a:pt x="1282" y="371"/>
                </a:cubicBezTo>
                <a:cubicBezTo>
                  <a:pt x="1275" y="371"/>
                  <a:pt x="1271" y="371"/>
                  <a:pt x="1271" y="371"/>
                </a:cubicBezTo>
                <a:cubicBezTo>
                  <a:pt x="1271" y="371"/>
                  <a:pt x="1281" y="373"/>
                  <a:pt x="1287" y="373"/>
                </a:cubicBezTo>
                <a:cubicBezTo>
                  <a:pt x="1285" y="374"/>
                  <a:pt x="1282" y="375"/>
                  <a:pt x="1281" y="379"/>
                </a:cubicBezTo>
                <a:cubicBezTo>
                  <a:pt x="1285" y="372"/>
                  <a:pt x="1294" y="373"/>
                  <a:pt x="1301" y="372"/>
                </a:cubicBezTo>
                <a:cubicBezTo>
                  <a:pt x="1299" y="373"/>
                  <a:pt x="1296" y="376"/>
                  <a:pt x="1295" y="382"/>
                </a:cubicBezTo>
                <a:cubicBezTo>
                  <a:pt x="1296" y="377"/>
                  <a:pt x="1301" y="372"/>
                  <a:pt x="1306" y="372"/>
                </a:cubicBezTo>
                <a:cubicBezTo>
                  <a:pt x="1308" y="371"/>
                  <a:pt x="1308" y="371"/>
                  <a:pt x="1308" y="371"/>
                </a:cubicBezTo>
                <a:close/>
                <a:moveTo>
                  <a:pt x="1314" y="370"/>
                </a:moveTo>
                <a:cubicBezTo>
                  <a:pt x="1316" y="374"/>
                  <a:pt x="1320" y="376"/>
                  <a:pt x="1326" y="375"/>
                </a:cubicBezTo>
                <a:cubicBezTo>
                  <a:pt x="1331" y="375"/>
                  <a:pt x="1334" y="371"/>
                  <a:pt x="1335" y="367"/>
                </a:cubicBezTo>
                <a:cubicBezTo>
                  <a:pt x="1336" y="366"/>
                  <a:pt x="1337" y="365"/>
                  <a:pt x="1337" y="365"/>
                </a:cubicBezTo>
                <a:cubicBezTo>
                  <a:pt x="1336" y="365"/>
                  <a:pt x="1335" y="365"/>
                  <a:pt x="1334" y="364"/>
                </a:cubicBezTo>
                <a:cubicBezTo>
                  <a:pt x="1332" y="361"/>
                  <a:pt x="1327" y="359"/>
                  <a:pt x="1323" y="360"/>
                </a:cubicBezTo>
                <a:cubicBezTo>
                  <a:pt x="1318" y="361"/>
                  <a:pt x="1314" y="364"/>
                  <a:pt x="1314" y="368"/>
                </a:cubicBezTo>
                <a:cubicBezTo>
                  <a:pt x="1315" y="368"/>
                  <a:pt x="1315" y="368"/>
                  <a:pt x="1316" y="368"/>
                </a:cubicBezTo>
                <a:cubicBezTo>
                  <a:pt x="1319" y="368"/>
                  <a:pt x="1323" y="364"/>
                  <a:pt x="1324" y="361"/>
                </a:cubicBezTo>
                <a:cubicBezTo>
                  <a:pt x="1323" y="366"/>
                  <a:pt x="1320" y="368"/>
                  <a:pt x="1319" y="368"/>
                </a:cubicBezTo>
                <a:cubicBezTo>
                  <a:pt x="1323" y="368"/>
                  <a:pt x="1326" y="368"/>
                  <a:pt x="1328" y="364"/>
                </a:cubicBezTo>
                <a:cubicBezTo>
                  <a:pt x="1327" y="366"/>
                  <a:pt x="1325" y="367"/>
                  <a:pt x="1324" y="368"/>
                </a:cubicBezTo>
                <a:cubicBezTo>
                  <a:pt x="1325" y="368"/>
                  <a:pt x="1326" y="368"/>
                  <a:pt x="1327" y="368"/>
                </a:cubicBezTo>
                <a:cubicBezTo>
                  <a:pt x="1327" y="368"/>
                  <a:pt x="1328" y="368"/>
                  <a:pt x="1328" y="367"/>
                </a:cubicBezTo>
                <a:cubicBezTo>
                  <a:pt x="1330" y="367"/>
                  <a:pt x="1331" y="365"/>
                  <a:pt x="1331" y="364"/>
                </a:cubicBezTo>
                <a:cubicBezTo>
                  <a:pt x="1331" y="366"/>
                  <a:pt x="1330" y="367"/>
                  <a:pt x="1329" y="367"/>
                </a:cubicBezTo>
                <a:cubicBezTo>
                  <a:pt x="1333" y="366"/>
                  <a:pt x="1336" y="366"/>
                  <a:pt x="1336" y="366"/>
                </a:cubicBezTo>
                <a:cubicBezTo>
                  <a:pt x="1336" y="366"/>
                  <a:pt x="1330" y="368"/>
                  <a:pt x="1327" y="369"/>
                </a:cubicBezTo>
                <a:cubicBezTo>
                  <a:pt x="1328" y="369"/>
                  <a:pt x="1330" y="370"/>
                  <a:pt x="1331" y="371"/>
                </a:cubicBezTo>
                <a:cubicBezTo>
                  <a:pt x="1327" y="368"/>
                  <a:pt x="1323" y="369"/>
                  <a:pt x="1318" y="370"/>
                </a:cubicBezTo>
                <a:cubicBezTo>
                  <a:pt x="1320" y="370"/>
                  <a:pt x="1322" y="372"/>
                  <a:pt x="1323" y="375"/>
                </a:cubicBezTo>
                <a:cubicBezTo>
                  <a:pt x="1322" y="372"/>
                  <a:pt x="1318" y="370"/>
                  <a:pt x="1315" y="370"/>
                </a:cubicBezTo>
                <a:cubicBezTo>
                  <a:pt x="1314" y="370"/>
                  <a:pt x="1314" y="370"/>
                  <a:pt x="1314" y="370"/>
                </a:cubicBezTo>
                <a:close/>
                <a:moveTo>
                  <a:pt x="1315" y="265"/>
                </a:moveTo>
                <a:cubicBezTo>
                  <a:pt x="1325" y="266"/>
                  <a:pt x="1335" y="257"/>
                  <a:pt x="1338" y="243"/>
                </a:cubicBezTo>
                <a:cubicBezTo>
                  <a:pt x="1341" y="230"/>
                  <a:pt x="1337" y="220"/>
                  <a:pt x="1327" y="212"/>
                </a:cubicBezTo>
                <a:cubicBezTo>
                  <a:pt x="1325" y="211"/>
                  <a:pt x="1325" y="207"/>
                  <a:pt x="1325" y="207"/>
                </a:cubicBezTo>
                <a:cubicBezTo>
                  <a:pt x="1324" y="210"/>
                  <a:pt x="1322" y="212"/>
                  <a:pt x="1319" y="213"/>
                </a:cubicBezTo>
                <a:cubicBezTo>
                  <a:pt x="1309" y="214"/>
                  <a:pt x="1302" y="224"/>
                  <a:pt x="1300" y="234"/>
                </a:cubicBezTo>
                <a:cubicBezTo>
                  <a:pt x="1297" y="247"/>
                  <a:pt x="1301" y="260"/>
                  <a:pt x="1310" y="264"/>
                </a:cubicBezTo>
                <a:cubicBezTo>
                  <a:pt x="1310" y="263"/>
                  <a:pt x="1311" y="261"/>
                  <a:pt x="1312" y="259"/>
                </a:cubicBezTo>
                <a:cubicBezTo>
                  <a:pt x="1314" y="251"/>
                  <a:pt x="1309" y="239"/>
                  <a:pt x="1303" y="233"/>
                </a:cubicBezTo>
                <a:cubicBezTo>
                  <a:pt x="1312" y="241"/>
                  <a:pt x="1314" y="249"/>
                  <a:pt x="1314" y="253"/>
                </a:cubicBezTo>
                <a:cubicBezTo>
                  <a:pt x="1318" y="244"/>
                  <a:pt x="1320" y="236"/>
                  <a:pt x="1312" y="226"/>
                </a:cubicBezTo>
                <a:cubicBezTo>
                  <a:pt x="1318" y="232"/>
                  <a:pt x="1319" y="237"/>
                  <a:pt x="1319" y="240"/>
                </a:cubicBezTo>
                <a:cubicBezTo>
                  <a:pt x="1320" y="238"/>
                  <a:pt x="1320" y="236"/>
                  <a:pt x="1321" y="234"/>
                </a:cubicBezTo>
                <a:cubicBezTo>
                  <a:pt x="1321" y="232"/>
                  <a:pt x="1321" y="231"/>
                  <a:pt x="1322" y="230"/>
                </a:cubicBezTo>
                <a:cubicBezTo>
                  <a:pt x="1321" y="226"/>
                  <a:pt x="1319" y="222"/>
                  <a:pt x="1317" y="219"/>
                </a:cubicBezTo>
                <a:cubicBezTo>
                  <a:pt x="1320" y="222"/>
                  <a:pt x="1321" y="225"/>
                  <a:pt x="1322" y="227"/>
                </a:cubicBezTo>
                <a:cubicBezTo>
                  <a:pt x="1324" y="217"/>
                  <a:pt x="1325" y="211"/>
                  <a:pt x="1325" y="211"/>
                </a:cubicBezTo>
                <a:cubicBezTo>
                  <a:pt x="1325" y="211"/>
                  <a:pt x="1324" y="226"/>
                  <a:pt x="1323" y="235"/>
                </a:cubicBezTo>
                <a:cubicBezTo>
                  <a:pt x="1325" y="232"/>
                  <a:pt x="1328" y="229"/>
                  <a:pt x="1333" y="227"/>
                </a:cubicBezTo>
                <a:cubicBezTo>
                  <a:pt x="1322" y="232"/>
                  <a:pt x="1321" y="245"/>
                  <a:pt x="1318" y="256"/>
                </a:cubicBezTo>
                <a:cubicBezTo>
                  <a:pt x="1320" y="253"/>
                  <a:pt x="1325" y="250"/>
                  <a:pt x="1335" y="249"/>
                </a:cubicBezTo>
                <a:cubicBezTo>
                  <a:pt x="1327" y="250"/>
                  <a:pt x="1318" y="255"/>
                  <a:pt x="1316" y="263"/>
                </a:cubicBezTo>
                <a:cubicBezTo>
                  <a:pt x="1315" y="265"/>
                  <a:pt x="1315" y="265"/>
                  <a:pt x="1315" y="265"/>
                </a:cubicBezTo>
                <a:close/>
                <a:moveTo>
                  <a:pt x="1308" y="270"/>
                </a:moveTo>
                <a:cubicBezTo>
                  <a:pt x="1307" y="263"/>
                  <a:pt x="1300" y="258"/>
                  <a:pt x="1291" y="257"/>
                </a:cubicBezTo>
                <a:cubicBezTo>
                  <a:pt x="1281" y="257"/>
                  <a:pt x="1275" y="261"/>
                  <a:pt x="1272" y="269"/>
                </a:cubicBezTo>
                <a:cubicBezTo>
                  <a:pt x="1271" y="270"/>
                  <a:pt x="1268" y="271"/>
                  <a:pt x="1268" y="271"/>
                </a:cubicBezTo>
                <a:cubicBezTo>
                  <a:pt x="1270" y="271"/>
                  <a:pt x="1272" y="272"/>
                  <a:pt x="1273" y="274"/>
                </a:cubicBezTo>
                <a:cubicBezTo>
                  <a:pt x="1275" y="280"/>
                  <a:pt x="1282" y="283"/>
                  <a:pt x="1290" y="284"/>
                </a:cubicBezTo>
                <a:cubicBezTo>
                  <a:pt x="1299" y="284"/>
                  <a:pt x="1306" y="280"/>
                  <a:pt x="1308" y="273"/>
                </a:cubicBezTo>
                <a:cubicBezTo>
                  <a:pt x="1307" y="273"/>
                  <a:pt x="1306" y="273"/>
                  <a:pt x="1304" y="272"/>
                </a:cubicBezTo>
                <a:cubicBezTo>
                  <a:pt x="1299" y="272"/>
                  <a:pt x="1291" y="277"/>
                  <a:pt x="1288" y="282"/>
                </a:cubicBezTo>
                <a:cubicBezTo>
                  <a:pt x="1293" y="274"/>
                  <a:pt x="1297" y="272"/>
                  <a:pt x="1300" y="272"/>
                </a:cubicBezTo>
                <a:cubicBezTo>
                  <a:pt x="1294" y="270"/>
                  <a:pt x="1288" y="270"/>
                  <a:pt x="1283" y="276"/>
                </a:cubicBezTo>
                <a:cubicBezTo>
                  <a:pt x="1286" y="272"/>
                  <a:pt x="1289" y="271"/>
                  <a:pt x="1291" y="270"/>
                </a:cubicBezTo>
                <a:cubicBezTo>
                  <a:pt x="1289" y="270"/>
                  <a:pt x="1288" y="270"/>
                  <a:pt x="1286" y="270"/>
                </a:cubicBezTo>
                <a:cubicBezTo>
                  <a:pt x="1285" y="270"/>
                  <a:pt x="1285" y="270"/>
                  <a:pt x="1284" y="270"/>
                </a:cubicBezTo>
                <a:cubicBezTo>
                  <a:pt x="1281" y="271"/>
                  <a:pt x="1279" y="273"/>
                  <a:pt x="1277" y="275"/>
                </a:cubicBezTo>
                <a:cubicBezTo>
                  <a:pt x="1279" y="272"/>
                  <a:pt x="1280" y="271"/>
                  <a:pt x="1282" y="270"/>
                </a:cubicBezTo>
                <a:cubicBezTo>
                  <a:pt x="1275" y="270"/>
                  <a:pt x="1271" y="270"/>
                  <a:pt x="1271" y="270"/>
                </a:cubicBezTo>
                <a:cubicBezTo>
                  <a:pt x="1271" y="270"/>
                  <a:pt x="1281" y="269"/>
                  <a:pt x="1287" y="268"/>
                </a:cubicBezTo>
                <a:cubicBezTo>
                  <a:pt x="1285" y="268"/>
                  <a:pt x="1282" y="266"/>
                  <a:pt x="1281" y="262"/>
                </a:cubicBezTo>
                <a:cubicBezTo>
                  <a:pt x="1285" y="269"/>
                  <a:pt x="1294" y="268"/>
                  <a:pt x="1301" y="269"/>
                </a:cubicBezTo>
                <a:cubicBezTo>
                  <a:pt x="1299" y="268"/>
                  <a:pt x="1296" y="265"/>
                  <a:pt x="1295" y="259"/>
                </a:cubicBezTo>
                <a:cubicBezTo>
                  <a:pt x="1296" y="264"/>
                  <a:pt x="1301" y="269"/>
                  <a:pt x="1306" y="270"/>
                </a:cubicBezTo>
                <a:cubicBezTo>
                  <a:pt x="1308" y="270"/>
                  <a:pt x="1308" y="270"/>
                  <a:pt x="1308" y="270"/>
                </a:cubicBezTo>
                <a:close/>
                <a:moveTo>
                  <a:pt x="1314" y="271"/>
                </a:moveTo>
                <a:cubicBezTo>
                  <a:pt x="1316" y="267"/>
                  <a:pt x="1320" y="265"/>
                  <a:pt x="1326" y="266"/>
                </a:cubicBezTo>
                <a:cubicBezTo>
                  <a:pt x="1331" y="267"/>
                  <a:pt x="1334" y="270"/>
                  <a:pt x="1335" y="274"/>
                </a:cubicBezTo>
                <a:cubicBezTo>
                  <a:pt x="1336" y="275"/>
                  <a:pt x="1337" y="276"/>
                  <a:pt x="1337" y="276"/>
                </a:cubicBezTo>
                <a:cubicBezTo>
                  <a:pt x="1336" y="276"/>
                  <a:pt x="1335" y="276"/>
                  <a:pt x="1334" y="277"/>
                </a:cubicBezTo>
                <a:cubicBezTo>
                  <a:pt x="1332" y="281"/>
                  <a:pt x="1327" y="282"/>
                  <a:pt x="1323" y="281"/>
                </a:cubicBezTo>
                <a:cubicBezTo>
                  <a:pt x="1318" y="280"/>
                  <a:pt x="1314" y="277"/>
                  <a:pt x="1314" y="273"/>
                </a:cubicBezTo>
                <a:cubicBezTo>
                  <a:pt x="1315" y="273"/>
                  <a:pt x="1315" y="273"/>
                  <a:pt x="1316" y="273"/>
                </a:cubicBezTo>
                <a:cubicBezTo>
                  <a:pt x="1319" y="274"/>
                  <a:pt x="1323" y="277"/>
                  <a:pt x="1324" y="280"/>
                </a:cubicBezTo>
                <a:cubicBezTo>
                  <a:pt x="1323" y="275"/>
                  <a:pt x="1320" y="274"/>
                  <a:pt x="1319" y="273"/>
                </a:cubicBezTo>
                <a:cubicBezTo>
                  <a:pt x="1323" y="273"/>
                  <a:pt x="1326" y="273"/>
                  <a:pt x="1328" y="278"/>
                </a:cubicBezTo>
                <a:cubicBezTo>
                  <a:pt x="1327" y="275"/>
                  <a:pt x="1325" y="274"/>
                  <a:pt x="1324" y="273"/>
                </a:cubicBezTo>
                <a:cubicBezTo>
                  <a:pt x="1325" y="273"/>
                  <a:pt x="1326" y="273"/>
                  <a:pt x="1327" y="273"/>
                </a:cubicBezTo>
                <a:cubicBezTo>
                  <a:pt x="1327" y="274"/>
                  <a:pt x="1328" y="274"/>
                  <a:pt x="1328" y="274"/>
                </a:cubicBezTo>
                <a:cubicBezTo>
                  <a:pt x="1330" y="274"/>
                  <a:pt x="1331" y="276"/>
                  <a:pt x="1331" y="277"/>
                </a:cubicBezTo>
                <a:cubicBezTo>
                  <a:pt x="1331" y="276"/>
                  <a:pt x="1330" y="275"/>
                  <a:pt x="1329" y="274"/>
                </a:cubicBezTo>
                <a:cubicBezTo>
                  <a:pt x="1333" y="275"/>
                  <a:pt x="1336" y="275"/>
                  <a:pt x="1336" y="275"/>
                </a:cubicBezTo>
                <a:cubicBezTo>
                  <a:pt x="1336" y="275"/>
                  <a:pt x="1330" y="273"/>
                  <a:pt x="1327" y="273"/>
                </a:cubicBezTo>
                <a:cubicBezTo>
                  <a:pt x="1328" y="272"/>
                  <a:pt x="1330" y="272"/>
                  <a:pt x="1331" y="270"/>
                </a:cubicBezTo>
                <a:cubicBezTo>
                  <a:pt x="1327" y="273"/>
                  <a:pt x="1323" y="272"/>
                  <a:pt x="1318" y="271"/>
                </a:cubicBezTo>
                <a:cubicBezTo>
                  <a:pt x="1320" y="271"/>
                  <a:pt x="1322" y="270"/>
                  <a:pt x="1323" y="266"/>
                </a:cubicBezTo>
                <a:cubicBezTo>
                  <a:pt x="1322" y="269"/>
                  <a:pt x="1318" y="271"/>
                  <a:pt x="1315" y="271"/>
                </a:cubicBezTo>
                <a:cubicBezTo>
                  <a:pt x="1314" y="271"/>
                  <a:pt x="1314" y="271"/>
                  <a:pt x="1314" y="271"/>
                </a:cubicBezTo>
                <a:close/>
                <a:moveTo>
                  <a:pt x="1252" y="315"/>
                </a:moveTo>
                <a:cubicBezTo>
                  <a:pt x="1256" y="315"/>
                  <a:pt x="1261" y="317"/>
                  <a:pt x="1267" y="319"/>
                </a:cubicBezTo>
                <a:cubicBezTo>
                  <a:pt x="1261" y="320"/>
                  <a:pt x="1256" y="322"/>
                  <a:pt x="1252" y="322"/>
                </a:cubicBezTo>
                <a:cubicBezTo>
                  <a:pt x="1244" y="322"/>
                  <a:pt x="1238" y="321"/>
                  <a:pt x="1237" y="318"/>
                </a:cubicBezTo>
                <a:cubicBezTo>
                  <a:pt x="1238" y="315"/>
                  <a:pt x="1245" y="314"/>
                  <a:pt x="1252" y="315"/>
                </a:cubicBezTo>
                <a:close/>
                <a:moveTo>
                  <a:pt x="1243" y="209"/>
                </a:moveTo>
                <a:cubicBezTo>
                  <a:pt x="1243" y="211"/>
                  <a:pt x="1239" y="211"/>
                  <a:pt x="1239" y="209"/>
                </a:cubicBezTo>
                <a:cubicBezTo>
                  <a:pt x="1239" y="208"/>
                  <a:pt x="1239" y="208"/>
                  <a:pt x="1239" y="208"/>
                </a:cubicBezTo>
                <a:cubicBezTo>
                  <a:pt x="1239" y="206"/>
                  <a:pt x="1239" y="206"/>
                  <a:pt x="1239" y="206"/>
                </a:cubicBezTo>
                <a:cubicBezTo>
                  <a:pt x="1238" y="205"/>
                  <a:pt x="1238" y="205"/>
                  <a:pt x="1238" y="205"/>
                </a:cubicBezTo>
                <a:cubicBezTo>
                  <a:pt x="1238" y="203"/>
                  <a:pt x="1242" y="203"/>
                  <a:pt x="1242" y="205"/>
                </a:cubicBezTo>
                <a:cubicBezTo>
                  <a:pt x="1242" y="206"/>
                  <a:pt x="1242" y="206"/>
                  <a:pt x="1242" y="206"/>
                </a:cubicBezTo>
                <a:cubicBezTo>
                  <a:pt x="1242" y="207"/>
                  <a:pt x="1242" y="207"/>
                  <a:pt x="1242" y="207"/>
                </a:cubicBezTo>
                <a:cubicBezTo>
                  <a:pt x="1243" y="209"/>
                  <a:pt x="1243" y="209"/>
                  <a:pt x="1243" y="209"/>
                </a:cubicBezTo>
                <a:close/>
                <a:moveTo>
                  <a:pt x="845" y="48"/>
                </a:moveTo>
                <a:cubicBezTo>
                  <a:pt x="843" y="49"/>
                  <a:pt x="842" y="45"/>
                  <a:pt x="844" y="44"/>
                </a:cubicBezTo>
                <a:cubicBezTo>
                  <a:pt x="844" y="44"/>
                  <a:pt x="844" y="44"/>
                  <a:pt x="844" y="44"/>
                </a:cubicBezTo>
                <a:cubicBezTo>
                  <a:pt x="846" y="44"/>
                  <a:pt x="846" y="44"/>
                  <a:pt x="846" y="44"/>
                </a:cubicBezTo>
                <a:cubicBezTo>
                  <a:pt x="847" y="43"/>
                  <a:pt x="847" y="43"/>
                  <a:pt x="847" y="43"/>
                </a:cubicBezTo>
                <a:cubicBezTo>
                  <a:pt x="850" y="43"/>
                  <a:pt x="851" y="46"/>
                  <a:pt x="848" y="47"/>
                </a:cubicBezTo>
                <a:cubicBezTo>
                  <a:pt x="847" y="47"/>
                  <a:pt x="847" y="47"/>
                  <a:pt x="847" y="47"/>
                </a:cubicBezTo>
                <a:cubicBezTo>
                  <a:pt x="845" y="48"/>
                  <a:pt x="845" y="48"/>
                  <a:pt x="845" y="48"/>
                </a:cubicBezTo>
                <a:cubicBezTo>
                  <a:pt x="845" y="48"/>
                  <a:pt x="845" y="48"/>
                  <a:pt x="845" y="48"/>
                </a:cubicBezTo>
                <a:close/>
                <a:moveTo>
                  <a:pt x="859" y="44"/>
                </a:moveTo>
                <a:cubicBezTo>
                  <a:pt x="857" y="45"/>
                  <a:pt x="856" y="41"/>
                  <a:pt x="858" y="41"/>
                </a:cubicBezTo>
                <a:cubicBezTo>
                  <a:pt x="858" y="41"/>
                  <a:pt x="858" y="41"/>
                  <a:pt x="858" y="41"/>
                </a:cubicBezTo>
                <a:cubicBezTo>
                  <a:pt x="860" y="40"/>
                  <a:pt x="860" y="40"/>
                  <a:pt x="860" y="40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4" y="39"/>
                  <a:pt x="865" y="43"/>
                  <a:pt x="862" y="43"/>
                </a:cubicBezTo>
                <a:cubicBezTo>
                  <a:pt x="861" y="44"/>
                  <a:pt x="861" y="44"/>
                  <a:pt x="861" y="44"/>
                </a:cubicBezTo>
                <a:cubicBezTo>
                  <a:pt x="859" y="44"/>
                  <a:pt x="859" y="44"/>
                  <a:pt x="859" y="44"/>
                </a:cubicBezTo>
                <a:cubicBezTo>
                  <a:pt x="859" y="44"/>
                  <a:pt x="859" y="44"/>
                  <a:pt x="859" y="44"/>
                </a:cubicBezTo>
                <a:close/>
                <a:moveTo>
                  <a:pt x="873" y="41"/>
                </a:moveTo>
                <a:cubicBezTo>
                  <a:pt x="871" y="41"/>
                  <a:pt x="870" y="38"/>
                  <a:pt x="872" y="37"/>
                </a:cubicBezTo>
                <a:cubicBezTo>
                  <a:pt x="873" y="37"/>
                  <a:pt x="873" y="37"/>
                  <a:pt x="873" y="37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6" y="37"/>
                  <a:pt x="876" y="37"/>
                  <a:pt x="876" y="37"/>
                </a:cubicBezTo>
                <a:cubicBezTo>
                  <a:pt x="878" y="36"/>
                  <a:pt x="879" y="40"/>
                  <a:pt x="877" y="40"/>
                </a:cubicBezTo>
                <a:cubicBezTo>
                  <a:pt x="876" y="40"/>
                  <a:pt x="876" y="40"/>
                  <a:pt x="876" y="40"/>
                </a:cubicBezTo>
                <a:cubicBezTo>
                  <a:pt x="874" y="41"/>
                  <a:pt x="874" y="41"/>
                  <a:pt x="874" y="41"/>
                </a:cubicBezTo>
                <a:cubicBezTo>
                  <a:pt x="873" y="41"/>
                  <a:pt x="873" y="41"/>
                  <a:pt x="873" y="41"/>
                </a:cubicBezTo>
                <a:close/>
                <a:moveTo>
                  <a:pt x="887" y="38"/>
                </a:moveTo>
                <a:cubicBezTo>
                  <a:pt x="885" y="39"/>
                  <a:pt x="884" y="35"/>
                  <a:pt x="887" y="35"/>
                </a:cubicBezTo>
                <a:cubicBezTo>
                  <a:pt x="887" y="35"/>
                  <a:pt x="887" y="35"/>
                  <a:pt x="887" y="35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3" y="34"/>
                  <a:pt x="893" y="38"/>
                  <a:pt x="891" y="38"/>
                </a:cubicBezTo>
                <a:cubicBezTo>
                  <a:pt x="890" y="38"/>
                  <a:pt x="890" y="38"/>
                  <a:pt x="890" y="38"/>
                </a:cubicBezTo>
                <a:cubicBezTo>
                  <a:pt x="888" y="38"/>
                  <a:pt x="888" y="38"/>
                  <a:pt x="888" y="38"/>
                </a:cubicBezTo>
                <a:cubicBezTo>
                  <a:pt x="887" y="38"/>
                  <a:pt x="887" y="38"/>
                  <a:pt x="887" y="38"/>
                </a:cubicBezTo>
                <a:close/>
                <a:moveTo>
                  <a:pt x="902" y="37"/>
                </a:moveTo>
                <a:cubicBezTo>
                  <a:pt x="899" y="37"/>
                  <a:pt x="899" y="33"/>
                  <a:pt x="901" y="33"/>
                </a:cubicBezTo>
                <a:cubicBezTo>
                  <a:pt x="902" y="33"/>
                  <a:pt x="902" y="33"/>
                  <a:pt x="902" y="33"/>
                </a:cubicBezTo>
                <a:cubicBezTo>
                  <a:pt x="904" y="33"/>
                  <a:pt x="904" y="33"/>
                  <a:pt x="904" y="33"/>
                </a:cubicBezTo>
                <a:cubicBezTo>
                  <a:pt x="905" y="33"/>
                  <a:pt x="905" y="33"/>
                  <a:pt x="905" y="33"/>
                </a:cubicBezTo>
                <a:cubicBezTo>
                  <a:pt x="907" y="32"/>
                  <a:pt x="908" y="36"/>
                  <a:pt x="905" y="36"/>
                </a:cubicBezTo>
                <a:cubicBezTo>
                  <a:pt x="905" y="36"/>
                  <a:pt x="905" y="36"/>
                  <a:pt x="905" y="36"/>
                </a:cubicBezTo>
                <a:cubicBezTo>
                  <a:pt x="903" y="36"/>
                  <a:pt x="903" y="36"/>
                  <a:pt x="903" y="36"/>
                </a:cubicBezTo>
                <a:cubicBezTo>
                  <a:pt x="902" y="37"/>
                  <a:pt x="902" y="37"/>
                  <a:pt x="902" y="37"/>
                </a:cubicBezTo>
                <a:close/>
                <a:moveTo>
                  <a:pt x="916" y="35"/>
                </a:moveTo>
                <a:cubicBezTo>
                  <a:pt x="914" y="35"/>
                  <a:pt x="914" y="32"/>
                  <a:pt x="916" y="32"/>
                </a:cubicBezTo>
                <a:cubicBezTo>
                  <a:pt x="917" y="32"/>
                  <a:pt x="917" y="32"/>
                  <a:pt x="917" y="32"/>
                </a:cubicBezTo>
                <a:cubicBezTo>
                  <a:pt x="919" y="31"/>
                  <a:pt x="919" y="31"/>
                  <a:pt x="919" y="31"/>
                </a:cubicBezTo>
                <a:cubicBezTo>
                  <a:pt x="920" y="31"/>
                  <a:pt x="920" y="31"/>
                  <a:pt x="920" y="31"/>
                </a:cubicBezTo>
                <a:cubicBezTo>
                  <a:pt x="922" y="31"/>
                  <a:pt x="922" y="35"/>
                  <a:pt x="920" y="35"/>
                </a:cubicBezTo>
                <a:cubicBezTo>
                  <a:pt x="919" y="35"/>
                  <a:pt x="919" y="35"/>
                  <a:pt x="919" y="35"/>
                </a:cubicBezTo>
                <a:cubicBezTo>
                  <a:pt x="917" y="35"/>
                  <a:pt x="917" y="35"/>
                  <a:pt x="917" y="35"/>
                </a:cubicBezTo>
                <a:cubicBezTo>
                  <a:pt x="916" y="35"/>
                  <a:pt x="916" y="35"/>
                  <a:pt x="916" y="35"/>
                </a:cubicBezTo>
                <a:close/>
                <a:moveTo>
                  <a:pt x="931" y="35"/>
                </a:moveTo>
                <a:cubicBezTo>
                  <a:pt x="928" y="35"/>
                  <a:pt x="928" y="31"/>
                  <a:pt x="931" y="31"/>
                </a:cubicBezTo>
                <a:cubicBezTo>
                  <a:pt x="932" y="31"/>
                  <a:pt x="932" y="31"/>
                  <a:pt x="932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7" y="31"/>
                  <a:pt x="937" y="35"/>
                  <a:pt x="934" y="35"/>
                </a:cubicBezTo>
                <a:cubicBezTo>
                  <a:pt x="934" y="35"/>
                  <a:pt x="934" y="35"/>
                  <a:pt x="934" y="35"/>
                </a:cubicBezTo>
                <a:cubicBezTo>
                  <a:pt x="932" y="35"/>
                  <a:pt x="932" y="35"/>
                  <a:pt x="932" y="35"/>
                </a:cubicBezTo>
                <a:cubicBezTo>
                  <a:pt x="931" y="35"/>
                  <a:pt x="931" y="35"/>
                  <a:pt x="931" y="35"/>
                </a:cubicBezTo>
                <a:close/>
                <a:moveTo>
                  <a:pt x="945" y="34"/>
                </a:moveTo>
                <a:cubicBezTo>
                  <a:pt x="943" y="34"/>
                  <a:pt x="943" y="31"/>
                  <a:pt x="945" y="31"/>
                </a:cubicBezTo>
                <a:cubicBezTo>
                  <a:pt x="946" y="31"/>
                  <a:pt x="946" y="31"/>
                  <a:pt x="946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51" y="31"/>
                  <a:pt x="951" y="35"/>
                  <a:pt x="949" y="35"/>
                </a:cubicBezTo>
                <a:cubicBezTo>
                  <a:pt x="948" y="35"/>
                  <a:pt x="948" y="35"/>
                  <a:pt x="948" y="35"/>
                </a:cubicBezTo>
                <a:cubicBezTo>
                  <a:pt x="946" y="34"/>
                  <a:pt x="946" y="34"/>
                  <a:pt x="946" y="34"/>
                </a:cubicBezTo>
                <a:cubicBezTo>
                  <a:pt x="945" y="34"/>
                  <a:pt x="945" y="34"/>
                  <a:pt x="945" y="34"/>
                </a:cubicBezTo>
                <a:close/>
                <a:moveTo>
                  <a:pt x="960" y="35"/>
                </a:moveTo>
                <a:cubicBezTo>
                  <a:pt x="957" y="35"/>
                  <a:pt x="957" y="31"/>
                  <a:pt x="960" y="31"/>
                </a:cubicBezTo>
                <a:cubicBezTo>
                  <a:pt x="961" y="31"/>
                  <a:pt x="961" y="31"/>
                  <a:pt x="961" y="31"/>
                </a:cubicBezTo>
                <a:cubicBezTo>
                  <a:pt x="963" y="31"/>
                  <a:pt x="963" y="31"/>
                  <a:pt x="963" y="31"/>
                </a:cubicBezTo>
                <a:cubicBezTo>
                  <a:pt x="964" y="32"/>
                  <a:pt x="964" y="32"/>
                  <a:pt x="964" y="32"/>
                </a:cubicBezTo>
                <a:cubicBezTo>
                  <a:pt x="966" y="32"/>
                  <a:pt x="966" y="35"/>
                  <a:pt x="963" y="35"/>
                </a:cubicBezTo>
                <a:cubicBezTo>
                  <a:pt x="963" y="35"/>
                  <a:pt x="963" y="35"/>
                  <a:pt x="963" y="35"/>
                </a:cubicBezTo>
                <a:cubicBezTo>
                  <a:pt x="961" y="35"/>
                  <a:pt x="961" y="35"/>
                  <a:pt x="961" y="35"/>
                </a:cubicBezTo>
                <a:cubicBezTo>
                  <a:pt x="960" y="35"/>
                  <a:pt x="960" y="35"/>
                  <a:pt x="960" y="35"/>
                </a:cubicBezTo>
                <a:close/>
                <a:moveTo>
                  <a:pt x="974" y="36"/>
                </a:moveTo>
                <a:cubicBezTo>
                  <a:pt x="972" y="36"/>
                  <a:pt x="972" y="32"/>
                  <a:pt x="975" y="32"/>
                </a:cubicBezTo>
                <a:cubicBezTo>
                  <a:pt x="976" y="32"/>
                  <a:pt x="976" y="32"/>
                  <a:pt x="976" y="32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81" y="33"/>
                  <a:pt x="980" y="37"/>
                  <a:pt x="978" y="36"/>
                </a:cubicBezTo>
                <a:cubicBezTo>
                  <a:pt x="978" y="36"/>
                  <a:pt x="978" y="36"/>
                  <a:pt x="978" y="36"/>
                </a:cubicBezTo>
                <a:cubicBezTo>
                  <a:pt x="975" y="36"/>
                  <a:pt x="975" y="36"/>
                  <a:pt x="975" y="36"/>
                </a:cubicBezTo>
                <a:cubicBezTo>
                  <a:pt x="974" y="36"/>
                  <a:pt x="974" y="36"/>
                  <a:pt x="974" y="36"/>
                </a:cubicBezTo>
                <a:close/>
                <a:moveTo>
                  <a:pt x="989" y="38"/>
                </a:moveTo>
                <a:cubicBezTo>
                  <a:pt x="986" y="37"/>
                  <a:pt x="987" y="34"/>
                  <a:pt x="989" y="34"/>
                </a:cubicBezTo>
                <a:cubicBezTo>
                  <a:pt x="990" y="34"/>
                  <a:pt x="990" y="34"/>
                  <a:pt x="990" y="34"/>
                </a:cubicBezTo>
                <a:cubicBezTo>
                  <a:pt x="992" y="34"/>
                  <a:pt x="992" y="34"/>
                  <a:pt x="992" y="34"/>
                </a:cubicBezTo>
                <a:cubicBezTo>
                  <a:pt x="993" y="34"/>
                  <a:pt x="993" y="34"/>
                  <a:pt x="993" y="34"/>
                </a:cubicBezTo>
                <a:cubicBezTo>
                  <a:pt x="995" y="35"/>
                  <a:pt x="995" y="38"/>
                  <a:pt x="992" y="38"/>
                </a:cubicBezTo>
                <a:cubicBezTo>
                  <a:pt x="992" y="38"/>
                  <a:pt x="992" y="38"/>
                  <a:pt x="992" y="38"/>
                </a:cubicBezTo>
                <a:cubicBezTo>
                  <a:pt x="990" y="38"/>
                  <a:pt x="990" y="38"/>
                  <a:pt x="990" y="38"/>
                </a:cubicBezTo>
                <a:cubicBezTo>
                  <a:pt x="989" y="38"/>
                  <a:pt x="989" y="38"/>
                  <a:pt x="989" y="38"/>
                </a:cubicBezTo>
                <a:close/>
                <a:moveTo>
                  <a:pt x="1003" y="40"/>
                </a:moveTo>
                <a:cubicBezTo>
                  <a:pt x="1001" y="39"/>
                  <a:pt x="1001" y="36"/>
                  <a:pt x="1004" y="36"/>
                </a:cubicBezTo>
                <a:cubicBezTo>
                  <a:pt x="1005" y="36"/>
                  <a:pt x="1005" y="36"/>
                  <a:pt x="1005" y="36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10" y="37"/>
                  <a:pt x="1009" y="41"/>
                  <a:pt x="1007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40"/>
                  <a:pt x="1004" y="40"/>
                  <a:pt x="1004" y="40"/>
                </a:cubicBezTo>
                <a:cubicBezTo>
                  <a:pt x="1003" y="40"/>
                  <a:pt x="1003" y="40"/>
                  <a:pt x="1003" y="40"/>
                </a:cubicBezTo>
                <a:close/>
                <a:moveTo>
                  <a:pt x="1017" y="42"/>
                </a:moveTo>
                <a:cubicBezTo>
                  <a:pt x="1015" y="42"/>
                  <a:pt x="1016" y="38"/>
                  <a:pt x="1018" y="39"/>
                </a:cubicBezTo>
                <a:cubicBezTo>
                  <a:pt x="1019" y="39"/>
                  <a:pt x="1019" y="39"/>
                  <a:pt x="101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2" y="39"/>
                  <a:pt x="1022" y="39"/>
                  <a:pt x="1022" y="39"/>
                </a:cubicBezTo>
                <a:cubicBezTo>
                  <a:pt x="1024" y="40"/>
                  <a:pt x="1023" y="43"/>
                  <a:pt x="1021" y="43"/>
                </a:cubicBezTo>
                <a:cubicBezTo>
                  <a:pt x="1020" y="43"/>
                  <a:pt x="1020" y="43"/>
                  <a:pt x="1020" y="43"/>
                </a:cubicBezTo>
                <a:cubicBezTo>
                  <a:pt x="1018" y="42"/>
                  <a:pt x="1018" y="42"/>
                  <a:pt x="1018" y="42"/>
                </a:cubicBezTo>
                <a:cubicBezTo>
                  <a:pt x="1017" y="42"/>
                  <a:pt x="1017" y="42"/>
                  <a:pt x="1017" y="42"/>
                </a:cubicBezTo>
                <a:close/>
                <a:moveTo>
                  <a:pt x="1031" y="45"/>
                </a:moveTo>
                <a:cubicBezTo>
                  <a:pt x="1029" y="44"/>
                  <a:pt x="1030" y="41"/>
                  <a:pt x="1032" y="42"/>
                </a:cubicBezTo>
                <a:cubicBezTo>
                  <a:pt x="1033" y="42"/>
                  <a:pt x="1033" y="42"/>
                  <a:pt x="1033" y="42"/>
                </a:cubicBezTo>
                <a:cubicBezTo>
                  <a:pt x="1035" y="42"/>
                  <a:pt x="1035" y="42"/>
                  <a:pt x="1035" y="42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8" y="43"/>
                  <a:pt x="1037" y="47"/>
                  <a:pt x="1035" y="46"/>
                </a:cubicBezTo>
                <a:cubicBezTo>
                  <a:pt x="1034" y="46"/>
                  <a:pt x="1034" y="46"/>
                  <a:pt x="1034" y="46"/>
                </a:cubicBezTo>
                <a:cubicBezTo>
                  <a:pt x="1032" y="45"/>
                  <a:pt x="1032" y="45"/>
                  <a:pt x="1032" y="45"/>
                </a:cubicBezTo>
                <a:cubicBezTo>
                  <a:pt x="1031" y="45"/>
                  <a:pt x="1031" y="45"/>
                  <a:pt x="1031" y="45"/>
                </a:cubicBezTo>
                <a:close/>
                <a:moveTo>
                  <a:pt x="1046" y="49"/>
                </a:moveTo>
                <a:cubicBezTo>
                  <a:pt x="1043" y="48"/>
                  <a:pt x="1044" y="45"/>
                  <a:pt x="1047" y="45"/>
                </a:cubicBezTo>
                <a:cubicBezTo>
                  <a:pt x="1047" y="46"/>
                  <a:pt x="1047" y="46"/>
                  <a:pt x="1047" y="46"/>
                </a:cubicBezTo>
                <a:cubicBezTo>
                  <a:pt x="1049" y="46"/>
                  <a:pt x="1049" y="46"/>
                  <a:pt x="1049" y="46"/>
                </a:cubicBezTo>
                <a:cubicBezTo>
                  <a:pt x="1050" y="46"/>
                  <a:pt x="1050" y="46"/>
                  <a:pt x="1050" y="46"/>
                </a:cubicBezTo>
                <a:cubicBezTo>
                  <a:pt x="1052" y="47"/>
                  <a:pt x="1051" y="51"/>
                  <a:pt x="1049" y="50"/>
                </a:cubicBezTo>
                <a:cubicBezTo>
                  <a:pt x="1048" y="50"/>
                  <a:pt x="1048" y="50"/>
                  <a:pt x="1048" y="50"/>
                </a:cubicBezTo>
                <a:cubicBezTo>
                  <a:pt x="1046" y="49"/>
                  <a:pt x="1046" y="49"/>
                  <a:pt x="1046" y="49"/>
                </a:cubicBezTo>
                <a:cubicBezTo>
                  <a:pt x="1046" y="49"/>
                  <a:pt x="1046" y="49"/>
                  <a:pt x="1046" y="49"/>
                </a:cubicBezTo>
                <a:close/>
                <a:moveTo>
                  <a:pt x="1060" y="53"/>
                </a:moveTo>
                <a:cubicBezTo>
                  <a:pt x="1057" y="52"/>
                  <a:pt x="1058" y="49"/>
                  <a:pt x="1061" y="49"/>
                </a:cubicBezTo>
                <a:cubicBezTo>
                  <a:pt x="1061" y="50"/>
                  <a:pt x="1061" y="50"/>
                  <a:pt x="1061" y="50"/>
                </a:cubicBezTo>
                <a:cubicBezTo>
                  <a:pt x="1063" y="50"/>
                  <a:pt x="1063" y="50"/>
                  <a:pt x="1063" y="50"/>
                </a:cubicBezTo>
                <a:cubicBezTo>
                  <a:pt x="1064" y="51"/>
                  <a:pt x="1064" y="51"/>
                  <a:pt x="1064" y="51"/>
                </a:cubicBezTo>
                <a:cubicBezTo>
                  <a:pt x="1066" y="51"/>
                  <a:pt x="1065" y="55"/>
                  <a:pt x="1063" y="54"/>
                </a:cubicBezTo>
                <a:cubicBezTo>
                  <a:pt x="1062" y="54"/>
                  <a:pt x="1062" y="54"/>
                  <a:pt x="1062" y="54"/>
                </a:cubicBezTo>
                <a:cubicBezTo>
                  <a:pt x="1060" y="53"/>
                  <a:pt x="1060" y="53"/>
                  <a:pt x="1060" y="53"/>
                </a:cubicBezTo>
                <a:cubicBezTo>
                  <a:pt x="1060" y="53"/>
                  <a:pt x="1060" y="53"/>
                  <a:pt x="1060" y="53"/>
                </a:cubicBezTo>
                <a:close/>
                <a:moveTo>
                  <a:pt x="1073" y="57"/>
                </a:moveTo>
                <a:cubicBezTo>
                  <a:pt x="1071" y="57"/>
                  <a:pt x="1072" y="53"/>
                  <a:pt x="1075" y="54"/>
                </a:cubicBezTo>
                <a:cubicBezTo>
                  <a:pt x="1076" y="55"/>
                  <a:pt x="1076" y="55"/>
                  <a:pt x="1076" y="55"/>
                </a:cubicBezTo>
                <a:cubicBezTo>
                  <a:pt x="1078" y="55"/>
                  <a:pt x="1078" y="55"/>
                  <a:pt x="1078" y="55"/>
                </a:cubicBezTo>
                <a:cubicBezTo>
                  <a:pt x="1080" y="56"/>
                  <a:pt x="1079" y="59"/>
                  <a:pt x="1077" y="59"/>
                </a:cubicBezTo>
                <a:cubicBezTo>
                  <a:pt x="1075" y="58"/>
                  <a:pt x="1075" y="58"/>
                  <a:pt x="1075" y="58"/>
                </a:cubicBezTo>
                <a:cubicBezTo>
                  <a:pt x="1073" y="57"/>
                  <a:pt x="1073" y="57"/>
                  <a:pt x="1073" y="57"/>
                </a:cubicBezTo>
                <a:close/>
                <a:moveTo>
                  <a:pt x="1087" y="63"/>
                </a:moveTo>
                <a:cubicBezTo>
                  <a:pt x="1085" y="62"/>
                  <a:pt x="1086" y="58"/>
                  <a:pt x="1088" y="59"/>
                </a:cubicBezTo>
                <a:cubicBezTo>
                  <a:pt x="1089" y="60"/>
                  <a:pt x="1089" y="60"/>
                  <a:pt x="1089" y="60"/>
                </a:cubicBezTo>
                <a:cubicBezTo>
                  <a:pt x="1091" y="60"/>
                  <a:pt x="1091" y="60"/>
                  <a:pt x="1091" y="60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94" y="61"/>
                  <a:pt x="1093" y="65"/>
                  <a:pt x="1090" y="64"/>
                </a:cubicBezTo>
                <a:cubicBezTo>
                  <a:pt x="1090" y="64"/>
                  <a:pt x="1090" y="64"/>
                  <a:pt x="1090" y="64"/>
                </a:cubicBezTo>
                <a:cubicBezTo>
                  <a:pt x="1088" y="63"/>
                  <a:pt x="1088" y="63"/>
                  <a:pt x="1088" y="63"/>
                </a:cubicBezTo>
                <a:cubicBezTo>
                  <a:pt x="1087" y="63"/>
                  <a:pt x="1087" y="63"/>
                  <a:pt x="1087" y="63"/>
                </a:cubicBezTo>
                <a:close/>
                <a:moveTo>
                  <a:pt x="1100" y="68"/>
                </a:moveTo>
                <a:cubicBezTo>
                  <a:pt x="1098" y="67"/>
                  <a:pt x="1100" y="64"/>
                  <a:pt x="1102" y="65"/>
                </a:cubicBezTo>
                <a:cubicBezTo>
                  <a:pt x="1102" y="65"/>
                  <a:pt x="1102" y="65"/>
                  <a:pt x="1102" y="65"/>
                </a:cubicBezTo>
                <a:cubicBezTo>
                  <a:pt x="1104" y="66"/>
                  <a:pt x="1104" y="66"/>
                  <a:pt x="1104" y="66"/>
                </a:cubicBezTo>
                <a:cubicBezTo>
                  <a:pt x="1105" y="66"/>
                  <a:pt x="1105" y="66"/>
                  <a:pt x="1105" y="66"/>
                </a:cubicBezTo>
                <a:cubicBezTo>
                  <a:pt x="1107" y="67"/>
                  <a:pt x="1106" y="71"/>
                  <a:pt x="1104" y="70"/>
                </a:cubicBezTo>
                <a:cubicBezTo>
                  <a:pt x="1102" y="69"/>
                  <a:pt x="1102" y="69"/>
                  <a:pt x="1102" y="69"/>
                </a:cubicBezTo>
                <a:cubicBezTo>
                  <a:pt x="1101" y="68"/>
                  <a:pt x="1101" y="68"/>
                  <a:pt x="1101" y="68"/>
                </a:cubicBezTo>
                <a:cubicBezTo>
                  <a:pt x="1100" y="68"/>
                  <a:pt x="1100" y="68"/>
                  <a:pt x="1100" y="68"/>
                </a:cubicBezTo>
                <a:close/>
                <a:moveTo>
                  <a:pt x="1114" y="74"/>
                </a:moveTo>
                <a:cubicBezTo>
                  <a:pt x="1111" y="73"/>
                  <a:pt x="1113" y="70"/>
                  <a:pt x="1115" y="71"/>
                </a:cubicBezTo>
                <a:cubicBezTo>
                  <a:pt x="1116" y="71"/>
                  <a:pt x="1116" y="71"/>
                  <a:pt x="1116" y="71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21" y="73"/>
                  <a:pt x="1119" y="77"/>
                  <a:pt x="1117" y="76"/>
                </a:cubicBezTo>
                <a:cubicBezTo>
                  <a:pt x="1116" y="76"/>
                  <a:pt x="1116" y="76"/>
                  <a:pt x="1116" y="76"/>
                </a:cubicBezTo>
                <a:cubicBezTo>
                  <a:pt x="1115" y="75"/>
                  <a:pt x="1115" y="75"/>
                  <a:pt x="1115" y="75"/>
                </a:cubicBezTo>
                <a:cubicBezTo>
                  <a:pt x="1114" y="74"/>
                  <a:pt x="1114" y="74"/>
                  <a:pt x="1114" y="74"/>
                </a:cubicBezTo>
                <a:close/>
                <a:moveTo>
                  <a:pt x="1126" y="81"/>
                </a:moveTo>
                <a:cubicBezTo>
                  <a:pt x="1124" y="80"/>
                  <a:pt x="1126" y="76"/>
                  <a:pt x="1128" y="77"/>
                </a:cubicBezTo>
                <a:cubicBezTo>
                  <a:pt x="1128" y="77"/>
                  <a:pt x="1128" y="77"/>
                  <a:pt x="1128" y="77"/>
                </a:cubicBezTo>
                <a:cubicBezTo>
                  <a:pt x="1130" y="78"/>
                  <a:pt x="1130" y="78"/>
                  <a:pt x="1130" y="78"/>
                </a:cubicBezTo>
                <a:cubicBezTo>
                  <a:pt x="1131" y="79"/>
                  <a:pt x="1131" y="79"/>
                  <a:pt x="1131" y="79"/>
                </a:cubicBezTo>
                <a:cubicBezTo>
                  <a:pt x="1133" y="80"/>
                  <a:pt x="1132" y="83"/>
                  <a:pt x="1130" y="82"/>
                </a:cubicBezTo>
                <a:cubicBezTo>
                  <a:pt x="1128" y="82"/>
                  <a:pt x="1128" y="82"/>
                  <a:pt x="1128" y="82"/>
                </a:cubicBezTo>
                <a:cubicBezTo>
                  <a:pt x="1127" y="81"/>
                  <a:pt x="1127" y="81"/>
                  <a:pt x="1127" y="81"/>
                </a:cubicBezTo>
                <a:cubicBezTo>
                  <a:pt x="1126" y="81"/>
                  <a:pt x="1126" y="81"/>
                  <a:pt x="1126" y="81"/>
                </a:cubicBezTo>
                <a:close/>
                <a:moveTo>
                  <a:pt x="1139" y="88"/>
                </a:moveTo>
                <a:cubicBezTo>
                  <a:pt x="1137" y="87"/>
                  <a:pt x="1139" y="83"/>
                  <a:pt x="1141" y="85"/>
                </a:cubicBezTo>
                <a:cubicBezTo>
                  <a:pt x="1141" y="85"/>
                  <a:pt x="1141" y="85"/>
                  <a:pt x="1141" y="85"/>
                </a:cubicBezTo>
                <a:cubicBezTo>
                  <a:pt x="1143" y="86"/>
                  <a:pt x="1143" y="86"/>
                  <a:pt x="1143" y="86"/>
                </a:cubicBezTo>
                <a:cubicBezTo>
                  <a:pt x="1144" y="86"/>
                  <a:pt x="1144" y="86"/>
                  <a:pt x="1144" y="86"/>
                </a:cubicBezTo>
                <a:cubicBezTo>
                  <a:pt x="1146" y="87"/>
                  <a:pt x="1145" y="91"/>
                  <a:pt x="1142" y="90"/>
                </a:cubicBezTo>
                <a:cubicBezTo>
                  <a:pt x="1141" y="89"/>
                  <a:pt x="1141" y="89"/>
                  <a:pt x="1141" y="89"/>
                </a:cubicBezTo>
                <a:cubicBezTo>
                  <a:pt x="1140" y="88"/>
                  <a:pt x="1140" y="88"/>
                  <a:pt x="1140" y="88"/>
                </a:cubicBezTo>
                <a:cubicBezTo>
                  <a:pt x="1139" y="88"/>
                  <a:pt x="1139" y="88"/>
                  <a:pt x="1139" y="88"/>
                </a:cubicBezTo>
                <a:close/>
                <a:moveTo>
                  <a:pt x="1152" y="95"/>
                </a:moveTo>
                <a:cubicBezTo>
                  <a:pt x="1150" y="94"/>
                  <a:pt x="1151" y="91"/>
                  <a:pt x="1154" y="92"/>
                </a:cubicBezTo>
                <a:cubicBezTo>
                  <a:pt x="1154" y="93"/>
                  <a:pt x="1154" y="93"/>
                  <a:pt x="1154" y="93"/>
                </a:cubicBezTo>
                <a:cubicBezTo>
                  <a:pt x="1156" y="94"/>
                  <a:pt x="1156" y="94"/>
                  <a:pt x="1156" y="94"/>
                </a:cubicBezTo>
                <a:cubicBezTo>
                  <a:pt x="1157" y="94"/>
                  <a:pt x="1157" y="94"/>
                  <a:pt x="1157" y="94"/>
                </a:cubicBezTo>
                <a:cubicBezTo>
                  <a:pt x="1159" y="96"/>
                  <a:pt x="1156" y="99"/>
                  <a:pt x="1155" y="97"/>
                </a:cubicBezTo>
                <a:cubicBezTo>
                  <a:pt x="1154" y="97"/>
                  <a:pt x="1154" y="97"/>
                  <a:pt x="1154" y="97"/>
                </a:cubicBezTo>
                <a:cubicBezTo>
                  <a:pt x="1152" y="96"/>
                  <a:pt x="1152" y="96"/>
                  <a:pt x="1152" y="96"/>
                </a:cubicBezTo>
                <a:cubicBezTo>
                  <a:pt x="1152" y="95"/>
                  <a:pt x="1152" y="95"/>
                  <a:pt x="1152" y="95"/>
                </a:cubicBezTo>
                <a:close/>
                <a:moveTo>
                  <a:pt x="1164" y="103"/>
                </a:moveTo>
                <a:cubicBezTo>
                  <a:pt x="1162" y="102"/>
                  <a:pt x="1164" y="99"/>
                  <a:pt x="1166" y="100"/>
                </a:cubicBezTo>
                <a:cubicBezTo>
                  <a:pt x="1166" y="101"/>
                  <a:pt x="1166" y="101"/>
                  <a:pt x="1166" y="101"/>
                </a:cubicBezTo>
                <a:cubicBezTo>
                  <a:pt x="1167" y="102"/>
                  <a:pt x="1167" y="102"/>
                  <a:pt x="1167" y="102"/>
                </a:cubicBezTo>
                <a:cubicBezTo>
                  <a:pt x="1169" y="103"/>
                  <a:pt x="1169" y="103"/>
                  <a:pt x="1169" y="103"/>
                </a:cubicBezTo>
                <a:cubicBezTo>
                  <a:pt x="1171" y="104"/>
                  <a:pt x="1168" y="107"/>
                  <a:pt x="1166" y="106"/>
                </a:cubicBezTo>
                <a:cubicBezTo>
                  <a:pt x="1165" y="105"/>
                  <a:pt x="1165" y="105"/>
                  <a:pt x="1165" y="105"/>
                </a:cubicBezTo>
                <a:cubicBezTo>
                  <a:pt x="1164" y="104"/>
                  <a:pt x="1164" y="104"/>
                  <a:pt x="1164" y="104"/>
                </a:cubicBezTo>
                <a:cubicBezTo>
                  <a:pt x="1164" y="103"/>
                  <a:pt x="1164" y="103"/>
                  <a:pt x="1164" y="103"/>
                </a:cubicBezTo>
                <a:close/>
                <a:moveTo>
                  <a:pt x="1175" y="112"/>
                </a:moveTo>
                <a:cubicBezTo>
                  <a:pt x="1173" y="111"/>
                  <a:pt x="1176" y="108"/>
                  <a:pt x="1177" y="109"/>
                </a:cubicBezTo>
                <a:cubicBezTo>
                  <a:pt x="1179" y="110"/>
                  <a:pt x="1179" y="110"/>
                  <a:pt x="1179" y="110"/>
                </a:cubicBezTo>
                <a:cubicBezTo>
                  <a:pt x="1180" y="111"/>
                  <a:pt x="1180" y="111"/>
                  <a:pt x="1180" y="111"/>
                </a:cubicBezTo>
                <a:cubicBezTo>
                  <a:pt x="1180" y="112"/>
                  <a:pt x="1180" y="112"/>
                  <a:pt x="1180" y="112"/>
                </a:cubicBezTo>
                <a:cubicBezTo>
                  <a:pt x="1182" y="113"/>
                  <a:pt x="1180" y="116"/>
                  <a:pt x="1178" y="114"/>
                </a:cubicBezTo>
                <a:cubicBezTo>
                  <a:pt x="1178" y="114"/>
                  <a:pt x="1178" y="114"/>
                  <a:pt x="1178" y="114"/>
                </a:cubicBezTo>
                <a:cubicBezTo>
                  <a:pt x="1176" y="113"/>
                  <a:pt x="1176" y="113"/>
                  <a:pt x="1176" y="113"/>
                </a:cubicBezTo>
                <a:cubicBezTo>
                  <a:pt x="1175" y="112"/>
                  <a:pt x="1175" y="112"/>
                  <a:pt x="1175" y="112"/>
                </a:cubicBezTo>
                <a:close/>
                <a:moveTo>
                  <a:pt x="1186" y="121"/>
                </a:moveTo>
                <a:cubicBezTo>
                  <a:pt x="1184" y="120"/>
                  <a:pt x="1187" y="117"/>
                  <a:pt x="1189" y="119"/>
                </a:cubicBezTo>
                <a:cubicBezTo>
                  <a:pt x="1189" y="119"/>
                  <a:pt x="1189" y="119"/>
                  <a:pt x="1189" y="119"/>
                </a:cubicBezTo>
                <a:cubicBezTo>
                  <a:pt x="1190" y="120"/>
                  <a:pt x="1190" y="120"/>
                  <a:pt x="1190" y="120"/>
                </a:cubicBezTo>
                <a:cubicBezTo>
                  <a:pt x="1191" y="121"/>
                  <a:pt x="1191" y="121"/>
                  <a:pt x="1191" y="121"/>
                </a:cubicBezTo>
                <a:cubicBezTo>
                  <a:pt x="1193" y="123"/>
                  <a:pt x="1191" y="125"/>
                  <a:pt x="1189" y="124"/>
                </a:cubicBezTo>
                <a:cubicBezTo>
                  <a:pt x="1188" y="123"/>
                  <a:pt x="1188" y="123"/>
                  <a:pt x="1188" y="123"/>
                </a:cubicBezTo>
                <a:cubicBezTo>
                  <a:pt x="1187" y="122"/>
                  <a:pt x="1187" y="122"/>
                  <a:pt x="1187" y="122"/>
                </a:cubicBezTo>
                <a:cubicBezTo>
                  <a:pt x="1186" y="121"/>
                  <a:pt x="1186" y="121"/>
                  <a:pt x="1186" y="121"/>
                </a:cubicBezTo>
                <a:close/>
                <a:moveTo>
                  <a:pt x="1197" y="131"/>
                </a:moveTo>
                <a:cubicBezTo>
                  <a:pt x="1195" y="130"/>
                  <a:pt x="1198" y="127"/>
                  <a:pt x="1199" y="129"/>
                </a:cubicBezTo>
                <a:cubicBezTo>
                  <a:pt x="1200" y="129"/>
                  <a:pt x="1200" y="129"/>
                  <a:pt x="1200" y="129"/>
                </a:cubicBezTo>
                <a:cubicBezTo>
                  <a:pt x="1201" y="131"/>
                  <a:pt x="1201" y="131"/>
                  <a:pt x="1201" y="131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3"/>
                  <a:pt x="1201" y="136"/>
                  <a:pt x="1199" y="134"/>
                </a:cubicBezTo>
                <a:cubicBezTo>
                  <a:pt x="1198" y="133"/>
                  <a:pt x="1198" y="133"/>
                  <a:pt x="1198" y="133"/>
                </a:cubicBezTo>
                <a:cubicBezTo>
                  <a:pt x="1197" y="132"/>
                  <a:pt x="1197" y="132"/>
                  <a:pt x="1197" y="132"/>
                </a:cubicBezTo>
                <a:cubicBezTo>
                  <a:pt x="1197" y="131"/>
                  <a:pt x="1197" y="131"/>
                  <a:pt x="1197" y="131"/>
                </a:cubicBezTo>
                <a:close/>
                <a:moveTo>
                  <a:pt x="1207" y="142"/>
                </a:moveTo>
                <a:cubicBezTo>
                  <a:pt x="1205" y="140"/>
                  <a:pt x="1208" y="138"/>
                  <a:pt x="1209" y="140"/>
                </a:cubicBezTo>
                <a:cubicBezTo>
                  <a:pt x="1210" y="140"/>
                  <a:pt x="1210" y="140"/>
                  <a:pt x="1210" y="140"/>
                </a:cubicBezTo>
                <a:cubicBezTo>
                  <a:pt x="1211" y="141"/>
                  <a:pt x="1211" y="141"/>
                  <a:pt x="1211" y="141"/>
                </a:cubicBezTo>
                <a:cubicBezTo>
                  <a:pt x="1212" y="142"/>
                  <a:pt x="1212" y="142"/>
                  <a:pt x="1212" y="142"/>
                </a:cubicBezTo>
                <a:cubicBezTo>
                  <a:pt x="1212" y="143"/>
                  <a:pt x="1212" y="143"/>
                  <a:pt x="1212" y="143"/>
                </a:cubicBezTo>
                <a:cubicBezTo>
                  <a:pt x="1213" y="144"/>
                  <a:pt x="1210" y="147"/>
                  <a:pt x="1209" y="145"/>
                </a:cubicBezTo>
                <a:cubicBezTo>
                  <a:pt x="1209" y="145"/>
                  <a:pt x="1209" y="145"/>
                  <a:pt x="1209" y="145"/>
                </a:cubicBezTo>
                <a:cubicBezTo>
                  <a:pt x="1208" y="144"/>
                  <a:pt x="1208" y="144"/>
                  <a:pt x="1208" y="144"/>
                </a:cubicBezTo>
                <a:cubicBezTo>
                  <a:pt x="1207" y="142"/>
                  <a:pt x="1207" y="142"/>
                  <a:pt x="1207" y="142"/>
                </a:cubicBezTo>
                <a:cubicBezTo>
                  <a:pt x="1207" y="142"/>
                  <a:pt x="1207" y="142"/>
                  <a:pt x="1207" y="142"/>
                </a:cubicBezTo>
                <a:close/>
                <a:moveTo>
                  <a:pt x="1215" y="153"/>
                </a:moveTo>
                <a:cubicBezTo>
                  <a:pt x="1214" y="152"/>
                  <a:pt x="1217" y="149"/>
                  <a:pt x="1218" y="151"/>
                </a:cubicBezTo>
                <a:cubicBezTo>
                  <a:pt x="1219" y="152"/>
                  <a:pt x="1219" y="152"/>
                  <a:pt x="1219" y="152"/>
                </a:cubicBezTo>
                <a:cubicBezTo>
                  <a:pt x="1220" y="153"/>
                  <a:pt x="1220" y="153"/>
                  <a:pt x="1220" y="153"/>
                </a:cubicBezTo>
                <a:cubicBezTo>
                  <a:pt x="1221" y="154"/>
                  <a:pt x="1221" y="154"/>
                  <a:pt x="1221" y="154"/>
                </a:cubicBezTo>
                <a:cubicBezTo>
                  <a:pt x="1222" y="156"/>
                  <a:pt x="1219" y="158"/>
                  <a:pt x="1218" y="156"/>
                </a:cubicBezTo>
                <a:cubicBezTo>
                  <a:pt x="1217" y="155"/>
                  <a:pt x="1217" y="155"/>
                  <a:pt x="1217" y="155"/>
                </a:cubicBezTo>
                <a:cubicBezTo>
                  <a:pt x="1216" y="154"/>
                  <a:pt x="1216" y="154"/>
                  <a:pt x="1216" y="154"/>
                </a:cubicBezTo>
                <a:cubicBezTo>
                  <a:pt x="1215" y="153"/>
                  <a:pt x="1215" y="153"/>
                  <a:pt x="1215" y="153"/>
                </a:cubicBezTo>
                <a:close/>
                <a:moveTo>
                  <a:pt x="1223" y="165"/>
                </a:moveTo>
                <a:cubicBezTo>
                  <a:pt x="1222" y="163"/>
                  <a:pt x="1226" y="162"/>
                  <a:pt x="1227" y="164"/>
                </a:cubicBezTo>
                <a:cubicBezTo>
                  <a:pt x="1227" y="165"/>
                  <a:pt x="1227" y="165"/>
                  <a:pt x="1227" y="165"/>
                </a:cubicBezTo>
                <a:cubicBezTo>
                  <a:pt x="1228" y="166"/>
                  <a:pt x="1228" y="166"/>
                  <a:pt x="1228" y="166"/>
                </a:cubicBezTo>
                <a:cubicBezTo>
                  <a:pt x="1228" y="167"/>
                  <a:pt x="1228" y="167"/>
                  <a:pt x="1228" y="167"/>
                </a:cubicBezTo>
                <a:cubicBezTo>
                  <a:pt x="1229" y="169"/>
                  <a:pt x="1226" y="171"/>
                  <a:pt x="1225" y="169"/>
                </a:cubicBezTo>
                <a:cubicBezTo>
                  <a:pt x="1225" y="168"/>
                  <a:pt x="1225" y="168"/>
                  <a:pt x="1225" y="168"/>
                </a:cubicBezTo>
                <a:cubicBezTo>
                  <a:pt x="1224" y="166"/>
                  <a:pt x="1224" y="166"/>
                  <a:pt x="1224" y="166"/>
                </a:cubicBezTo>
                <a:cubicBezTo>
                  <a:pt x="1223" y="165"/>
                  <a:pt x="1223" y="165"/>
                  <a:pt x="1223" y="165"/>
                </a:cubicBezTo>
                <a:close/>
                <a:moveTo>
                  <a:pt x="1230" y="178"/>
                </a:moveTo>
                <a:cubicBezTo>
                  <a:pt x="1229" y="176"/>
                  <a:pt x="1232" y="174"/>
                  <a:pt x="1233" y="177"/>
                </a:cubicBezTo>
                <a:cubicBezTo>
                  <a:pt x="1234" y="177"/>
                  <a:pt x="1234" y="177"/>
                  <a:pt x="1234" y="177"/>
                </a:cubicBezTo>
                <a:cubicBezTo>
                  <a:pt x="1234" y="179"/>
                  <a:pt x="1234" y="179"/>
                  <a:pt x="1234" y="179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6" y="182"/>
                  <a:pt x="1232" y="184"/>
                  <a:pt x="1232" y="181"/>
                </a:cubicBezTo>
                <a:cubicBezTo>
                  <a:pt x="1231" y="181"/>
                  <a:pt x="1231" y="181"/>
                  <a:pt x="1231" y="181"/>
                </a:cubicBezTo>
                <a:cubicBezTo>
                  <a:pt x="1231" y="180"/>
                  <a:pt x="1231" y="180"/>
                  <a:pt x="1231" y="180"/>
                </a:cubicBezTo>
                <a:cubicBezTo>
                  <a:pt x="1230" y="179"/>
                  <a:pt x="1230" y="179"/>
                  <a:pt x="1230" y="179"/>
                </a:cubicBezTo>
                <a:cubicBezTo>
                  <a:pt x="1230" y="178"/>
                  <a:pt x="1230" y="178"/>
                  <a:pt x="1230" y="178"/>
                </a:cubicBezTo>
                <a:close/>
                <a:moveTo>
                  <a:pt x="1235" y="192"/>
                </a:moveTo>
                <a:cubicBezTo>
                  <a:pt x="1234" y="189"/>
                  <a:pt x="1238" y="188"/>
                  <a:pt x="1239" y="191"/>
                </a:cubicBezTo>
                <a:cubicBezTo>
                  <a:pt x="1239" y="192"/>
                  <a:pt x="1239" y="192"/>
                  <a:pt x="1239" y="192"/>
                </a:cubicBezTo>
                <a:cubicBezTo>
                  <a:pt x="1239" y="193"/>
                  <a:pt x="1239" y="193"/>
                  <a:pt x="1239" y="193"/>
                </a:cubicBezTo>
                <a:cubicBezTo>
                  <a:pt x="1240" y="194"/>
                  <a:pt x="1240" y="194"/>
                  <a:pt x="1240" y="194"/>
                </a:cubicBezTo>
                <a:cubicBezTo>
                  <a:pt x="1240" y="196"/>
                  <a:pt x="1237" y="197"/>
                  <a:pt x="1236" y="195"/>
                </a:cubicBezTo>
                <a:cubicBezTo>
                  <a:pt x="1236" y="194"/>
                  <a:pt x="1236" y="194"/>
                  <a:pt x="1236" y="194"/>
                </a:cubicBezTo>
                <a:cubicBezTo>
                  <a:pt x="1236" y="193"/>
                  <a:pt x="1236" y="193"/>
                  <a:pt x="1236" y="193"/>
                </a:cubicBezTo>
                <a:cubicBezTo>
                  <a:pt x="1235" y="192"/>
                  <a:pt x="1235" y="192"/>
                  <a:pt x="1235" y="192"/>
                </a:cubicBezTo>
                <a:close/>
                <a:moveTo>
                  <a:pt x="1242" y="223"/>
                </a:moveTo>
                <a:cubicBezTo>
                  <a:pt x="1237" y="223"/>
                  <a:pt x="1234" y="227"/>
                  <a:pt x="1234" y="231"/>
                </a:cubicBezTo>
                <a:cubicBezTo>
                  <a:pt x="1234" y="235"/>
                  <a:pt x="1237" y="239"/>
                  <a:pt x="1242" y="239"/>
                </a:cubicBezTo>
                <a:cubicBezTo>
                  <a:pt x="1246" y="239"/>
                  <a:pt x="1249" y="235"/>
                  <a:pt x="1249" y="231"/>
                </a:cubicBezTo>
                <a:cubicBezTo>
                  <a:pt x="1249" y="227"/>
                  <a:pt x="1246" y="223"/>
                  <a:pt x="1242" y="223"/>
                </a:cubicBezTo>
                <a:close/>
                <a:moveTo>
                  <a:pt x="142" y="209"/>
                </a:moveTo>
                <a:cubicBezTo>
                  <a:pt x="142" y="211"/>
                  <a:pt x="146" y="211"/>
                  <a:pt x="146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7" y="203"/>
                  <a:pt x="143" y="203"/>
                  <a:pt x="143" y="205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2" y="209"/>
                  <a:pt x="142" y="209"/>
                  <a:pt x="142" y="209"/>
                </a:cubicBezTo>
                <a:close/>
                <a:moveTo>
                  <a:pt x="143" y="223"/>
                </a:moveTo>
                <a:cubicBezTo>
                  <a:pt x="148" y="223"/>
                  <a:pt x="151" y="227"/>
                  <a:pt x="151" y="231"/>
                </a:cubicBezTo>
                <a:cubicBezTo>
                  <a:pt x="151" y="235"/>
                  <a:pt x="148" y="239"/>
                  <a:pt x="143" y="239"/>
                </a:cubicBezTo>
                <a:cubicBezTo>
                  <a:pt x="139" y="239"/>
                  <a:pt x="136" y="235"/>
                  <a:pt x="136" y="231"/>
                </a:cubicBezTo>
                <a:cubicBezTo>
                  <a:pt x="136" y="227"/>
                  <a:pt x="139" y="223"/>
                  <a:pt x="143" y="223"/>
                </a:cubicBezTo>
                <a:close/>
                <a:moveTo>
                  <a:pt x="560" y="48"/>
                </a:moveTo>
                <a:cubicBezTo>
                  <a:pt x="564" y="48"/>
                  <a:pt x="568" y="52"/>
                  <a:pt x="568" y="56"/>
                </a:cubicBezTo>
                <a:cubicBezTo>
                  <a:pt x="568" y="60"/>
                  <a:pt x="564" y="64"/>
                  <a:pt x="560" y="64"/>
                </a:cubicBezTo>
                <a:cubicBezTo>
                  <a:pt x="556" y="64"/>
                  <a:pt x="552" y="60"/>
                  <a:pt x="552" y="56"/>
                </a:cubicBezTo>
                <a:cubicBezTo>
                  <a:pt x="552" y="52"/>
                  <a:pt x="556" y="48"/>
                  <a:pt x="560" y="48"/>
                </a:cubicBezTo>
                <a:close/>
                <a:moveTo>
                  <a:pt x="825" y="48"/>
                </a:moveTo>
                <a:cubicBezTo>
                  <a:pt x="821" y="48"/>
                  <a:pt x="817" y="52"/>
                  <a:pt x="817" y="56"/>
                </a:cubicBezTo>
                <a:cubicBezTo>
                  <a:pt x="817" y="60"/>
                  <a:pt x="821" y="64"/>
                  <a:pt x="825" y="64"/>
                </a:cubicBezTo>
                <a:cubicBezTo>
                  <a:pt x="829" y="64"/>
                  <a:pt x="833" y="60"/>
                  <a:pt x="833" y="56"/>
                </a:cubicBezTo>
                <a:cubicBezTo>
                  <a:pt x="833" y="52"/>
                  <a:pt x="829" y="48"/>
                  <a:pt x="825" y="48"/>
                </a:cubicBezTo>
                <a:close/>
                <a:moveTo>
                  <a:pt x="540" y="48"/>
                </a:moveTo>
                <a:cubicBezTo>
                  <a:pt x="542" y="49"/>
                  <a:pt x="543" y="45"/>
                  <a:pt x="541" y="44"/>
                </a:cubicBezTo>
                <a:cubicBezTo>
                  <a:pt x="541" y="44"/>
                  <a:pt x="541" y="44"/>
                  <a:pt x="541" y="44"/>
                </a:cubicBezTo>
                <a:cubicBezTo>
                  <a:pt x="539" y="44"/>
                  <a:pt x="539" y="44"/>
                  <a:pt x="539" y="44"/>
                </a:cubicBezTo>
                <a:cubicBezTo>
                  <a:pt x="538" y="43"/>
                  <a:pt x="538" y="43"/>
                  <a:pt x="538" y="43"/>
                </a:cubicBezTo>
                <a:cubicBezTo>
                  <a:pt x="535" y="43"/>
                  <a:pt x="534" y="46"/>
                  <a:pt x="537" y="47"/>
                </a:cubicBezTo>
                <a:cubicBezTo>
                  <a:pt x="538" y="47"/>
                  <a:pt x="538" y="47"/>
                  <a:pt x="538" y="47"/>
                </a:cubicBezTo>
                <a:cubicBezTo>
                  <a:pt x="540" y="48"/>
                  <a:pt x="540" y="48"/>
                  <a:pt x="540" y="48"/>
                </a:cubicBezTo>
                <a:cubicBezTo>
                  <a:pt x="540" y="48"/>
                  <a:pt x="540" y="48"/>
                  <a:pt x="540" y="48"/>
                </a:cubicBezTo>
                <a:close/>
                <a:moveTo>
                  <a:pt x="526" y="44"/>
                </a:moveTo>
                <a:cubicBezTo>
                  <a:pt x="528" y="45"/>
                  <a:pt x="529" y="41"/>
                  <a:pt x="527" y="41"/>
                </a:cubicBezTo>
                <a:cubicBezTo>
                  <a:pt x="527" y="41"/>
                  <a:pt x="527" y="41"/>
                  <a:pt x="527" y="41"/>
                </a:cubicBezTo>
                <a:cubicBezTo>
                  <a:pt x="525" y="40"/>
                  <a:pt x="525" y="40"/>
                  <a:pt x="525" y="40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1" y="39"/>
                  <a:pt x="520" y="43"/>
                  <a:pt x="523" y="43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6" y="44"/>
                  <a:pt x="526" y="44"/>
                  <a:pt x="526" y="44"/>
                </a:cubicBezTo>
                <a:cubicBezTo>
                  <a:pt x="526" y="44"/>
                  <a:pt x="526" y="44"/>
                  <a:pt x="526" y="44"/>
                </a:cubicBezTo>
                <a:close/>
                <a:moveTo>
                  <a:pt x="512" y="41"/>
                </a:moveTo>
                <a:cubicBezTo>
                  <a:pt x="514" y="41"/>
                  <a:pt x="515" y="38"/>
                  <a:pt x="513" y="37"/>
                </a:cubicBezTo>
                <a:cubicBezTo>
                  <a:pt x="512" y="37"/>
                  <a:pt x="512" y="37"/>
                  <a:pt x="512" y="37"/>
                </a:cubicBezTo>
                <a:cubicBezTo>
                  <a:pt x="510" y="37"/>
                  <a:pt x="510" y="37"/>
                  <a:pt x="510" y="37"/>
                </a:cubicBezTo>
                <a:cubicBezTo>
                  <a:pt x="509" y="37"/>
                  <a:pt x="509" y="37"/>
                  <a:pt x="509" y="37"/>
                </a:cubicBezTo>
                <a:cubicBezTo>
                  <a:pt x="507" y="36"/>
                  <a:pt x="506" y="40"/>
                  <a:pt x="508" y="40"/>
                </a:cubicBezTo>
                <a:cubicBezTo>
                  <a:pt x="509" y="40"/>
                  <a:pt x="509" y="40"/>
                  <a:pt x="509" y="40"/>
                </a:cubicBezTo>
                <a:cubicBezTo>
                  <a:pt x="511" y="41"/>
                  <a:pt x="511" y="41"/>
                  <a:pt x="511" y="41"/>
                </a:cubicBezTo>
                <a:cubicBezTo>
                  <a:pt x="512" y="41"/>
                  <a:pt x="512" y="41"/>
                  <a:pt x="512" y="41"/>
                </a:cubicBezTo>
                <a:close/>
                <a:moveTo>
                  <a:pt x="498" y="38"/>
                </a:moveTo>
                <a:cubicBezTo>
                  <a:pt x="500" y="39"/>
                  <a:pt x="501" y="35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2" y="34"/>
                  <a:pt x="492" y="38"/>
                  <a:pt x="494" y="38"/>
                </a:cubicBezTo>
                <a:cubicBezTo>
                  <a:pt x="495" y="38"/>
                  <a:pt x="495" y="38"/>
                  <a:pt x="495" y="38"/>
                </a:cubicBezTo>
                <a:cubicBezTo>
                  <a:pt x="497" y="38"/>
                  <a:pt x="497" y="38"/>
                  <a:pt x="497" y="38"/>
                </a:cubicBezTo>
                <a:cubicBezTo>
                  <a:pt x="498" y="38"/>
                  <a:pt x="498" y="38"/>
                  <a:pt x="498" y="38"/>
                </a:cubicBezTo>
                <a:close/>
                <a:moveTo>
                  <a:pt x="483" y="37"/>
                </a:moveTo>
                <a:cubicBezTo>
                  <a:pt x="486" y="37"/>
                  <a:pt x="486" y="33"/>
                  <a:pt x="484" y="3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81" y="33"/>
                  <a:pt x="481" y="33"/>
                  <a:pt x="481" y="33"/>
                </a:cubicBezTo>
                <a:cubicBezTo>
                  <a:pt x="480" y="33"/>
                  <a:pt x="480" y="33"/>
                  <a:pt x="480" y="33"/>
                </a:cubicBezTo>
                <a:cubicBezTo>
                  <a:pt x="478" y="32"/>
                  <a:pt x="477" y="36"/>
                  <a:pt x="480" y="36"/>
                </a:cubicBezTo>
                <a:cubicBezTo>
                  <a:pt x="480" y="36"/>
                  <a:pt x="480" y="36"/>
                  <a:pt x="480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3" y="37"/>
                  <a:pt x="483" y="37"/>
                  <a:pt x="483" y="37"/>
                </a:cubicBezTo>
                <a:close/>
                <a:moveTo>
                  <a:pt x="469" y="35"/>
                </a:moveTo>
                <a:cubicBezTo>
                  <a:pt x="471" y="35"/>
                  <a:pt x="471" y="32"/>
                  <a:pt x="469" y="32"/>
                </a:cubicBezTo>
                <a:cubicBezTo>
                  <a:pt x="468" y="32"/>
                  <a:pt x="468" y="32"/>
                  <a:pt x="468" y="32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5" y="31"/>
                  <a:pt x="465" y="31"/>
                  <a:pt x="465" y="31"/>
                </a:cubicBezTo>
                <a:cubicBezTo>
                  <a:pt x="463" y="31"/>
                  <a:pt x="463" y="35"/>
                  <a:pt x="465" y="35"/>
                </a:cubicBezTo>
                <a:cubicBezTo>
                  <a:pt x="466" y="35"/>
                  <a:pt x="466" y="35"/>
                  <a:pt x="466" y="35"/>
                </a:cubicBezTo>
                <a:cubicBezTo>
                  <a:pt x="468" y="35"/>
                  <a:pt x="468" y="35"/>
                  <a:pt x="468" y="35"/>
                </a:cubicBezTo>
                <a:cubicBezTo>
                  <a:pt x="469" y="35"/>
                  <a:pt x="469" y="35"/>
                  <a:pt x="469" y="35"/>
                </a:cubicBezTo>
                <a:close/>
                <a:moveTo>
                  <a:pt x="454" y="35"/>
                </a:moveTo>
                <a:cubicBezTo>
                  <a:pt x="457" y="35"/>
                  <a:pt x="457" y="31"/>
                  <a:pt x="454" y="31"/>
                </a:cubicBezTo>
                <a:cubicBezTo>
                  <a:pt x="453" y="31"/>
                  <a:pt x="453" y="31"/>
                  <a:pt x="453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48" y="31"/>
                  <a:pt x="448" y="35"/>
                  <a:pt x="451" y="35"/>
                </a:cubicBezTo>
                <a:cubicBezTo>
                  <a:pt x="451" y="35"/>
                  <a:pt x="451" y="35"/>
                  <a:pt x="451" y="35"/>
                </a:cubicBezTo>
                <a:cubicBezTo>
                  <a:pt x="453" y="35"/>
                  <a:pt x="453" y="35"/>
                  <a:pt x="453" y="35"/>
                </a:cubicBezTo>
                <a:cubicBezTo>
                  <a:pt x="454" y="35"/>
                  <a:pt x="454" y="35"/>
                  <a:pt x="454" y="35"/>
                </a:cubicBezTo>
                <a:close/>
                <a:moveTo>
                  <a:pt x="440" y="34"/>
                </a:moveTo>
                <a:cubicBezTo>
                  <a:pt x="442" y="34"/>
                  <a:pt x="442" y="31"/>
                  <a:pt x="440" y="31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4" y="31"/>
                  <a:pt x="434" y="35"/>
                  <a:pt x="436" y="35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439" y="34"/>
                  <a:pt x="439" y="34"/>
                  <a:pt x="439" y="34"/>
                </a:cubicBezTo>
                <a:cubicBezTo>
                  <a:pt x="440" y="34"/>
                  <a:pt x="440" y="34"/>
                  <a:pt x="440" y="34"/>
                </a:cubicBezTo>
                <a:close/>
                <a:moveTo>
                  <a:pt x="425" y="35"/>
                </a:moveTo>
                <a:cubicBezTo>
                  <a:pt x="428" y="35"/>
                  <a:pt x="428" y="31"/>
                  <a:pt x="425" y="31"/>
                </a:cubicBezTo>
                <a:cubicBezTo>
                  <a:pt x="424" y="31"/>
                  <a:pt x="424" y="31"/>
                  <a:pt x="42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21" y="32"/>
                  <a:pt x="421" y="32"/>
                  <a:pt x="421" y="32"/>
                </a:cubicBezTo>
                <a:cubicBezTo>
                  <a:pt x="419" y="32"/>
                  <a:pt x="419" y="35"/>
                  <a:pt x="422" y="35"/>
                </a:cubicBezTo>
                <a:cubicBezTo>
                  <a:pt x="422" y="35"/>
                  <a:pt x="422" y="35"/>
                  <a:pt x="422" y="35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425" y="35"/>
                  <a:pt x="425" y="35"/>
                  <a:pt x="425" y="35"/>
                </a:cubicBezTo>
                <a:close/>
                <a:moveTo>
                  <a:pt x="411" y="36"/>
                </a:moveTo>
                <a:cubicBezTo>
                  <a:pt x="413" y="36"/>
                  <a:pt x="413" y="32"/>
                  <a:pt x="410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4" y="33"/>
                  <a:pt x="405" y="37"/>
                  <a:pt x="407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9" y="36"/>
                  <a:pt x="409" y="36"/>
                  <a:pt x="409" y="36"/>
                </a:cubicBezTo>
                <a:cubicBezTo>
                  <a:pt x="411" y="36"/>
                  <a:pt x="411" y="36"/>
                  <a:pt x="411" y="36"/>
                </a:cubicBezTo>
                <a:close/>
                <a:moveTo>
                  <a:pt x="396" y="38"/>
                </a:moveTo>
                <a:cubicBezTo>
                  <a:pt x="399" y="37"/>
                  <a:pt x="398" y="34"/>
                  <a:pt x="396" y="34"/>
                </a:cubicBezTo>
                <a:cubicBezTo>
                  <a:pt x="395" y="34"/>
                  <a:pt x="395" y="34"/>
                  <a:pt x="395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0" y="35"/>
                  <a:pt x="390" y="38"/>
                  <a:pt x="393" y="38"/>
                </a:cubicBezTo>
                <a:cubicBezTo>
                  <a:pt x="393" y="38"/>
                  <a:pt x="393" y="38"/>
                  <a:pt x="393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6" y="38"/>
                  <a:pt x="396" y="38"/>
                  <a:pt x="396" y="38"/>
                </a:cubicBezTo>
                <a:close/>
                <a:moveTo>
                  <a:pt x="382" y="40"/>
                </a:moveTo>
                <a:cubicBezTo>
                  <a:pt x="384" y="39"/>
                  <a:pt x="384" y="36"/>
                  <a:pt x="381" y="36"/>
                </a:cubicBezTo>
                <a:cubicBezTo>
                  <a:pt x="380" y="36"/>
                  <a:pt x="380" y="36"/>
                  <a:pt x="380" y="36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5" y="37"/>
                  <a:pt x="376" y="41"/>
                  <a:pt x="378" y="40"/>
                </a:cubicBezTo>
                <a:cubicBezTo>
                  <a:pt x="379" y="40"/>
                  <a:pt x="379" y="40"/>
                  <a:pt x="379" y="40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82" y="40"/>
                  <a:pt x="382" y="40"/>
                  <a:pt x="382" y="40"/>
                </a:cubicBezTo>
                <a:close/>
                <a:moveTo>
                  <a:pt x="368" y="42"/>
                </a:moveTo>
                <a:cubicBezTo>
                  <a:pt x="370" y="42"/>
                  <a:pt x="369" y="38"/>
                  <a:pt x="367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4" y="39"/>
                  <a:pt x="364" y="39"/>
                  <a:pt x="364" y="39"/>
                </a:cubicBezTo>
                <a:cubicBezTo>
                  <a:pt x="363" y="39"/>
                  <a:pt x="363" y="39"/>
                  <a:pt x="363" y="39"/>
                </a:cubicBezTo>
                <a:cubicBezTo>
                  <a:pt x="361" y="40"/>
                  <a:pt x="362" y="43"/>
                  <a:pt x="364" y="43"/>
                </a:cubicBezTo>
                <a:cubicBezTo>
                  <a:pt x="364" y="43"/>
                  <a:pt x="364" y="43"/>
                  <a:pt x="364" y="43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68" y="42"/>
                  <a:pt x="368" y="42"/>
                  <a:pt x="368" y="42"/>
                </a:cubicBezTo>
                <a:close/>
                <a:moveTo>
                  <a:pt x="353" y="45"/>
                </a:moveTo>
                <a:cubicBezTo>
                  <a:pt x="356" y="44"/>
                  <a:pt x="355" y="41"/>
                  <a:pt x="353" y="42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7" y="43"/>
                  <a:pt x="348" y="47"/>
                  <a:pt x="350" y="46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3" y="45"/>
                  <a:pt x="353" y="45"/>
                  <a:pt x="353" y="45"/>
                </a:cubicBezTo>
                <a:close/>
                <a:moveTo>
                  <a:pt x="339" y="49"/>
                </a:moveTo>
                <a:cubicBezTo>
                  <a:pt x="342" y="48"/>
                  <a:pt x="341" y="45"/>
                  <a:pt x="338" y="45"/>
                </a:cubicBezTo>
                <a:cubicBezTo>
                  <a:pt x="338" y="46"/>
                  <a:pt x="338" y="46"/>
                  <a:pt x="338" y="46"/>
                </a:cubicBezTo>
                <a:cubicBezTo>
                  <a:pt x="336" y="46"/>
                  <a:pt x="336" y="46"/>
                  <a:pt x="336" y="46"/>
                </a:cubicBezTo>
                <a:cubicBezTo>
                  <a:pt x="335" y="46"/>
                  <a:pt x="335" y="46"/>
                  <a:pt x="335" y="46"/>
                </a:cubicBezTo>
                <a:cubicBezTo>
                  <a:pt x="333" y="47"/>
                  <a:pt x="334" y="51"/>
                  <a:pt x="336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39" y="49"/>
                  <a:pt x="339" y="49"/>
                  <a:pt x="339" y="49"/>
                </a:cubicBezTo>
                <a:cubicBezTo>
                  <a:pt x="339" y="49"/>
                  <a:pt x="339" y="49"/>
                  <a:pt x="339" y="49"/>
                </a:cubicBezTo>
                <a:close/>
                <a:moveTo>
                  <a:pt x="325" y="53"/>
                </a:moveTo>
                <a:cubicBezTo>
                  <a:pt x="328" y="52"/>
                  <a:pt x="327" y="49"/>
                  <a:pt x="324" y="49"/>
                </a:cubicBezTo>
                <a:cubicBezTo>
                  <a:pt x="324" y="50"/>
                  <a:pt x="324" y="50"/>
                  <a:pt x="324" y="50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19" y="51"/>
                  <a:pt x="320" y="55"/>
                  <a:pt x="322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lose/>
                <a:moveTo>
                  <a:pt x="312" y="57"/>
                </a:moveTo>
                <a:cubicBezTo>
                  <a:pt x="314" y="57"/>
                  <a:pt x="313" y="53"/>
                  <a:pt x="310" y="54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5" y="56"/>
                  <a:pt x="306" y="59"/>
                  <a:pt x="308" y="59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2" y="57"/>
                  <a:pt x="312" y="57"/>
                  <a:pt x="312" y="57"/>
                </a:cubicBezTo>
                <a:close/>
                <a:moveTo>
                  <a:pt x="298" y="63"/>
                </a:moveTo>
                <a:cubicBezTo>
                  <a:pt x="300" y="62"/>
                  <a:pt x="299" y="58"/>
                  <a:pt x="297" y="59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1" y="61"/>
                  <a:pt x="292" y="65"/>
                  <a:pt x="295" y="64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298" y="63"/>
                  <a:pt x="298" y="63"/>
                  <a:pt x="298" y="63"/>
                </a:cubicBezTo>
                <a:close/>
                <a:moveTo>
                  <a:pt x="285" y="68"/>
                </a:moveTo>
                <a:cubicBezTo>
                  <a:pt x="287" y="67"/>
                  <a:pt x="285" y="64"/>
                  <a:pt x="283" y="65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78" y="67"/>
                  <a:pt x="279" y="71"/>
                  <a:pt x="281" y="70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4" y="68"/>
                  <a:pt x="284" y="68"/>
                  <a:pt x="284" y="68"/>
                </a:cubicBezTo>
                <a:cubicBezTo>
                  <a:pt x="285" y="68"/>
                  <a:pt x="285" y="68"/>
                  <a:pt x="285" y="68"/>
                </a:cubicBezTo>
                <a:close/>
                <a:moveTo>
                  <a:pt x="271" y="74"/>
                </a:moveTo>
                <a:cubicBezTo>
                  <a:pt x="274" y="73"/>
                  <a:pt x="272" y="70"/>
                  <a:pt x="270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4" y="73"/>
                  <a:pt x="266" y="77"/>
                  <a:pt x="268" y="76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1" y="74"/>
                  <a:pt x="271" y="74"/>
                  <a:pt x="271" y="74"/>
                </a:cubicBezTo>
                <a:close/>
                <a:moveTo>
                  <a:pt x="258" y="81"/>
                </a:moveTo>
                <a:cubicBezTo>
                  <a:pt x="261" y="80"/>
                  <a:pt x="259" y="76"/>
                  <a:pt x="257" y="77"/>
                </a:cubicBezTo>
                <a:cubicBezTo>
                  <a:pt x="257" y="77"/>
                  <a:pt x="257" y="77"/>
                  <a:pt x="257" y="77"/>
                </a:cubicBezTo>
                <a:cubicBezTo>
                  <a:pt x="255" y="78"/>
                  <a:pt x="255" y="78"/>
                  <a:pt x="255" y="78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1" y="80"/>
                  <a:pt x="253" y="83"/>
                  <a:pt x="255" y="82"/>
                </a:cubicBezTo>
                <a:cubicBezTo>
                  <a:pt x="257" y="82"/>
                  <a:pt x="257" y="82"/>
                  <a:pt x="257" y="82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58" y="81"/>
                  <a:pt x="258" y="81"/>
                  <a:pt x="258" y="81"/>
                </a:cubicBezTo>
                <a:close/>
                <a:moveTo>
                  <a:pt x="246" y="88"/>
                </a:moveTo>
                <a:cubicBezTo>
                  <a:pt x="248" y="87"/>
                  <a:pt x="246" y="83"/>
                  <a:pt x="244" y="85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42" y="86"/>
                  <a:pt x="242" y="86"/>
                  <a:pt x="242" y="86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39" y="87"/>
                  <a:pt x="240" y="91"/>
                  <a:pt x="243" y="90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5" y="88"/>
                  <a:pt x="245" y="88"/>
                  <a:pt x="245" y="88"/>
                </a:cubicBezTo>
                <a:cubicBezTo>
                  <a:pt x="246" y="88"/>
                  <a:pt x="246" y="88"/>
                  <a:pt x="246" y="88"/>
                </a:cubicBezTo>
                <a:close/>
                <a:moveTo>
                  <a:pt x="233" y="95"/>
                </a:moveTo>
                <a:cubicBezTo>
                  <a:pt x="235" y="94"/>
                  <a:pt x="234" y="91"/>
                  <a:pt x="231" y="92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8" y="94"/>
                  <a:pt x="228" y="94"/>
                  <a:pt x="228" y="94"/>
                </a:cubicBezTo>
                <a:cubicBezTo>
                  <a:pt x="226" y="96"/>
                  <a:pt x="229" y="99"/>
                  <a:pt x="230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233" y="95"/>
                  <a:pt x="233" y="95"/>
                  <a:pt x="233" y="95"/>
                </a:cubicBezTo>
                <a:close/>
                <a:moveTo>
                  <a:pt x="221" y="103"/>
                </a:moveTo>
                <a:cubicBezTo>
                  <a:pt x="223" y="102"/>
                  <a:pt x="221" y="99"/>
                  <a:pt x="219" y="100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8" y="102"/>
                  <a:pt x="218" y="102"/>
                  <a:pt x="218" y="102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4" y="104"/>
                  <a:pt x="217" y="107"/>
                  <a:pt x="218" y="106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3"/>
                  <a:pt x="221" y="103"/>
                  <a:pt x="221" y="103"/>
                </a:cubicBezTo>
                <a:close/>
                <a:moveTo>
                  <a:pt x="210" y="112"/>
                </a:moveTo>
                <a:cubicBezTo>
                  <a:pt x="212" y="111"/>
                  <a:pt x="209" y="108"/>
                  <a:pt x="208" y="109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3" y="113"/>
                  <a:pt x="205" y="116"/>
                  <a:pt x="207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10" y="112"/>
                  <a:pt x="210" y="112"/>
                  <a:pt x="210" y="112"/>
                </a:cubicBezTo>
                <a:close/>
                <a:moveTo>
                  <a:pt x="199" y="121"/>
                </a:moveTo>
                <a:cubicBezTo>
                  <a:pt x="201" y="120"/>
                  <a:pt x="198" y="117"/>
                  <a:pt x="196" y="119"/>
                </a:cubicBezTo>
                <a:cubicBezTo>
                  <a:pt x="196" y="119"/>
                  <a:pt x="196" y="119"/>
                  <a:pt x="196" y="119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3"/>
                  <a:pt x="194" y="125"/>
                  <a:pt x="196" y="124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9" y="121"/>
                  <a:pt x="199" y="121"/>
                  <a:pt x="199" y="121"/>
                </a:cubicBezTo>
                <a:close/>
                <a:moveTo>
                  <a:pt x="188" y="131"/>
                </a:moveTo>
                <a:cubicBezTo>
                  <a:pt x="190" y="130"/>
                  <a:pt x="187" y="127"/>
                  <a:pt x="186" y="129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82" y="133"/>
                  <a:pt x="184" y="136"/>
                  <a:pt x="186" y="134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88" y="131"/>
                  <a:pt x="188" y="131"/>
                  <a:pt x="188" y="131"/>
                </a:cubicBezTo>
                <a:close/>
                <a:moveTo>
                  <a:pt x="178" y="142"/>
                </a:moveTo>
                <a:cubicBezTo>
                  <a:pt x="180" y="140"/>
                  <a:pt x="177" y="138"/>
                  <a:pt x="176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2" y="144"/>
                  <a:pt x="175" y="147"/>
                  <a:pt x="176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2"/>
                  <a:pt x="178" y="142"/>
                  <a:pt x="178" y="142"/>
                </a:cubicBezTo>
                <a:close/>
                <a:moveTo>
                  <a:pt x="169" y="153"/>
                </a:moveTo>
                <a:cubicBezTo>
                  <a:pt x="171" y="152"/>
                  <a:pt x="168" y="149"/>
                  <a:pt x="167" y="151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3" y="156"/>
                  <a:pt x="166" y="158"/>
                  <a:pt x="167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3"/>
                  <a:pt x="169" y="153"/>
                  <a:pt x="169" y="153"/>
                </a:cubicBezTo>
                <a:close/>
                <a:moveTo>
                  <a:pt x="162" y="165"/>
                </a:moveTo>
                <a:cubicBezTo>
                  <a:pt x="163" y="163"/>
                  <a:pt x="159" y="162"/>
                  <a:pt x="158" y="164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5" y="169"/>
                  <a:pt x="159" y="171"/>
                  <a:pt x="160" y="169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2" y="165"/>
                  <a:pt x="162" y="165"/>
                  <a:pt x="162" y="165"/>
                </a:cubicBezTo>
                <a:close/>
                <a:moveTo>
                  <a:pt x="155" y="178"/>
                </a:moveTo>
                <a:cubicBezTo>
                  <a:pt x="156" y="176"/>
                  <a:pt x="153" y="174"/>
                  <a:pt x="152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49" y="182"/>
                  <a:pt x="153" y="184"/>
                  <a:pt x="153" y="181"/>
                </a:cubicBezTo>
                <a:cubicBezTo>
                  <a:pt x="153" y="181"/>
                  <a:pt x="153" y="181"/>
                  <a:pt x="153" y="181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8"/>
                  <a:pt x="155" y="178"/>
                  <a:pt x="155" y="178"/>
                </a:cubicBezTo>
                <a:close/>
                <a:moveTo>
                  <a:pt x="150" y="192"/>
                </a:moveTo>
                <a:cubicBezTo>
                  <a:pt x="150" y="189"/>
                  <a:pt x="147" y="188"/>
                  <a:pt x="146" y="191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46" y="193"/>
                  <a:pt x="146" y="193"/>
                  <a:pt x="146" y="193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96"/>
                  <a:pt x="148" y="197"/>
                  <a:pt x="149" y="195"/>
                </a:cubicBezTo>
                <a:cubicBezTo>
                  <a:pt x="149" y="194"/>
                  <a:pt x="149" y="194"/>
                  <a:pt x="149" y="194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50" y="192"/>
                  <a:pt x="150" y="192"/>
                  <a:pt x="150" y="192"/>
                </a:cubicBezTo>
                <a:close/>
                <a:moveTo>
                  <a:pt x="64" y="331"/>
                </a:moveTo>
                <a:cubicBezTo>
                  <a:pt x="66" y="331"/>
                  <a:pt x="68" y="330"/>
                  <a:pt x="70" y="330"/>
                </a:cubicBezTo>
                <a:cubicBezTo>
                  <a:pt x="71" y="331"/>
                  <a:pt x="73" y="332"/>
                  <a:pt x="74" y="332"/>
                </a:cubicBezTo>
                <a:cubicBezTo>
                  <a:pt x="79" y="332"/>
                  <a:pt x="82" y="329"/>
                  <a:pt x="84" y="327"/>
                </a:cubicBezTo>
                <a:cubicBezTo>
                  <a:pt x="86" y="326"/>
                  <a:pt x="87" y="327"/>
                  <a:pt x="89" y="327"/>
                </a:cubicBezTo>
                <a:cubicBezTo>
                  <a:pt x="87" y="326"/>
                  <a:pt x="84" y="325"/>
                  <a:pt x="82" y="325"/>
                </a:cubicBezTo>
                <a:cubicBezTo>
                  <a:pt x="79" y="324"/>
                  <a:pt x="77" y="330"/>
                  <a:pt x="75" y="328"/>
                </a:cubicBezTo>
                <a:cubicBezTo>
                  <a:pt x="75" y="328"/>
                  <a:pt x="75" y="327"/>
                  <a:pt x="74" y="327"/>
                </a:cubicBezTo>
                <a:cubicBezTo>
                  <a:pt x="75" y="326"/>
                  <a:pt x="76" y="325"/>
                  <a:pt x="77" y="324"/>
                </a:cubicBezTo>
                <a:cubicBezTo>
                  <a:pt x="78" y="324"/>
                  <a:pt x="80" y="323"/>
                  <a:pt x="82" y="321"/>
                </a:cubicBezTo>
                <a:cubicBezTo>
                  <a:pt x="86" y="317"/>
                  <a:pt x="94" y="320"/>
                  <a:pt x="94" y="320"/>
                </a:cubicBezTo>
                <a:cubicBezTo>
                  <a:pt x="94" y="320"/>
                  <a:pt x="84" y="312"/>
                  <a:pt x="79" y="316"/>
                </a:cubicBezTo>
                <a:cubicBezTo>
                  <a:pt x="78" y="317"/>
                  <a:pt x="77" y="318"/>
                  <a:pt x="76" y="319"/>
                </a:cubicBezTo>
                <a:cubicBezTo>
                  <a:pt x="75" y="317"/>
                  <a:pt x="74" y="315"/>
                  <a:pt x="73" y="314"/>
                </a:cubicBezTo>
                <a:cubicBezTo>
                  <a:pt x="74" y="312"/>
                  <a:pt x="77" y="314"/>
                  <a:pt x="81" y="314"/>
                </a:cubicBezTo>
                <a:cubicBezTo>
                  <a:pt x="86" y="313"/>
                  <a:pt x="88" y="310"/>
                  <a:pt x="88" y="310"/>
                </a:cubicBezTo>
                <a:cubicBezTo>
                  <a:pt x="85" y="312"/>
                  <a:pt x="83" y="311"/>
                  <a:pt x="81" y="311"/>
                </a:cubicBezTo>
                <a:cubicBezTo>
                  <a:pt x="80" y="311"/>
                  <a:pt x="76" y="308"/>
                  <a:pt x="72" y="309"/>
                </a:cubicBezTo>
                <a:cubicBezTo>
                  <a:pt x="70" y="309"/>
                  <a:pt x="70" y="310"/>
                  <a:pt x="69" y="310"/>
                </a:cubicBezTo>
                <a:cubicBezTo>
                  <a:pt x="67" y="309"/>
                  <a:pt x="66" y="309"/>
                  <a:pt x="64" y="308"/>
                </a:cubicBezTo>
                <a:cubicBezTo>
                  <a:pt x="70" y="315"/>
                  <a:pt x="69" y="323"/>
                  <a:pt x="64" y="331"/>
                </a:cubicBezTo>
                <a:close/>
                <a:moveTo>
                  <a:pt x="13" y="305"/>
                </a:moveTo>
                <a:cubicBezTo>
                  <a:pt x="12" y="305"/>
                  <a:pt x="6" y="309"/>
                  <a:pt x="4" y="316"/>
                </a:cubicBezTo>
                <a:cubicBezTo>
                  <a:pt x="2" y="322"/>
                  <a:pt x="0" y="330"/>
                  <a:pt x="5" y="335"/>
                </a:cubicBezTo>
                <a:cubicBezTo>
                  <a:pt x="9" y="338"/>
                  <a:pt x="15" y="343"/>
                  <a:pt x="27" y="342"/>
                </a:cubicBezTo>
                <a:cubicBezTo>
                  <a:pt x="25" y="341"/>
                  <a:pt x="17" y="331"/>
                  <a:pt x="16" y="326"/>
                </a:cubicBezTo>
                <a:cubicBezTo>
                  <a:pt x="13" y="317"/>
                  <a:pt x="15" y="309"/>
                  <a:pt x="21" y="303"/>
                </a:cubicBezTo>
                <a:cubicBezTo>
                  <a:pt x="22" y="303"/>
                  <a:pt x="21" y="303"/>
                  <a:pt x="21" y="303"/>
                </a:cubicBezTo>
                <a:cubicBezTo>
                  <a:pt x="18" y="304"/>
                  <a:pt x="13" y="309"/>
                  <a:pt x="12" y="308"/>
                </a:cubicBezTo>
                <a:cubicBezTo>
                  <a:pt x="12" y="307"/>
                  <a:pt x="13" y="306"/>
                  <a:pt x="14" y="305"/>
                </a:cubicBezTo>
                <a:cubicBezTo>
                  <a:pt x="16" y="304"/>
                  <a:pt x="18" y="303"/>
                  <a:pt x="20" y="301"/>
                </a:cubicBezTo>
                <a:cubicBezTo>
                  <a:pt x="24" y="299"/>
                  <a:pt x="32" y="296"/>
                  <a:pt x="38" y="297"/>
                </a:cubicBezTo>
                <a:cubicBezTo>
                  <a:pt x="46" y="298"/>
                  <a:pt x="49" y="300"/>
                  <a:pt x="53" y="304"/>
                </a:cubicBezTo>
                <a:cubicBezTo>
                  <a:pt x="56" y="306"/>
                  <a:pt x="58" y="310"/>
                  <a:pt x="59" y="313"/>
                </a:cubicBezTo>
                <a:cubicBezTo>
                  <a:pt x="65" y="321"/>
                  <a:pt x="57" y="330"/>
                  <a:pt x="52" y="334"/>
                </a:cubicBezTo>
                <a:cubicBezTo>
                  <a:pt x="44" y="342"/>
                  <a:pt x="3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41" y="348"/>
                  <a:pt x="50" y="344"/>
                  <a:pt x="64" y="326"/>
                </a:cubicBezTo>
                <a:cubicBezTo>
                  <a:pt x="69" y="319"/>
                  <a:pt x="66" y="312"/>
                  <a:pt x="62" y="311"/>
                </a:cubicBezTo>
                <a:cubicBezTo>
                  <a:pt x="63" y="305"/>
                  <a:pt x="61" y="299"/>
                  <a:pt x="58" y="295"/>
                </a:cubicBezTo>
                <a:cubicBezTo>
                  <a:pt x="56" y="293"/>
                  <a:pt x="48" y="286"/>
                  <a:pt x="42" y="290"/>
                </a:cubicBezTo>
                <a:cubicBezTo>
                  <a:pt x="39" y="283"/>
                  <a:pt x="28" y="288"/>
                  <a:pt x="23" y="292"/>
                </a:cubicBezTo>
                <a:cubicBezTo>
                  <a:pt x="18" y="296"/>
                  <a:pt x="13" y="304"/>
                  <a:pt x="13" y="305"/>
                </a:cubicBezTo>
                <a:close/>
                <a:moveTo>
                  <a:pt x="51" y="342"/>
                </a:moveTo>
                <a:cubicBezTo>
                  <a:pt x="46" y="347"/>
                  <a:pt x="34" y="351"/>
                  <a:pt x="21" y="344"/>
                </a:cubicBezTo>
                <a:cubicBezTo>
                  <a:pt x="17" y="345"/>
                  <a:pt x="12" y="342"/>
                  <a:pt x="8" y="340"/>
                </a:cubicBezTo>
                <a:cubicBezTo>
                  <a:pt x="13" y="345"/>
                  <a:pt x="17" y="348"/>
                  <a:pt x="19" y="346"/>
                </a:cubicBezTo>
                <a:cubicBezTo>
                  <a:pt x="22" y="348"/>
                  <a:pt x="23" y="355"/>
                  <a:pt x="31" y="357"/>
                </a:cubicBezTo>
                <a:cubicBezTo>
                  <a:pt x="39" y="360"/>
                  <a:pt x="46" y="360"/>
                  <a:pt x="53" y="353"/>
                </a:cubicBezTo>
                <a:cubicBezTo>
                  <a:pt x="61" y="346"/>
                  <a:pt x="64" y="339"/>
                  <a:pt x="62" y="332"/>
                </a:cubicBezTo>
                <a:cubicBezTo>
                  <a:pt x="58" y="336"/>
                  <a:pt x="56" y="339"/>
                  <a:pt x="51" y="342"/>
                </a:cubicBezTo>
                <a:close/>
                <a:moveTo>
                  <a:pt x="47" y="335"/>
                </a:moveTo>
                <a:cubicBezTo>
                  <a:pt x="50" y="331"/>
                  <a:pt x="50" y="322"/>
                  <a:pt x="50" y="319"/>
                </a:cubicBezTo>
                <a:cubicBezTo>
                  <a:pt x="49" y="318"/>
                  <a:pt x="48" y="316"/>
                  <a:pt x="47" y="315"/>
                </a:cubicBezTo>
                <a:cubicBezTo>
                  <a:pt x="43" y="310"/>
                  <a:pt x="39" y="309"/>
                  <a:pt x="34" y="307"/>
                </a:cubicBezTo>
                <a:cubicBezTo>
                  <a:pt x="30" y="306"/>
                  <a:pt x="26" y="305"/>
                  <a:pt x="22" y="305"/>
                </a:cubicBezTo>
                <a:cubicBezTo>
                  <a:pt x="20" y="306"/>
                  <a:pt x="17" y="311"/>
                  <a:pt x="17" y="313"/>
                </a:cubicBezTo>
                <a:cubicBezTo>
                  <a:pt x="19" y="323"/>
                  <a:pt x="28" y="328"/>
                  <a:pt x="30" y="328"/>
                </a:cubicBezTo>
                <a:cubicBezTo>
                  <a:pt x="31" y="328"/>
                  <a:pt x="32" y="329"/>
                  <a:pt x="33" y="329"/>
                </a:cubicBezTo>
                <a:cubicBezTo>
                  <a:pt x="35" y="328"/>
                  <a:pt x="35" y="325"/>
                  <a:pt x="35" y="324"/>
                </a:cubicBezTo>
                <a:cubicBezTo>
                  <a:pt x="30" y="325"/>
                  <a:pt x="25" y="322"/>
                  <a:pt x="22" y="318"/>
                </a:cubicBezTo>
                <a:cubicBezTo>
                  <a:pt x="21" y="317"/>
                  <a:pt x="22" y="317"/>
                  <a:pt x="22" y="316"/>
                </a:cubicBezTo>
                <a:cubicBezTo>
                  <a:pt x="22" y="316"/>
                  <a:pt x="30" y="311"/>
                  <a:pt x="33" y="311"/>
                </a:cubicBezTo>
                <a:cubicBezTo>
                  <a:pt x="39" y="311"/>
                  <a:pt x="40" y="328"/>
                  <a:pt x="33" y="331"/>
                </a:cubicBezTo>
                <a:cubicBezTo>
                  <a:pt x="28" y="333"/>
                  <a:pt x="19" y="323"/>
                  <a:pt x="17" y="317"/>
                </a:cubicBezTo>
                <a:cubicBezTo>
                  <a:pt x="15" y="323"/>
                  <a:pt x="22" y="335"/>
                  <a:pt x="29" y="340"/>
                </a:cubicBezTo>
                <a:cubicBezTo>
                  <a:pt x="33" y="342"/>
                  <a:pt x="45" y="338"/>
                  <a:pt x="47" y="335"/>
                </a:cubicBezTo>
                <a:close/>
                <a:moveTo>
                  <a:pt x="49" y="314"/>
                </a:moveTo>
                <a:cubicBezTo>
                  <a:pt x="48" y="309"/>
                  <a:pt x="42" y="301"/>
                  <a:pt x="37" y="299"/>
                </a:cubicBezTo>
                <a:cubicBezTo>
                  <a:pt x="33" y="299"/>
                  <a:pt x="29" y="301"/>
                  <a:pt x="26" y="301"/>
                </a:cubicBezTo>
                <a:cubicBezTo>
                  <a:pt x="26" y="302"/>
                  <a:pt x="24" y="303"/>
                  <a:pt x="24" y="303"/>
                </a:cubicBezTo>
                <a:cubicBezTo>
                  <a:pt x="25" y="303"/>
                  <a:pt x="26" y="304"/>
                  <a:pt x="27" y="304"/>
                </a:cubicBezTo>
                <a:cubicBezTo>
                  <a:pt x="29" y="304"/>
                  <a:pt x="34" y="305"/>
                  <a:pt x="36" y="306"/>
                </a:cubicBezTo>
                <a:cubicBezTo>
                  <a:pt x="42" y="307"/>
                  <a:pt x="46" y="310"/>
                  <a:pt x="49" y="314"/>
                </a:cubicBezTo>
                <a:close/>
                <a:moveTo>
                  <a:pt x="35" y="322"/>
                </a:moveTo>
                <a:cubicBezTo>
                  <a:pt x="35" y="322"/>
                  <a:pt x="35" y="322"/>
                  <a:pt x="35" y="322"/>
                </a:cubicBezTo>
                <a:cubicBezTo>
                  <a:pt x="36" y="315"/>
                  <a:pt x="35" y="313"/>
                  <a:pt x="32" y="313"/>
                </a:cubicBezTo>
                <a:cubicBezTo>
                  <a:pt x="30" y="313"/>
                  <a:pt x="24" y="317"/>
                  <a:pt x="24" y="317"/>
                </a:cubicBezTo>
                <a:cubicBezTo>
                  <a:pt x="26" y="320"/>
                  <a:pt x="32" y="322"/>
                  <a:pt x="35" y="322"/>
                </a:cubicBezTo>
                <a:close/>
                <a:moveTo>
                  <a:pt x="57" y="313"/>
                </a:moveTo>
                <a:cubicBezTo>
                  <a:pt x="53" y="305"/>
                  <a:pt x="46" y="299"/>
                  <a:pt x="41" y="299"/>
                </a:cubicBezTo>
                <a:cubicBezTo>
                  <a:pt x="42" y="299"/>
                  <a:pt x="44" y="302"/>
                  <a:pt x="45" y="303"/>
                </a:cubicBezTo>
                <a:cubicBezTo>
                  <a:pt x="49" y="307"/>
                  <a:pt x="51" y="313"/>
                  <a:pt x="52" y="316"/>
                </a:cubicBezTo>
                <a:cubicBezTo>
                  <a:pt x="52" y="320"/>
                  <a:pt x="53" y="328"/>
                  <a:pt x="51" y="332"/>
                </a:cubicBezTo>
                <a:cubicBezTo>
                  <a:pt x="57" y="328"/>
                  <a:pt x="61" y="321"/>
                  <a:pt x="57" y="313"/>
                </a:cubicBezTo>
                <a:close/>
                <a:moveTo>
                  <a:pt x="70" y="376"/>
                </a:moveTo>
                <a:cubicBezTo>
                  <a:pt x="60" y="375"/>
                  <a:pt x="50" y="384"/>
                  <a:pt x="47" y="398"/>
                </a:cubicBezTo>
                <a:cubicBezTo>
                  <a:pt x="44" y="411"/>
                  <a:pt x="48" y="421"/>
                  <a:pt x="58" y="429"/>
                </a:cubicBezTo>
                <a:cubicBezTo>
                  <a:pt x="60" y="430"/>
                  <a:pt x="60" y="434"/>
                  <a:pt x="60" y="434"/>
                </a:cubicBezTo>
                <a:cubicBezTo>
                  <a:pt x="61" y="431"/>
                  <a:pt x="63" y="429"/>
                  <a:pt x="66" y="428"/>
                </a:cubicBezTo>
                <a:cubicBezTo>
                  <a:pt x="76" y="427"/>
                  <a:pt x="83" y="417"/>
                  <a:pt x="85" y="407"/>
                </a:cubicBezTo>
                <a:cubicBezTo>
                  <a:pt x="88" y="394"/>
                  <a:pt x="84" y="381"/>
                  <a:pt x="75" y="377"/>
                </a:cubicBezTo>
                <a:cubicBezTo>
                  <a:pt x="75" y="378"/>
                  <a:pt x="74" y="380"/>
                  <a:pt x="73" y="382"/>
                </a:cubicBezTo>
                <a:cubicBezTo>
                  <a:pt x="71" y="390"/>
                  <a:pt x="76" y="402"/>
                  <a:pt x="82" y="408"/>
                </a:cubicBezTo>
                <a:cubicBezTo>
                  <a:pt x="73" y="400"/>
                  <a:pt x="71" y="392"/>
                  <a:pt x="70" y="388"/>
                </a:cubicBezTo>
                <a:cubicBezTo>
                  <a:pt x="67" y="397"/>
                  <a:pt x="65" y="405"/>
                  <a:pt x="73" y="415"/>
                </a:cubicBezTo>
                <a:cubicBezTo>
                  <a:pt x="67" y="409"/>
                  <a:pt x="66" y="404"/>
                  <a:pt x="66" y="401"/>
                </a:cubicBezTo>
                <a:cubicBezTo>
                  <a:pt x="65" y="403"/>
                  <a:pt x="65" y="406"/>
                  <a:pt x="64" y="408"/>
                </a:cubicBezTo>
                <a:cubicBezTo>
                  <a:pt x="64" y="409"/>
                  <a:pt x="64" y="410"/>
                  <a:pt x="63" y="411"/>
                </a:cubicBezTo>
                <a:cubicBezTo>
                  <a:pt x="64" y="415"/>
                  <a:pt x="66" y="419"/>
                  <a:pt x="68" y="422"/>
                </a:cubicBezTo>
                <a:cubicBezTo>
                  <a:pt x="65" y="419"/>
                  <a:pt x="64" y="416"/>
                  <a:pt x="63" y="414"/>
                </a:cubicBezTo>
                <a:cubicBezTo>
                  <a:pt x="61" y="424"/>
                  <a:pt x="60" y="430"/>
                  <a:pt x="60" y="430"/>
                </a:cubicBezTo>
                <a:cubicBezTo>
                  <a:pt x="60" y="430"/>
                  <a:pt x="61" y="416"/>
                  <a:pt x="62" y="407"/>
                </a:cubicBezTo>
                <a:cubicBezTo>
                  <a:pt x="60" y="409"/>
                  <a:pt x="57" y="413"/>
                  <a:pt x="52" y="414"/>
                </a:cubicBezTo>
                <a:cubicBezTo>
                  <a:pt x="63" y="409"/>
                  <a:pt x="64" y="396"/>
                  <a:pt x="67" y="385"/>
                </a:cubicBezTo>
                <a:cubicBezTo>
                  <a:pt x="65" y="388"/>
                  <a:pt x="60" y="392"/>
                  <a:pt x="50" y="392"/>
                </a:cubicBezTo>
                <a:cubicBezTo>
                  <a:pt x="58" y="391"/>
                  <a:pt x="67" y="386"/>
                  <a:pt x="69" y="378"/>
                </a:cubicBezTo>
                <a:cubicBezTo>
                  <a:pt x="70" y="376"/>
                  <a:pt x="70" y="376"/>
                  <a:pt x="70" y="376"/>
                </a:cubicBezTo>
                <a:close/>
                <a:moveTo>
                  <a:pt x="77" y="371"/>
                </a:moveTo>
                <a:cubicBezTo>
                  <a:pt x="78" y="378"/>
                  <a:pt x="85" y="383"/>
                  <a:pt x="94" y="384"/>
                </a:cubicBezTo>
                <a:cubicBezTo>
                  <a:pt x="104" y="384"/>
                  <a:pt x="110" y="380"/>
                  <a:pt x="113" y="373"/>
                </a:cubicBezTo>
                <a:cubicBezTo>
                  <a:pt x="114" y="371"/>
                  <a:pt x="117" y="371"/>
                  <a:pt x="117" y="371"/>
                </a:cubicBezTo>
                <a:cubicBezTo>
                  <a:pt x="115" y="371"/>
                  <a:pt x="113" y="369"/>
                  <a:pt x="112" y="368"/>
                </a:cubicBezTo>
                <a:cubicBezTo>
                  <a:pt x="110" y="361"/>
                  <a:pt x="103" y="358"/>
                  <a:pt x="95" y="357"/>
                </a:cubicBezTo>
                <a:cubicBezTo>
                  <a:pt x="86" y="357"/>
                  <a:pt x="79" y="362"/>
                  <a:pt x="77" y="368"/>
                </a:cubicBezTo>
                <a:cubicBezTo>
                  <a:pt x="78" y="368"/>
                  <a:pt x="79" y="368"/>
                  <a:pt x="81" y="369"/>
                </a:cubicBezTo>
                <a:cubicBezTo>
                  <a:pt x="86" y="369"/>
                  <a:pt x="94" y="364"/>
                  <a:pt x="97" y="359"/>
                </a:cubicBezTo>
                <a:cubicBezTo>
                  <a:pt x="92" y="367"/>
                  <a:pt x="88" y="369"/>
                  <a:pt x="85" y="370"/>
                </a:cubicBezTo>
                <a:cubicBezTo>
                  <a:pt x="91" y="371"/>
                  <a:pt x="97" y="371"/>
                  <a:pt x="102" y="365"/>
                </a:cubicBezTo>
                <a:cubicBezTo>
                  <a:pt x="99" y="369"/>
                  <a:pt x="96" y="370"/>
                  <a:pt x="94" y="371"/>
                </a:cubicBezTo>
                <a:cubicBezTo>
                  <a:pt x="96" y="371"/>
                  <a:pt x="97" y="371"/>
                  <a:pt x="99" y="371"/>
                </a:cubicBezTo>
                <a:cubicBezTo>
                  <a:pt x="100" y="371"/>
                  <a:pt x="100" y="371"/>
                  <a:pt x="101" y="371"/>
                </a:cubicBezTo>
                <a:cubicBezTo>
                  <a:pt x="104" y="371"/>
                  <a:pt x="106" y="369"/>
                  <a:pt x="108" y="367"/>
                </a:cubicBezTo>
                <a:cubicBezTo>
                  <a:pt x="106" y="369"/>
                  <a:pt x="105" y="371"/>
                  <a:pt x="103" y="371"/>
                </a:cubicBezTo>
                <a:cubicBezTo>
                  <a:pt x="110" y="371"/>
                  <a:pt x="114" y="371"/>
                  <a:pt x="114" y="371"/>
                </a:cubicBezTo>
                <a:cubicBezTo>
                  <a:pt x="114" y="371"/>
                  <a:pt x="104" y="373"/>
                  <a:pt x="98" y="373"/>
                </a:cubicBezTo>
                <a:cubicBezTo>
                  <a:pt x="100" y="374"/>
                  <a:pt x="103" y="375"/>
                  <a:pt x="104" y="379"/>
                </a:cubicBezTo>
                <a:cubicBezTo>
                  <a:pt x="100" y="372"/>
                  <a:pt x="91" y="373"/>
                  <a:pt x="84" y="372"/>
                </a:cubicBezTo>
                <a:cubicBezTo>
                  <a:pt x="86" y="373"/>
                  <a:pt x="89" y="376"/>
                  <a:pt x="90" y="382"/>
                </a:cubicBezTo>
                <a:cubicBezTo>
                  <a:pt x="89" y="377"/>
                  <a:pt x="84" y="372"/>
                  <a:pt x="79" y="372"/>
                </a:cubicBezTo>
                <a:cubicBezTo>
                  <a:pt x="77" y="371"/>
                  <a:pt x="77" y="371"/>
                  <a:pt x="77" y="371"/>
                </a:cubicBezTo>
                <a:close/>
                <a:moveTo>
                  <a:pt x="71" y="370"/>
                </a:moveTo>
                <a:cubicBezTo>
                  <a:pt x="69" y="374"/>
                  <a:pt x="65" y="376"/>
                  <a:pt x="59" y="375"/>
                </a:cubicBezTo>
                <a:cubicBezTo>
                  <a:pt x="54" y="375"/>
                  <a:pt x="51" y="371"/>
                  <a:pt x="50" y="367"/>
                </a:cubicBezTo>
                <a:cubicBezTo>
                  <a:pt x="49" y="366"/>
                  <a:pt x="48" y="365"/>
                  <a:pt x="48" y="365"/>
                </a:cubicBezTo>
                <a:cubicBezTo>
                  <a:pt x="49" y="365"/>
                  <a:pt x="50" y="365"/>
                  <a:pt x="51" y="364"/>
                </a:cubicBezTo>
                <a:cubicBezTo>
                  <a:pt x="53" y="361"/>
                  <a:pt x="57" y="359"/>
                  <a:pt x="62" y="360"/>
                </a:cubicBezTo>
                <a:cubicBezTo>
                  <a:pt x="67" y="361"/>
                  <a:pt x="71" y="364"/>
                  <a:pt x="71" y="368"/>
                </a:cubicBezTo>
                <a:cubicBezTo>
                  <a:pt x="70" y="368"/>
                  <a:pt x="70" y="368"/>
                  <a:pt x="69" y="368"/>
                </a:cubicBezTo>
                <a:cubicBezTo>
                  <a:pt x="66" y="368"/>
                  <a:pt x="62" y="364"/>
                  <a:pt x="61" y="361"/>
                </a:cubicBezTo>
                <a:cubicBezTo>
                  <a:pt x="62" y="366"/>
                  <a:pt x="65" y="368"/>
                  <a:pt x="66" y="368"/>
                </a:cubicBezTo>
                <a:cubicBezTo>
                  <a:pt x="62" y="368"/>
                  <a:pt x="59" y="368"/>
                  <a:pt x="57" y="364"/>
                </a:cubicBezTo>
                <a:cubicBezTo>
                  <a:pt x="58" y="366"/>
                  <a:pt x="60" y="367"/>
                  <a:pt x="61" y="368"/>
                </a:cubicBezTo>
                <a:cubicBezTo>
                  <a:pt x="60" y="368"/>
                  <a:pt x="59" y="368"/>
                  <a:pt x="58" y="368"/>
                </a:cubicBezTo>
                <a:cubicBezTo>
                  <a:pt x="58" y="368"/>
                  <a:pt x="57" y="368"/>
                  <a:pt x="57" y="367"/>
                </a:cubicBezTo>
                <a:cubicBezTo>
                  <a:pt x="55" y="367"/>
                  <a:pt x="54" y="365"/>
                  <a:pt x="54" y="364"/>
                </a:cubicBezTo>
                <a:cubicBezTo>
                  <a:pt x="54" y="366"/>
                  <a:pt x="55" y="367"/>
                  <a:pt x="56" y="367"/>
                </a:cubicBezTo>
                <a:cubicBezTo>
                  <a:pt x="52" y="366"/>
                  <a:pt x="49" y="366"/>
                  <a:pt x="49" y="366"/>
                </a:cubicBezTo>
                <a:cubicBezTo>
                  <a:pt x="49" y="366"/>
                  <a:pt x="55" y="368"/>
                  <a:pt x="58" y="369"/>
                </a:cubicBezTo>
                <a:cubicBezTo>
                  <a:pt x="57" y="369"/>
                  <a:pt x="55" y="370"/>
                  <a:pt x="54" y="371"/>
                </a:cubicBezTo>
                <a:cubicBezTo>
                  <a:pt x="58" y="368"/>
                  <a:pt x="62" y="369"/>
                  <a:pt x="67" y="370"/>
                </a:cubicBezTo>
                <a:cubicBezTo>
                  <a:pt x="65" y="370"/>
                  <a:pt x="63" y="372"/>
                  <a:pt x="62" y="375"/>
                </a:cubicBezTo>
                <a:cubicBezTo>
                  <a:pt x="63" y="372"/>
                  <a:pt x="67" y="370"/>
                  <a:pt x="70" y="370"/>
                </a:cubicBezTo>
                <a:cubicBezTo>
                  <a:pt x="71" y="370"/>
                  <a:pt x="71" y="370"/>
                  <a:pt x="71" y="370"/>
                </a:cubicBezTo>
                <a:close/>
                <a:moveTo>
                  <a:pt x="70" y="265"/>
                </a:moveTo>
                <a:cubicBezTo>
                  <a:pt x="60" y="266"/>
                  <a:pt x="50" y="257"/>
                  <a:pt x="47" y="243"/>
                </a:cubicBezTo>
                <a:cubicBezTo>
                  <a:pt x="44" y="230"/>
                  <a:pt x="48" y="220"/>
                  <a:pt x="58" y="212"/>
                </a:cubicBezTo>
                <a:cubicBezTo>
                  <a:pt x="60" y="211"/>
                  <a:pt x="60" y="207"/>
                  <a:pt x="60" y="207"/>
                </a:cubicBezTo>
                <a:cubicBezTo>
                  <a:pt x="61" y="210"/>
                  <a:pt x="63" y="212"/>
                  <a:pt x="66" y="213"/>
                </a:cubicBezTo>
                <a:cubicBezTo>
                  <a:pt x="76" y="214"/>
                  <a:pt x="83" y="224"/>
                  <a:pt x="85" y="234"/>
                </a:cubicBezTo>
                <a:cubicBezTo>
                  <a:pt x="88" y="247"/>
                  <a:pt x="84" y="260"/>
                  <a:pt x="75" y="264"/>
                </a:cubicBezTo>
                <a:cubicBezTo>
                  <a:pt x="75" y="263"/>
                  <a:pt x="74" y="261"/>
                  <a:pt x="73" y="259"/>
                </a:cubicBezTo>
                <a:cubicBezTo>
                  <a:pt x="71" y="251"/>
                  <a:pt x="76" y="239"/>
                  <a:pt x="82" y="233"/>
                </a:cubicBezTo>
                <a:cubicBezTo>
                  <a:pt x="73" y="241"/>
                  <a:pt x="71" y="249"/>
                  <a:pt x="70" y="253"/>
                </a:cubicBezTo>
                <a:cubicBezTo>
                  <a:pt x="67" y="244"/>
                  <a:pt x="65" y="236"/>
                  <a:pt x="73" y="226"/>
                </a:cubicBezTo>
                <a:cubicBezTo>
                  <a:pt x="67" y="232"/>
                  <a:pt x="66" y="237"/>
                  <a:pt x="66" y="240"/>
                </a:cubicBezTo>
                <a:cubicBezTo>
                  <a:pt x="65" y="238"/>
                  <a:pt x="65" y="236"/>
                  <a:pt x="64" y="234"/>
                </a:cubicBezTo>
                <a:cubicBezTo>
                  <a:pt x="64" y="232"/>
                  <a:pt x="64" y="231"/>
                  <a:pt x="63" y="230"/>
                </a:cubicBezTo>
                <a:cubicBezTo>
                  <a:pt x="64" y="226"/>
                  <a:pt x="66" y="222"/>
                  <a:pt x="68" y="219"/>
                </a:cubicBezTo>
                <a:cubicBezTo>
                  <a:pt x="65" y="222"/>
                  <a:pt x="64" y="225"/>
                  <a:pt x="63" y="227"/>
                </a:cubicBezTo>
                <a:cubicBezTo>
                  <a:pt x="61" y="217"/>
                  <a:pt x="60" y="211"/>
                  <a:pt x="60" y="211"/>
                </a:cubicBezTo>
                <a:cubicBezTo>
                  <a:pt x="60" y="211"/>
                  <a:pt x="61" y="226"/>
                  <a:pt x="62" y="235"/>
                </a:cubicBezTo>
                <a:cubicBezTo>
                  <a:pt x="60" y="232"/>
                  <a:pt x="57" y="229"/>
                  <a:pt x="52" y="227"/>
                </a:cubicBezTo>
                <a:cubicBezTo>
                  <a:pt x="63" y="232"/>
                  <a:pt x="64" y="245"/>
                  <a:pt x="67" y="256"/>
                </a:cubicBezTo>
                <a:cubicBezTo>
                  <a:pt x="65" y="253"/>
                  <a:pt x="60" y="250"/>
                  <a:pt x="50" y="249"/>
                </a:cubicBezTo>
                <a:cubicBezTo>
                  <a:pt x="58" y="250"/>
                  <a:pt x="67" y="255"/>
                  <a:pt x="69" y="263"/>
                </a:cubicBezTo>
                <a:cubicBezTo>
                  <a:pt x="70" y="265"/>
                  <a:pt x="70" y="265"/>
                  <a:pt x="70" y="265"/>
                </a:cubicBezTo>
                <a:close/>
                <a:moveTo>
                  <a:pt x="77" y="270"/>
                </a:moveTo>
                <a:cubicBezTo>
                  <a:pt x="78" y="263"/>
                  <a:pt x="85" y="258"/>
                  <a:pt x="94" y="257"/>
                </a:cubicBezTo>
                <a:cubicBezTo>
                  <a:pt x="104" y="257"/>
                  <a:pt x="110" y="261"/>
                  <a:pt x="113" y="269"/>
                </a:cubicBezTo>
                <a:cubicBezTo>
                  <a:pt x="114" y="270"/>
                  <a:pt x="117" y="271"/>
                  <a:pt x="117" y="271"/>
                </a:cubicBezTo>
                <a:cubicBezTo>
                  <a:pt x="115" y="271"/>
                  <a:pt x="113" y="272"/>
                  <a:pt x="112" y="274"/>
                </a:cubicBezTo>
                <a:cubicBezTo>
                  <a:pt x="110" y="280"/>
                  <a:pt x="103" y="283"/>
                  <a:pt x="95" y="284"/>
                </a:cubicBezTo>
                <a:cubicBezTo>
                  <a:pt x="86" y="284"/>
                  <a:pt x="79" y="280"/>
                  <a:pt x="77" y="273"/>
                </a:cubicBezTo>
                <a:cubicBezTo>
                  <a:pt x="78" y="273"/>
                  <a:pt x="79" y="273"/>
                  <a:pt x="81" y="272"/>
                </a:cubicBezTo>
                <a:cubicBezTo>
                  <a:pt x="86" y="272"/>
                  <a:pt x="94" y="277"/>
                  <a:pt x="97" y="282"/>
                </a:cubicBezTo>
                <a:cubicBezTo>
                  <a:pt x="92" y="274"/>
                  <a:pt x="88" y="272"/>
                  <a:pt x="85" y="272"/>
                </a:cubicBezTo>
                <a:cubicBezTo>
                  <a:pt x="91" y="270"/>
                  <a:pt x="97" y="270"/>
                  <a:pt x="102" y="276"/>
                </a:cubicBezTo>
                <a:cubicBezTo>
                  <a:pt x="99" y="272"/>
                  <a:pt x="96" y="271"/>
                  <a:pt x="94" y="270"/>
                </a:cubicBezTo>
                <a:cubicBezTo>
                  <a:pt x="96" y="270"/>
                  <a:pt x="97" y="270"/>
                  <a:pt x="99" y="270"/>
                </a:cubicBezTo>
                <a:cubicBezTo>
                  <a:pt x="100" y="270"/>
                  <a:pt x="100" y="270"/>
                  <a:pt x="101" y="270"/>
                </a:cubicBezTo>
                <a:cubicBezTo>
                  <a:pt x="104" y="271"/>
                  <a:pt x="106" y="273"/>
                  <a:pt x="108" y="275"/>
                </a:cubicBezTo>
                <a:cubicBezTo>
                  <a:pt x="106" y="272"/>
                  <a:pt x="105" y="271"/>
                  <a:pt x="103" y="270"/>
                </a:cubicBezTo>
                <a:cubicBezTo>
                  <a:pt x="110" y="270"/>
                  <a:pt x="114" y="270"/>
                  <a:pt x="114" y="270"/>
                </a:cubicBezTo>
                <a:cubicBezTo>
                  <a:pt x="114" y="270"/>
                  <a:pt x="104" y="269"/>
                  <a:pt x="98" y="268"/>
                </a:cubicBezTo>
                <a:cubicBezTo>
                  <a:pt x="100" y="268"/>
                  <a:pt x="103" y="266"/>
                  <a:pt x="104" y="262"/>
                </a:cubicBezTo>
                <a:cubicBezTo>
                  <a:pt x="100" y="269"/>
                  <a:pt x="91" y="268"/>
                  <a:pt x="84" y="269"/>
                </a:cubicBezTo>
                <a:cubicBezTo>
                  <a:pt x="86" y="268"/>
                  <a:pt x="89" y="265"/>
                  <a:pt x="90" y="259"/>
                </a:cubicBezTo>
                <a:cubicBezTo>
                  <a:pt x="89" y="264"/>
                  <a:pt x="84" y="269"/>
                  <a:pt x="79" y="270"/>
                </a:cubicBezTo>
                <a:cubicBezTo>
                  <a:pt x="77" y="270"/>
                  <a:pt x="77" y="270"/>
                  <a:pt x="77" y="270"/>
                </a:cubicBezTo>
                <a:close/>
                <a:moveTo>
                  <a:pt x="71" y="271"/>
                </a:moveTo>
                <a:cubicBezTo>
                  <a:pt x="69" y="267"/>
                  <a:pt x="65" y="265"/>
                  <a:pt x="59" y="266"/>
                </a:cubicBezTo>
                <a:cubicBezTo>
                  <a:pt x="54" y="267"/>
                  <a:pt x="51" y="270"/>
                  <a:pt x="50" y="274"/>
                </a:cubicBezTo>
                <a:cubicBezTo>
                  <a:pt x="49" y="275"/>
                  <a:pt x="48" y="276"/>
                  <a:pt x="48" y="276"/>
                </a:cubicBezTo>
                <a:cubicBezTo>
                  <a:pt x="49" y="276"/>
                  <a:pt x="50" y="276"/>
                  <a:pt x="51" y="277"/>
                </a:cubicBezTo>
                <a:cubicBezTo>
                  <a:pt x="53" y="281"/>
                  <a:pt x="57" y="282"/>
                  <a:pt x="62" y="281"/>
                </a:cubicBezTo>
                <a:cubicBezTo>
                  <a:pt x="67" y="280"/>
                  <a:pt x="71" y="277"/>
                  <a:pt x="71" y="273"/>
                </a:cubicBezTo>
                <a:cubicBezTo>
                  <a:pt x="70" y="273"/>
                  <a:pt x="70" y="273"/>
                  <a:pt x="69" y="273"/>
                </a:cubicBezTo>
                <a:cubicBezTo>
                  <a:pt x="66" y="274"/>
                  <a:pt x="62" y="277"/>
                  <a:pt x="61" y="280"/>
                </a:cubicBezTo>
                <a:cubicBezTo>
                  <a:pt x="62" y="275"/>
                  <a:pt x="65" y="274"/>
                  <a:pt x="66" y="273"/>
                </a:cubicBezTo>
                <a:cubicBezTo>
                  <a:pt x="62" y="273"/>
                  <a:pt x="59" y="273"/>
                  <a:pt x="57" y="278"/>
                </a:cubicBezTo>
                <a:cubicBezTo>
                  <a:pt x="58" y="275"/>
                  <a:pt x="60" y="274"/>
                  <a:pt x="61" y="273"/>
                </a:cubicBezTo>
                <a:cubicBezTo>
                  <a:pt x="60" y="273"/>
                  <a:pt x="59" y="273"/>
                  <a:pt x="58" y="273"/>
                </a:cubicBezTo>
                <a:cubicBezTo>
                  <a:pt x="58" y="274"/>
                  <a:pt x="57" y="274"/>
                  <a:pt x="57" y="274"/>
                </a:cubicBezTo>
                <a:cubicBezTo>
                  <a:pt x="55" y="274"/>
                  <a:pt x="54" y="276"/>
                  <a:pt x="54" y="277"/>
                </a:cubicBezTo>
                <a:cubicBezTo>
                  <a:pt x="54" y="276"/>
                  <a:pt x="55" y="275"/>
                  <a:pt x="56" y="274"/>
                </a:cubicBezTo>
                <a:cubicBezTo>
                  <a:pt x="52" y="275"/>
                  <a:pt x="49" y="275"/>
                  <a:pt x="49" y="275"/>
                </a:cubicBezTo>
                <a:cubicBezTo>
                  <a:pt x="49" y="275"/>
                  <a:pt x="55" y="273"/>
                  <a:pt x="58" y="273"/>
                </a:cubicBezTo>
                <a:cubicBezTo>
                  <a:pt x="57" y="272"/>
                  <a:pt x="55" y="272"/>
                  <a:pt x="54" y="270"/>
                </a:cubicBezTo>
                <a:cubicBezTo>
                  <a:pt x="58" y="273"/>
                  <a:pt x="62" y="272"/>
                  <a:pt x="67" y="271"/>
                </a:cubicBezTo>
                <a:cubicBezTo>
                  <a:pt x="65" y="271"/>
                  <a:pt x="63" y="270"/>
                  <a:pt x="62" y="266"/>
                </a:cubicBezTo>
                <a:cubicBezTo>
                  <a:pt x="63" y="269"/>
                  <a:pt x="67" y="271"/>
                  <a:pt x="70" y="271"/>
                </a:cubicBezTo>
                <a:cubicBezTo>
                  <a:pt x="71" y="271"/>
                  <a:pt x="71" y="271"/>
                  <a:pt x="71" y="271"/>
                </a:cubicBezTo>
                <a:close/>
                <a:moveTo>
                  <a:pt x="133" y="315"/>
                </a:moveTo>
                <a:cubicBezTo>
                  <a:pt x="129" y="315"/>
                  <a:pt x="124" y="317"/>
                  <a:pt x="118" y="319"/>
                </a:cubicBezTo>
                <a:cubicBezTo>
                  <a:pt x="124" y="320"/>
                  <a:pt x="129" y="322"/>
                  <a:pt x="133" y="322"/>
                </a:cubicBezTo>
                <a:cubicBezTo>
                  <a:pt x="141" y="322"/>
                  <a:pt x="147" y="321"/>
                  <a:pt x="148" y="318"/>
                </a:cubicBezTo>
                <a:cubicBezTo>
                  <a:pt x="147" y="315"/>
                  <a:pt x="140" y="314"/>
                  <a:pt x="133" y="315"/>
                </a:cubicBezTo>
                <a:close/>
                <a:moveTo>
                  <a:pt x="825" y="589"/>
                </a:moveTo>
                <a:cubicBezTo>
                  <a:pt x="821" y="589"/>
                  <a:pt x="817" y="586"/>
                  <a:pt x="817" y="581"/>
                </a:cubicBezTo>
                <a:cubicBezTo>
                  <a:pt x="817" y="577"/>
                  <a:pt x="821" y="573"/>
                  <a:pt x="825" y="573"/>
                </a:cubicBezTo>
                <a:cubicBezTo>
                  <a:pt x="829" y="573"/>
                  <a:pt x="833" y="577"/>
                  <a:pt x="833" y="581"/>
                </a:cubicBezTo>
                <a:cubicBezTo>
                  <a:pt x="833" y="586"/>
                  <a:pt x="829" y="589"/>
                  <a:pt x="825" y="589"/>
                </a:cubicBezTo>
                <a:close/>
                <a:moveTo>
                  <a:pt x="1242" y="414"/>
                </a:moveTo>
                <a:cubicBezTo>
                  <a:pt x="1237" y="414"/>
                  <a:pt x="1234" y="411"/>
                  <a:pt x="1234" y="406"/>
                </a:cubicBezTo>
                <a:cubicBezTo>
                  <a:pt x="1234" y="402"/>
                  <a:pt x="1237" y="398"/>
                  <a:pt x="1242" y="398"/>
                </a:cubicBezTo>
                <a:cubicBezTo>
                  <a:pt x="1246" y="398"/>
                  <a:pt x="1249" y="402"/>
                  <a:pt x="1249" y="406"/>
                </a:cubicBezTo>
                <a:cubicBezTo>
                  <a:pt x="1249" y="411"/>
                  <a:pt x="1246" y="414"/>
                  <a:pt x="1242" y="414"/>
                </a:cubicBezTo>
                <a:close/>
                <a:moveTo>
                  <a:pt x="1243" y="429"/>
                </a:moveTo>
                <a:cubicBezTo>
                  <a:pt x="1243" y="426"/>
                  <a:pt x="1239" y="426"/>
                  <a:pt x="1239" y="428"/>
                </a:cubicBezTo>
                <a:cubicBezTo>
                  <a:pt x="1239" y="429"/>
                  <a:pt x="1239" y="429"/>
                  <a:pt x="1239" y="429"/>
                </a:cubicBezTo>
                <a:cubicBezTo>
                  <a:pt x="1239" y="431"/>
                  <a:pt x="1239" y="431"/>
                  <a:pt x="1239" y="431"/>
                </a:cubicBezTo>
                <a:cubicBezTo>
                  <a:pt x="1238" y="432"/>
                  <a:pt x="1238" y="432"/>
                  <a:pt x="1238" y="432"/>
                </a:cubicBezTo>
                <a:cubicBezTo>
                  <a:pt x="1238" y="434"/>
                  <a:pt x="1242" y="435"/>
                  <a:pt x="1242" y="432"/>
                </a:cubicBezTo>
                <a:cubicBezTo>
                  <a:pt x="1242" y="431"/>
                  <a:pt x="1242" y="431"/>
                  <a:pt x="1242" y="431"/>
                </a:cubicBezTo>
                <a:cubicBezTo>
                  <a:pt x="1242" y="430"/>
                  <a:pt x="1242" y="430"/>
                  <a:pt x="1242" y="430"/>
                </a:cubicBezTo>
                <a:cubicBezTo>
                  <a:pt x="1243" y="429"/>
                  <a:pt x="1243" y="429"/>
                  <a:pt x="1243" y="429"/>
                </a:cubicBezTo>
                <a:close/>
                <a:moveTo>
                  <a:pt x="845" y="589"/>
                </a:moveTo>
                <a:cubicBezTo>
                  <a:pt x="843" y="588"/>
                  <a:pt x="842" y="592"/>
                  <a:pt x="844" y="593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6" y="593"/>
                  <a:pt x="846" y="593"/>
                  <a:pt x="846" y="593"/>
                </a:cubicBezTo>
                <a:cubicBezTo>
                  <a:pt x="847" y="594"/>
                  <a:pt x="847" y="594"/>
                  <a:pt x="847" y="594"/>
                </a:cubicBezTo>
                <a:cubicBezTo>
                  <a:pt x="850" y="594"/>
                  <a:pt x="851" y="591"/>
                  <a:pt x="848" y="590"/>
                </a:cubicBezTo>
                <a:cubicBezTo>
                  <a:pt x="847" y="590"/>
                  <a:pt x="847" y="590"/>
                  <a:pt x="847" y="590"/>
                </a:cubicBezTo>
                <a:cubicBezTo>
                  <a:pt x="845" y="589"/>
                  <a:pt x="845" y="589"/>
                  <a:pt x="845" y="589"/>
                </a:cubicBezTo>
                <a:cubicBezTo>
                  <a:pt x="845" y="589"/>
                  <a:pt x="845" y="589"/>
                  <a:pt x="845" y="589"/>
                </a:cubicBezTo>
                <a:close/>
                <a:moveTo>
                  <a:pt x="859" y="593"/>
                </a:moveTo>
                <a:cubicBezTo>
                  <a:pt x="857" y="592"/>
                  <a:pt x="856" y="596"/>
                  <a:pt x="858" y="597"/>
                </a:cubicBezTo>
                <a:cubicBezTo>
                  <a:pt x="858" y="597"/>
                  <a:pt x="858" y="597"/>
                  <a:pt x="858" y="597"/>
                </a:cubicBezTo>
                <a:cubicBezTo>
                  <a:pt x="860" y="597"/>
                  <a:pt x="860" y="597"/>
                  <a:pt x="860" y="597"/>
                </a:cubicBezTo>
                <a:cubicBezTo>
                  <a:pt x="862" y="597"/>
                  <a:pt x="862" y="597"/>
                  <a:pt x="862" y="597"/>
                </a:cubicBezTo>
                <a:cubicBezTo>
                  <a:pt x="864" y="598"/>
                  <a:pt x="865" y="594"/>
                  <a:pt x="862" y="594"/>
                </a:cubicBezTo>
                <a:cubicBezTo>
                  <a:pt x="861" y="594"/>
                  <a:pt x="861" y="594"/>
                  <a:pt x="861" y="594"/>
                </a:cubicBezTo>
                <a:cubicBezTo>
                  <a:pt x="859" y="593"/>
                  <a:pt x="859" y="593"/>
                  <a:pt x="859" y="593"/>
                </a:cubicBezTo>
                <a:cubicBezTo>
                  <a:pt x="859" y="593"/>
                  <a:pt x="859" y="593"/>
                  <a:pt x="859" y="593"/>
                </a:cubicBezTo>
                <a:close/>
                <a:moveTo>
                  <a:pt x="873" y="596"/>
                </a:moveTo>
                <a:cubicBezTo>
                  <a:pt x="871" y="596"/>
                  <a:pt x="870" y="599"/>
                  <a:pt x="872" y="600"/>
                </a:cubicBezTo>
                <a:cubicBezTo>
                  <a:pt x="873" y="600"/>
                  <a:pt x="873" y="600"/>
                  <a:pt x="873" y="600"/>
                </a:cubicBezTo>
                <a:cubicBezTo>
                  <a:pt x="875" y="600"/>
                  <a:pt x="875" y="600"/>
                  <a:pt x="875" y="600"/>
                </a:cubicBezTo>
                <a:cubicBezTo>
                  <a:pt x="876" y="600"/>
                  <a:pt x="876" y="600"/>
                  <a:pt x="876" y="600"/>
                </a:cubicBezTo>
                <a:cubicBezTo>
                  <a:pt x="878" y="601"/>
                  <a:pt x="879" y="597"/>
                  <a:pt x="877" y="597"/>
                </a:cubicBezTo>
                <a:cubicBezTo>
                  <a:pt x="876" y="597"/>
                  <a:pt x="876" y="597"/>
                  <a:pt x="876" y="597"/>
                </a:cubicBezTo>
                <a:cubicBezTo>
                  <a:pt x="874" y="596"/>
                  <a:pt x="874" y="596"/>
                  <a:pt x="874" y="596"/>
                </a:cubicBezTo>
                <a:cubicBezTo>
                  <a:pt x="873" y="596"/>
                  <a:pt x="873" y="596"/>
                  <a:pt x="873" y="596"/>
                </a:cubicBezTo>
                <a:close/>
                <a:moveTo>
                  <a:pt x="887" y="599"/>
                </a:moveTo>
                <a:cubicBezTo>
                  <a:pt x="885" y="598"/>
                  <a:pt x="884" y="602"/>
                  <a:pt x="887" y="602"/>
                </a:cubicBezTo>
                <a:cubicBezTo>
                  <a:pt x="887" y="602"/>
                  <a:pt x="887" y="602"/>
                  <a:pt x="887" y="602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3" y="603"/>
                  <a:pt x="893" y="600"/>
                  <a:pt x="891" y="599"/>
                </a:cubicBezTo>
                <a:cubicBezTo>
                  <a:pt x="890" y="599"/>
                  <a:pt x="890" y="599"/>
                  <a:pt x="890" y="599"/>
                </a:cubicBezTo>
                <a:cubicBezTo>
                  <a:pt x="888" y="599"/>
                  <a:pt x="888" y="599"/>
                  <a:pt x="888" y="599"/>
                </a:cubicBezTo>
                <a:cubicBezTo>
                  <a:pt x="887" y="599"/>
                  <a:pt x="887" y="599"/>
                  <a:pt x="887" y="599"/>
                </a:cubicBezTo>
                <a:close/>
                <a:moveTo>
                  <a:pt x="902" y="601"/>
                </a:moveTo>
                <a:cubicBezTo>
                  <a:pt x="899" y="600"/>
                  <a:pt x="899" y="604"/>
                  <a:pt x="901" y="604"/>
                </a:cubicBezTo>
                <a:cubicBezTo>
                  <a:pt x="902" y="604"/>
                  <a:pt x="902" y="604"/>
                  <a:pt x="902" y="604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7" y="605"/>
                  <a:pt x="908" y="601"/>
                  <a:pt x="905" y="601"/>
                </a:cubicBezTo>
                <a:cubicBezTo>
                  <a:pt x="905" y="601"/>
                  <a:pt x="905" y="601"/>
                  <a:pt x="905" y="601"/>
                </a:cubicBezTo>
                <a:cubicBezTo>
                  <a:pt x="903" y="601"/>
                  <a:pt x="903" y="601"/>
                  <a:pt x="903" y="601"/>
                </a:cubicBezTo>
                <a:cubicBezTo>
                  <a:pt x="902" y="601"/>
                  <a:pt x="902" y="601"/>
                  <a:pt x="902" y="601"/>
                </a:cubicBezTo>
                <a:close/>
                <a:moveTo>
                  <a:pt x="916" y="602"/>
                </a:moveTo>
                <a:cubicBezTo>
                  <a:pt x="914" y="602"/>
                  <a:pt x="914" y="606"/>
                  <a:pt x="916" y="606"/>
                </a:cubicBezTo>
                <a:cubicBezTo>
                  <a:pt x="917" y="606"/>
                  <a:pt x="917" y="606"/>
                  <a:pt x="917" y="606"/>
                </a:cubicBezTo>
                <a:cubicBezTo>
                  <a:pt x="919" y="606"/>
                  <a:pt x="919" y="606"/>
                  <a:pt x="919" y="606"/>
                </a:cubicBezTo>
                <a:cubicBezTo>
                  <a:pt x="920" y="606"/>
                  <a:pt x="920" y="606"/>
                  <a:pt x="920" y="606"/>
                </a:cubicBezTo>
                <a:cubicBezTo>
                  <a:pt x="922" y="606"/>
                  <a:pt x="922" y="602"/>
                  <a:pt x="920" y="602"/>
                </a:cubicBezTo>
                <a:cubicBezTo>
                  <a:pt x="919" y="602"/>
                  <a:pt x="919" y="602"/>
                  <a:pt x="919" y="602"/>
                </a:cubicBezTo>
                <a:cubicBezTo>
                  <a:pt x="917" y="602"/>
                  <a:pt x="917" y="602"/>
                  <a:pt x="917" y="602"/>
                </a:cubicBezTo>
                <a:cubicBezTo>
                  <a:pt x="916" y="602"/>
                  <a:pt x="916" y="602"/>
                  <a:pt x="916" y="602"/>
                </a:cubicBezTo>
                <a:close/>
                <a:moveTo>
                  <a:pt x="931" y="603"/>
                </a:moveTo>
                <a:cubicBezTo>
                  <a:pt x="928" y="603"/>
                  <a:pt x="928" y="606"/>
                  <a:pt x="931" y="606"/>
                </a:cubicBezTo>
                <a:cubicBezTo>
                  <a:pt x="932" y="606"/>
                  <a:pt x="932" y="606"/>
                  <a:pt x="932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7" y="606"/>
                  <a:pt x="937" y="603"/>
                  <a:pt x="934" y="603"/>
                </a:cubicBezTo>
                <a:cubicBezTo>
                  <a:pt x="934" y="603"/>
                  <a:pt x="934" y="603"/>
                  <a:pt x="934" y="603"/>
                </a:cubicBezTo>
                <a:cubicBezTo>
                  <a:pt x="932" y="603"/>
                  <a:pt x="932" y="603"/>
                  <a:pt x="932" y="603"/>
                </a:cubicBezTo>
                <a:cubicBezTo>
                  <a:pt x="931" y="603"/>
                  <a:pt x="931" y="603"/>
                  <a:pt x="931" y="603"/>
                </a:cubicBezTo>
                <a:close/>
                <a:moveTo>
                  <a:pt x="945" y="603"/>
                </a:moveTo>
                <a:cubicBezTo>
                  <a:pt x="943" y="603"/>
                  <a:pt x="943" y="606"/>
                  <a:pt x="945" y="606"/>
                </a:cubicBezTo>
                <a:cubicBezTo>
                  <a:pt x="946" y="606"/>
                  <a:pt x="946" y="606"/>
                  <a:pt x="946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51" y="606"/>
                  <a:pt x="951" y="603"/>
                  <a:pt x="949" y="603"/>
                </a:cubicBezTo>
                <a:cubicBezTo>
                  <a:pt x="948" y="603"/>
                  <a:pt x="948" y="603"/>
                  <a:pt x="948" y="603"/>
                </a:cubicBezTo>
                <a:cubicBezTo>
                  <a:pt x="946" y="603"/>
                  <a:pt x="946" y="603"/>
                  <a:pt x="946" y="603"/>
                </a:cubicBezTo>
                <a:cubicBezTo>
                  <a:pt x="945" y="603"/>
                  <a:pt x="945" y="603"/>
                  <a:pt x="945" y="603"/>
                </a:cubicBezTo>
                <a:close/>
                <a:moveTo>
                  <a:pt x="960" y="602"/>
                </a:moveTo>
                <a:cubicBezTo>
                  <a:pt x="957" y="602"/>
                  <a:pt x="957" y="606"/>
                  <a:pt x="960" y="606"/>
                </a:cubicBezTo>
                <a:cubicBezTo>
                  <a:pt x="961" y="606"/>
                  <a:pt x="961" y="606"/>
                  <a:pt x="961" y="606"/>
                </a:cubicBezTo>
                <a:cubicBezTo>
                  <a:pt x="963" y="606"/>
                  <a:pt x="963" y="606"/>
                  <a:pt x="963" y="606"/>
                </a:cubicBezTo>
                <a:cubicBezTo>
                  <a:pt x="964" y="606"/>
                  <a:pt x="964" y="606"/>
                  <a:pt x="964" y="606"/>
                </a:cubicBezTo>
                <a:cubicBezTo>
                  <a:pt x="966" y="606"/>
                  <a:pt x="966" y="602"/>
                  <a:pt x="963" y="602"/>
                </a:cubicBezTo>
                <a:cubicBezTo>
                  <a:pt x="963" y="602"/>
                  <a:pt x="963" y="602"/>
                  <a:pt x="963" y="602"/>
                </a:cubicBezTo>
                <a:cubicBezTo>
                  <a:pt x="961" y="602"/>
                  <a:pt x="961" y="602"/>
                  <a:pt x="961" y="602"/>
                </a:cubicBezTo>
                <a:cubicBezTo>
                  <a:pt x="960" y="602"/>
                  <a:pt x="960" y="602"/>
                  <a:pt x="960" y="602"/>
                </a:cubicBezTo>
                <a:close/>
                <a:moveTo>
                  <a:pt x="974" y="601"/>
                </a:moveTo>
                <a:cubicBezTo>
                  <a:pt x="972" y="602"/>
                  <a:pt x="972" y="605"/>
                  <a:pt x="975" y="605"/>
                </a:cubicBezTo>
                <a:cubicBezTo>
                  <a:pt x="976" y="605"/>
                  <a:pt x="976" y="605"/>
                  <a:pt x="976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81" y="604"/>
                  <a:pt x="980" y="601"/>
                  <a:pt x="978" y="601"/>
                </a:cubicBezTo>
                <a:cubicBezTo>
                  <a:pt x="978" y="601"/>
                  <a:pt x="978" y="601"/>
                  <a:pt x="978" y="601"/>
                </a:cubicBezTo>
                <a:cubicBezTo>
                  <a:pt x="975" y="601"/>
                  <a:pt x="975" y="601"/>
                  <a:pt x="975" y="601"/>
                </a:cubicBezTo>
                <a:cubicBezTo>
                  <a:pt x="974" y="601"/>
                  <a:pt x="974" y="601"/>
                  <a:pt x="974" y="601"/>
                </a:cubicBezTo>
                <a:close/>
                <a:moveTo>
                  <a:pt x="989" y="600"/>
                </a:moveTo>
                <a:cubicBezTo>
                  <a:pt x="986" y="600"/>
                  <a:pt x="987" y="604"/>
                  <a:pt x="989" y="603"/>
                </a:cubicBezTo>
                <a:cubicBezTo>
                  <a:pt x="990" y="603"/>
                  <a:pt x="990" y="603"/>
                  <a:pt x="990" y="603"/>
                </a:cubicBezTo>
                <a:cubicBezTo>
                  <a:pt x="992" y="603"/>
                  <a:pt x="992" y="603"/>
                  <a:pt x="992" y="603"/>
                </a:cubicBezTo>
                <a:cubicBezTo>
                  <a:pt x="993" y="603"/>
                  <a:pt x="993" y="603"/>
                  <a:pt x="993" y="603"/>
                </a:cubicBezTo>
                <a:cubicBezTo>
                  <a:pt x="995" y="602"/>
                  <a:pt x="995" y="599"/>
                  <a:pt x="992" y="599"/>
                </a:cubicBezTo>
                <a:cubicBezTo>
                  <a:pt x="992" y="599"/>
                  <a:pt x="992" y="599"/>
                  <a:pt x="992" y="599"/>
                </a:cubicBezTo>
                <a:cubicBezTo>
                  <a:pt x="990" y="600"/>
                  <a:pt x="990" y="600"/>
                  <a:pt x="990" y="600"/>
                </a:cubicBezTo>
                <a:cubicBezTo>
                  <a:pt x="989" y="600"/>
                  <a:pt x="989" y="600"/>
                  <a:pt x="989" y="600"/>
                </a:cubicBezTo>
                <a:close/>
                <a:moveTo>
                  <a:pt x="1003" y="598"/>
                </a:moveTo>
                <a:cubicBezTo>
                  <a:pt x="1001" y="598"/>
                  <a:pt x="1001" y="602"/>
                  <a:pt x="1004" y="601"/>
                </a:cubicBezTo>
                <a:cubicBezTo>
                  <a:pt x="1005" y="601"/>
                  <a:pt x="1005" y="601"/>
                  <a:pt x="1005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10" y="600"/>
                  <a:pt x="1009" y="597"/>
                  <a:pt x="1007" y="597"/>
                </a:cubicBezTo>
                <a:cubicBezTo>
                  <a:pt x="1006" y="597"/>
                  <a:pt x="1006" y="597"/>
                  <a:pt x="1006" y="597"/>
                </a:cubicBezTo>
                <a:cubicBezTo>
                  <a:pt x="1004" y="597"/>
                  <a:pt x="1004" y="597"/>
                  <a:pt x="1004" y="597"/>
                </a:cubicBezTo>
                <a:cubicBezTo>
                  <a:pt x="1003" y="598"/>
                  <a:pt x="1003" y="598"/>
                  <a:pt x="1003" y="598"/>
                </a:cubicBezTo>
                <a:close/>
                <a:moveTo>
                  <a:pt x="1017" y="595"/>
                </a:moveTo>
                <a:cubicBezTo>
                  <a:pt x="1015" y="595"/>
                  <a:pt x="1016" y="599"/>
                  <a:pt x="1018" y="599"/>
                </a:cubicBezTo>
                <a:cubicBezTo>
                  <a:pt x="1019" y="598"/>
                  <a:pt x="1019" y="598"/>
                  <a:pt x="1019" y="598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2" y="598"/>
                  <a:pt x="1022" y="598"/>
                  <a:pt x="1022" y="598"/>
                </a:cubicBezTo>
                <a:cubicBezTo>
                  <a:pt x="1024" y="597"/>
                  <a:pt x="1023" y="594"/>
                  <a:pt x="1021" y="594"/>
                </a:cubicBezTo>
                <a:cubicBezTo>
                  <a:pt x="1020" y="594"/>
                  <a:pt x="1020" y="594"/>
                  <a:pt x="1020" y="594"/>
                </a:cubicBezTo>
                <a:cubicBezTo>
                  <a:pt x="1018" y="595"/>
                  <a:pt x="1018" y="595"/>
                  <a:pt x="1018" y="595"/>
                </a:cubicBezTo>
                <a:cubicBezTo>
                  <a:pt x="1017" y="595"/>
                  <a:pt x="1017" y="595"/>
                  <a:pt x="1017" y="595"/>
                </a:cubicBezTo>
                <a:close/>
                <a:moveTo>
                  <a:pt x="1031" y="592"/>
                </a:moveTo>
                <a:cubicBezTo>
                  <a:pt x="1029" y="593"/>
                  <a:pt x="1030" y="596"/>
                  <a:pt x="1032" y="595"/>
                </a:cubicBezTo>
                <a:cubicBezTo>
                  <a:pt x="1033" y="595"/>
                  <a:pt x="1033" y="595"/>
                  <a:pt x="1033" y="595"/>
                </a:cubicBezTo>
                <a:cubicBezTo>
                  <a:pt x="1035" y="595"/>
                  <a:pt x="1035" y="595"/>
                  <a:pt x="1035" y="595"/>
                </a:cubicBezTo>
                <a:cubicBezTo>
                  <a:pt x="1036" y="595"/>
                  <a:pt x="1036" y="595"/>
                  <a:pt x="1036" y="595"/>
                </a:cubicBezTo>
                <a:cubicBezTo>
                  <a:pt x="1038" y="594"/>
                  <a:pt x="1037" y="590"/>
                  <a:pt x="1035" y="591"/>
                </a:cubicBezTo>
                <a:cubicBezTo>
                  <a:pt x="1034" y="591"/>
                  <a:pt x="1034" y="591"/>
                  <a:pt x="1034" y="591"/>
                </a:cubicBezTo>
                <a:cubicBezTo>
                  <a:pt x="1032" y="592"/>
                  <a:pt x="1032" y="592"/>
                  <a:pt x="1032" y="592"/>
                </a:cubicBezTo>
                <a:cubicBezTo>
                  <a:pt x="1031" y="592"/>
                  <a:pt x="1031" y="592"/>
                  <a:pt x="1031" y="592"/>
                </a:cubicBezTo>
                <a:close/>
                <a:moveTo>
                  <a:pt x="1046" y="588"/>
                </a:moveTo>
                <a:cubicBezTo>
                  <a:pt x="1043" y="589"/>
                  <a:pt x="1044" y="593"/>
                  <a:pt x="1047" y="592"/>
                </a:cubicBezTo>
                <a:cubicBezTo>
                  <a:pt x="1047" y="592"/>
                  <a:pt x="1047" y="592"/>
                  <a:pt x="1047" y="592"/>
                </a:cubicBezTo>
                <a:cubicBezTo>
                  <a:pt x="1049" y="591"/>
                  <a:pt x="1049" y="591"/>
                  <a:pt x="1049" y="591"/>
                </a:cubicBezTo>
                <a:cubicBezTo>
                  <a:pt x="1050" y="591"/>
                  <a:pt x="1050" y="591"/>
                  <a:pt x="1050" y="591"/>
                </a:cubicBezTo>
                <a:cubicBezTo>
                  <a:pt x="1052" y="590"/>
                  <a:pt x="1051" y="587"/>
                  <a:pt x="1049" y="587"/>
                </a:cubicBezTo>
                <a:cubicBezTo>
                  <a:pt x="1048" y="588"/>
                  <a:pt x="1048" y="588"/>
                  <a:pt x="1048" y="588"/>
                </a:cubicBezTo>
                <a:cubicBezTo>
                  <a:pt x="1046" y="588"/>
                  <a:pt x="1046" y="588"/>
                  <a:pt x="1046" y="588"/>
                </a:cubicBezTo>
                <a:cubicBezTo>
                  <a:pt x="1046" y="588"/>
                  <a:pt x="1046" y="588"/>
                  <a:pt x="1046" y="588"/>
                </a:cubicBezTo>
                <a:close/>
                <a:moveTo>
                  <a:pt x="1060" y="584"/>
                </a:moveTo>
                <a:cubicBezTo>
                  <a:pt x="1057" y="585"/>
                  <a:pt x="1058" y="589"/>
                  <a:pt x="1061" y="588"/>
                </a:cubicBezTo>
                <a:cubicBezTo>
                  <a:pt x="1061" y="588"/>
                  <a:pt x="1061" y="588"/>
                  <a:pt x="1061" y="588"/>
                </a:cubicBezTo>
                <a:cubicBezTo>
                  <a:pt x="1063" y="587"/>
                  <a:pt x="1063" y="587"/>
                  <a:pt x="1063" y="587"/>
                </a:cubicBezTo>
                <a:cubicBezTo>
                  <a:pt x="1064" y="587"/>
                  <a:pt x="1064" y="587"/>
                  <a:pt x="1064" y="587"/>
                </a:cubicBezTo>
                <a:cubicBezTo>
                  <a:pt x="1066" y="586"/>
                  <a:pt x="1065" y="582"/>
                  <a:pt x="1063" y="583"/>
                </a:cubicBezTo>
                <a:cubicBezTo>
                  <a:pt x="1062" y="584"/>
                  <a:pt x="1062" y="584"/>
                  <a:pt x="1062" y="584"/>
                </a:cubicBezTo>
                <a:cubicBezTo>
                  <a:pt x="1060" y="584"/>
                  <a:pt x="1060" y="584"/>
                  <a:pt x="1060" y="584"/>
                </a:cubicBezTo>
                <a:cubicBezTo>
                  <a:pt x="1060" y="584"/>
                  <a:pt x="1060" y="584"/>
                  <a:pt x="1060" y="584"/>
                </a:cubicBezTo>
                <a:close/>
                <a:moveTo>
                  <a:pt x="1073" y="580"/>
                </a:moveTo>
                <a:cubicBezTo>
                  <a:pt x="1071" y="580"/>
                  <a:pt x="1072" y="584"/>
                  <a:pt x="1075" y="583"/>
                </a:cubicBezTo>
                <a:cubicBezTo>
                  <a:pt x="1076" y="583"/>
                  <a:pt x="1076" y="583"/>
                  <a:pt x="1076" y="583"/>
                </a:cubicBezTo>
                <a:cubicBezTo>
                  <a:pt x="1078" y="582"/>
                  <a:pt x="1078" y="582"/>
                  <a:pt x="1078" y="582"/>
                </a:cubicBezTo>
                <a:cubicBezTo>
                  <a:pt x="1080" y="581"/>
                  <a:pt x="1079" y="578"/>
                  <a:pt x="1077" y="579"/>
                </a:cubicBezTo>
                <a:cubicBezTo>
                  <a:pt x="1075" y="579"/>
                  <a:pt x="1075" y="579"/>
                  <a:pt x="1075" y="579"/>
                </a:cubicBezTo>
                <a:cubicBezTo>
                  <a:pt x="1073" y="580"/>
                  <a:pt x="1073" y="580"/>
                  <a:pt x="1073" y="580"/>
                </a:cubicBezTo>
                <a:close/>
                <a:moveTo>
                  <a:pt x="1087" y="575"/>
                </a:moveTo>
                <a:cubicBezTo>
                  <a:pt x="1085" y="575"/>
                  <a:pt x="1086" y="579"/>
                  <a:pt x="1088" y="578"/>
                </a:cubicBezTo>
                <a:cubicBezTo>
                  <a:pt x="1089" y="578"/>
                  <a:pt x="1089" y="578"/>
                  <a:pt x="1089" y="578"/>
                </a:cubicBezTo>
                <a:cubicBezTo>
                  <a:pt x="1091" y="577"/>
                  <a:pt x="1091" y="577"/>
                  <a:pt x="1091" y="577"/>
                </a:cubicBezTo>
                <a:cubicBezTo>
                  <a:pt x="1092" y="577"/>
                  <a:pt x="1092" y="577"/>
                  <a:pt x="1092" y="577"/>
                </a:cubicBezTo>
                <a:cubicBezTo>
                  <a:pt x="1094" y="576"/>
                  <a:pt x="1093" y="573"/>
                  <a:pt x="1090" y="573"/>
                </a:cubicBezTo>
                <a:cubicBezTo>
                  <a:pt x="1090" y="573"/>
                  <a:pt x="1090" y="573"/>
                  <a:pt x="1090" y="573"/>
                </a:cubicBezTo>
                <a:cubicBezTo>
                  <a:pt x="1088" y="574"/>
                  <a:pt x="1088" y="574"/>
                  <a:pt x="1088" y="574"/>
                </a:cubicBezTo>
                <a:cubicBezTo>
                  <a:pt x="1087" y="575"/>
                  <a:pt x="1087" y="575"/>
                  <a:pt x="1087" y="575"/>
                </a:cubicBezTo>
                <a:close/>
                <a:moveTo>
                  <a:pt x="1100" y="569"/>
                </a:moveTo>
                <a:cubicBezTo>
                  <a:pt x="1098" y="570"/>
                  <a:pt x="1100" y="573"/>
                  <a:pt x="1102" y="572"/>
                </a:cubicBezTo>
                <a:cubicBezTo>
                  <a:pt x="1102" y="572"/>
                  <a:pt x="1102" y="572"/>
                  <a:pt x="1102" y="572"/>
                </a:cubicBezTo>
                <a:cubicBezTo>
                  <a:pt x="1104" y="572"/>
                  <a:pt x="1104" y="572"/>
                  <a:pt x="1104" y="572"/>
                </a:cubicBezTo>
                <a:cubicBezTo>
                  <a:pt x="1105" y="571"/>
                  <a:pt x="1105" y="571"/>
                  <a:pt x="1105" y="571"/>
                </a:cubicBezTo>
                <a:cubicBezTo>
                  <a:pt x="1107" y="570"/>
                  <a:pt x="1106" y="567"/>
                  <a:pt x="1104" y="568"/>
                </a:cubicBezTo>
                <a:cubicBezTo>
                  <a:pt x="1102" y="568"/>
                  <a:pt x="1102" y="568"/>
                  <a:pt x="1102" y="568"/>
                </a:cubicBezTo>
                <a:cubicBezTo>
                  <a:pt x="1101" y="569"/>
                  <a:pt x="1101" y="569"/>
                  <a:pt x="1101" y="569"/>
                </a:cubicBezTo>
                <a:cubicBezTo>
                  <a:pt x="1100" y="569"/>
                  <a:pt x="1100" y="569"/>
                  <a:pt x="1100" y="569"/>
                </a:cubicBezTo>
                <a:close/>
                <a:moveTo>
                  <a:pt x="1114" y="563"/>
                </a:moveTo>
                <a:cubicBezTo>
                  <a:pt x="1111" y="564"/>
                  <a:pt x="1113" y="567"/>
                  <a:pt x="1115" y="566"/>
                </a:cubicBezTo>
                <a:cubicBezTo>
                  <a:pt x="1116" y="566"/>
                  <a:pt x="1116" y="566"/>
                  <a:pt x="1116" y="566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21" y="564"/>
                  <a:pt x="1119" y="560"/>
                  <a:pt x="1117" y="561"/>
                </a:cubicBezTo>
                <a:cubicBezTo>
                  <a:pt x="1116" y="562"/>
                  <a:pt x="1116" y="562"/>
                  <a:pt x="1116" y="562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14" y="563"/>
                  <a:pt x="1114" y="563"/>
                  <a:pt x="1114" y="563"/>
                </a:cubicBezTo>
                <a:close/>
                <a:moveTo>
                  <a:pt x="1126" y="557"/>
                </a:moveTo>
                <a:cubicBezTo>
                  <a:pt x="1124" y="558"/>
                  <a:pt x="1126" y="561"/>
                  <a:pt x="1128" y="560"/>
                </a:cubicBezTo>
                <a:cubicBezTo>
                  <a:pt x="1128" y="560"/>
                  <a:pt x="1128" y="560"/>
                  <a:pt x="1128" y="560"/>
                </a:cubicBezTo>
                <a:cubicBezTo>
                  <a:pt x="1130" y="559"/>
                  <a:pt x="1130" y="559"/>
                  <a:pt x="1130" y="559"/>
                </a:cubicBezTo>
                <a:cubicBezTo>
                  <a:pt x="1131" y="558"/>
                  <a:pt x="1131" y="558"/>
                  <a:pt x="1131" y="558"/>
                </a:cubicBezTo>
                <a:cubicBezTo>
                  <a:pt x="1133" y="557"/>
                  <a:pt x="1132" y="554"/>
                  <a:pt x="1130" y="555"/>
                </a:cubicBezTo>
                <a:cubicBezTo>
                  <a:pt x="1128" y="556"/>
                  <a:pt x="1128" y="556"/>
                  <a:pt x="1128" y="556"/>
                </a:cubicBezTo>
                <a:cubicBezTo>
                  <a:pt x="1127" y="557"/>
                  <a:pt x="1127" y="557"/>
                  <a:pt x="1127" y="557"/>
                </a:cubicBezTo>
                <a:cubicBezTo>
                  <a:pt x="1126" y="557"/>
                  <a:pt x="1126" y="557"/>
                  <a:pt x="1126" y="557"/>
                </a:cubicBezTo>
                <a:close/>
                <a:moveTo>
                  <a:pt x="1139" y="549"/>
                </a:moveTo>
                <a:cubicBezTo>
                  <a:pt x="1137" y="550"/>
                  <a:pt x="1139" y="554"/>
                  <a:pt x="1141" y="553"/>
                </a:cubicBezTo>
                <a:cubicBezTo>
                  <a:pt x="1141" y="552"/>
                  <a:pt x="1141" y="552"/>
                  <a:pt x="1141" y="552"/>
                </a:cubicBezTo>
                <a:cubicBezTo>
                  <a:pt x="1143" y="551"/>
                  <a:pt x="1143" y="551"/>
                  <a:pt x="1143" y="551"/>
                </a:cubicBezTo>
                <a:cubicBezTo>
                  <a:pt x="1144" y="551"/>
                  <a:pt x="1144" y="551"/>
                  <a:pt x="1144" y="551"/>
                </a:cubicBezTo>
                <a:cubicBezTo>
                  <a:pt x="1146" y="550"/>
                  <a:pt x="1145" y="547"/>
                  <a:pt x="1142" y="548"/>
                </a:cubicBezTo>
                <a:cubicBezTo>
                  <a:pt x="1141" y="548"/>
                  <a:pt x="1141" y="548"/>
                  <a:pt x="1141" y="548"/>
                </a:cubicBezTo>
                <a:cubicBezTo>
                  <a:pt x="1140" y="549"/>
                  <a:pt x="1140" y="549"/>
                  <a:pt x="1140" y="549"/>
                </a:cubicBezTo>
                <a:cubicBezTo>
                  <a:pt x="1139" y="549"/>
                  <a:pt x="1139" y="549"/>
                  <a:pt x="1139" y="549"/>
                </a:cubicBezTo>
                <a:close/>
                <a:moveTo>
                  <a:pt x="1152" y="542"/>
                </a:moveTo>
                <a:cubicBezTo>
                  <a:pt x="1150" y="543"/>
                  <a:pt x="1151" y="546"/>
                  <a:pt x="1154" y="545"/>
                </a:cubicBezTo>
                <a:cubicBezTo>
                  <a:pt x="1154" y="545"/>
                  <a:pt x="1154" y="545"/>
                  <a:pt x="1154" y="545"/>
                </a:cubicBezTo>
                <a:cubicBezTo>
                  <a:pt x="1156" y="544"/>
                  <a:pt x="1156" y="544"/>
                  <a:pt x="1156" y="544"/>
                </a:cubicBezTo>
                <a:cubicBezTo>
                  <a:pt x="1157" y="543"/>
                  <a:pt x="1157" y="543"/>
                  <a:pt x="1157" y="543"/>
                </a:cubicBezTo>
                <a:cubicBezTo>
                  <a:pt x="1159" y="541"/>
                  <a:pt x="1156" y="539"/>
                  <a:pt x="1155" y="540"/>
                </a:cubicBezTo>
                <a:cubicBezTo>
                  <a:pt x="1154" y="541"/>
                  <a:pt x="1154" y="541"/>
                  <a:pt x="1154" y="541"/>
                </a:cubicBezTo>
                <a:cubicBezTo>
                  <a:pt x="1152" y="542"/>
                  <a:pt x="1152" y="542"/>
                  <a:pt x="1152" y="542"/>
                </a:cubicBezTo>
                <a:cubicBezTo>
                  <a:pt x="1152" y="542"/>
                  <a:pt x="1152" y="542"/>
                  <a:pt x="1152" y="542"/>
                </a:cubicBezTo>
                <a:close/>
                <a:moveTo>
                  <a:pt x="1164" y="534"/>
                </a:moveTo>
                <a:cubicBezTo>
                  <a:pt x="1162" y="535"/>
                  <a:pt x="1164" y="538"/>
                  <a:pt x="1166" y="537"/>
                </a:cubicBezTo>
                <a:cubicBezTo>
                  <a:pt x="1166" y="537"/>
                  <a:pt x="1166" y="537"/>
                  <a:pt x="1166" y="537"/>
                </a:cubicBezTo>
                <a:cubicBezTo>
                  <a:pt x="1167" y="535"/>
                  <a:pt x="1167" y="535"/>
                  <a:pt x="1167" y="535"/>
                </a:cubicBezTo>
                <a:cubicBezTo>
                  <a:pt x="1169" y="535"/>
                  <a:pt x="1169" y="535"/>
                  <a:pt x="1169" y="535"/>
                </a:cubicBezTo>
                <a:cubicBezTo>
                  <a:pt x="1171" y="533"/>
                  <a:pt x="1168" y="530"/>
                  <a:pt x="1166" y="532"/>
                </a:cubicBezTo>
                <a:cubicBezTo>
                  <a:pt x="1165" y="533"/>
                  <a:pt x="1165" y="533"/>
                  <a:pt x="1165" y="533"/>
                </a:cubicBezTo>
                <a:cubicBezTo>
                  <a:pt x="1164" y="534"/>
                  <a:pt x="1164" y="534"/>
                  <a:pt x="1164" y="534"/>
                </a:cubicBezTo>
                <a:cubicBezTo>
                  <a:pt x="1164" y="534"/>
                  <a:pt x="1164" y="534"/>
                  <a:pt x="1164" y="534"/>
                </a:cubicBezTo>
                <a:close/>
                <a:moveTo>
                  <a:pt x="1175" y="525"/>
                </a:moveTo>
                <a:cubicBezTo>
                  <a:pt x="1173" y="527"/>
                  <a:pt x="1176" y="529"/>
                  <a:pt x="1177" y="528"/>
                </a:cubicBezTo>
                <a:cubicBezTo>
                  <a:pt x="1179" y="527"/>
                  <a:pt x="1179" y="527"/>
                  <a:pt x="1179" y="527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2" y="524"/>
                  <a:pt x="1180" y="521"/>
                  <a:pt x="1178" y="523"/>
                </a:cubicBezTo>
                <a:cubicBezTo>
                  <a:pt x="1178" y="523"/>
                  <a:pt x="1178" y="523"/>
                  <a:pt x="1178" y="523"/>
                </a:cubicBezTo>
                <a:cubicBezTo>
                  <a:pt x="1176" y="524"/>
                  <a:pt x="1176" y="524"/>
                  <a:pt x="1176" y="524"/>
                </a:cubicBezTo>
                <a:cubicBezTo>
                  <a:pt x="1175" y="525"/>
                  <a:pt x="1175" y="525"/>
                  <a:pt x="1175" y="525"/>
                </a:cubicBezTo>
                <a:close/>
                <a:moveTo>
                  <a:pt x="1186" y="516"/>
                </a:moveTo>
                <a:cubicBezTo>
                  <a:pt x="1184" y="517"/>
                  <a:pt x="1187" y="520"/>
                  <a:pt x="1189" y="518"/>
                </a:cubicBezTo>
                <a:cubicBezTo>
                  <a:pt x="1189" y="518"/>
                  <a:pt x="1189" y="518"/>
                  <a:pt x="1189" y="518"/>
                </a:cubicBezTo>
                <a:cubicBezTo>
                  <a:pt x="1190" y="517"/>
                  <a:pt x="1190" y="517"/>
                  <a:pt x="1190" y="517"/>
                </a:cubicBezTo>
                <a:cubicBezTo>
                  <a:pt x="1191" y="516"/>
                  <a:pt x="1191" y="516"/>
                  <a:pt x="1191" y="516"/>
                </a:cubicBezTo>
                <a:cubicBezTo>
                  <a:pt x="1193" y="515"/>
                  <a:pt x="1191" y="512"/>
                  <a:pt x="1189" y="513"/>
                </a:cubicBezTo>
                <a:cubicBezTo>
                  <a:pt x="1188" y="514"/>
                  <a:pt x="1188" y="514"/>
                  <a:pt x="1188" y="514"/>
                </a:cubicBezTo>
                <a:cubicBezTo>
                  <a:pt x="1187" y="515"/>
                  <a:pt x="1187" y="515"/>
                  <a:pt x="1187" y="515"/>
                </a:cubicBezTo>
                <a:cubicBezTo>
                  <a:pt x="1186" y="516"/>
                  <a:pt x="1186" y="516"/>
                  <a:pt x="1186" y="516"/>
                </a:cubicBezTo>
                <a:close/>
                <a:moveTo>
                  <a:pt x="1197" y="506"/>
                </a:moveTo>
                <a:cubicBezTo>
                  <a:pt x="1195" y="507"/>
                  <a:pt x="1198" y="510"/>
                  <a:pt x="1199" y="508"/>
                </a:cubicBezTo>
                <a:cubicBezTo>
                  <a:pt x="1200" y="508"/>
                  <a:pt x="1200" y="508"/>
                  <a:pt x="1200" y="508"/>
                </a:cubicBezTo>
                <a:cubicBezTo>
                  <a:pt x="1201" y="507"/>
                  <a:pt x="1201" y="507"/>
                  <a:pt x="1201" y="507"/>
                </a:cubicBezTo>
                <a:cubicBezTo>
                  <a:pt x="1202" y="506"/>
                  <a:pt x="1202" y="506"/>
                  <a:pt x="1202" y="506"/>
                </a:cubicBezTo>
                <a:cubicBezTo>
                  <a:pt x="1203" y="504"/>
                  <a:pt x="1201" y="501"/>
                  <a:pt x="1199" y="503"/>
                </a:cubicBezTo>
                <a:cubicBezTo>
                  <a:pt x="1198" y="504"/>
                  <a:pt x="1198" y="504"/>
                  <a:pt x="1198" y="504"/>
                </a:cubicBezTo>
                <a:cubicBezTo>
                  <a:pt x="1197" y="505"/>
                  <a:pt x="1197" y="505"/>
                  <a:pt x="1197" y="505"/>
                </a:cubicBezTo>
                <a:cubicBezTo>
                  <a:pt x="1197" y="506"/>
                  <a:pt x="1197" y="506"/>
                  <a:pt x="1197" y="506"/>
                </a:cubicBezTo>
                <a:close/>
                <a:moveTo>
                  <a:pt x="1207" y="495"/>
                </a:moveTo>
                <a:cubicBezTo>
                  <a:pt x="1205" y="497"/>
                  <a:pt x="1208" y="499"/>
                  <a:pt x="1209" y="498"/>
                </a:cubicBezTo>
                <a:cubicBezTo>
                  <a:pt x="1210" y="497"/>
                  <a:pt x="1210" y="497"/>
                  <a:pt x="1210" y="497"/>
                </a:cubicBezTo>
                <a:cubicBezTo>
                  <a:pt x="1211" y="496"/>
                  <a:pt x="1211" y="496"/>
                  <a:pt x="1211" y="496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3" y="493"/>
                  <a:pt x="1210" y="491"/>
                  <a:pt x="1209" y="492"/>
                </a:cubicBezTo>
                <a:cubicBezTo>
                  <a:pt x="1209" y="492"/>
                  <a:pt x="1209" y="492"/>
                  <a:pt x="1209" y="492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7" y="495"/>
                  <a:pt x="1207" y="495"/>
                  <a:pt x="1207" y="495"/>
                </a:cubicBezTo>
                <a:cubicBezTo>
                  <a:pt x="1207" y="495"/>
                  <a:pt x="1207" y="495"/>
                  <a:pt x="1207" y="495"/>
                </a:cubicBezTo>
                <a:close/>
                <a:moveTo>
                  <a:pt x="1215" y="484"/>
                </a:moveTo>
                <a:cubicBezTo>
                  <a:pt x="1214" y="486"/>
                  <a:pt x="1217" y="488"/>
                  <a:pt x="1218" y="486"/>
                </a:cubicBezTo>
                <a:cubicBezTo>
                  <a:pt x="1219" y="485"/>
                  <a:pt x="1219" y="485"/>
                  <a:pt x="1219" y="485"/>
                </a:cubicBezTo>
                <a:cubicBezTo>
                  <a:pt x="1220" y="484"/>
                  <a:pt x="1220" y="484"/>
                  <a:pt x="1220" y="484"/>
                </a:cubicBezTo>
                <a:cubicBezTo>
                  <a:pt x="1221" y="483"/>
                  <a:pt x="1221" y="483"/>
                  <a:pt x="1221" y="483"/>
                </a:cubicBezTo>
                <a:cubicBezTo>
                  <a:pt x="1222" y="481"/>
                  <a:pt x="1219" y="479"/>
                  <a:pt x="1218" y="481"/>
                </a:cubicBezTo>
                <a:cubicBezTo>
                  <a:pt x="1217" y="482"/>
                  <a:pt x="1217" y="482"/>
                  <a:pt x="1217" y="482"/>
                </a:cubicBezTo>
                <a:cubicBezTo>
                  <a:pt x="1216" y="483"/>
                  <a:pt x="1216" y="483"/>
                  <a:pt x="1216" y="483"/>
                </a:cubicBezTo>
                <a:cubicBezTo>
                  <a:pt x="1215" y="484"/>
                  <a:pt x="1215" y="484"/>
                  <a:pt x="1215" y="484"/>
                </a:cubicBezTo>
                <a:close/>
                <a:moveTo>
                  <a:pt x="1223" y="472"/>
                </a:moveTo>
                <a:cubicBezTo>
                  <a:pt x="1222" y="474"/>
                  <a:pt x="1226" y="476"/>
                  <a:pt x="1227" y="474"/>
                </a:cubicBezTo>
                <a:cubicBezTo>
                  <a:pt x="1227" y="473"/>
                  <a:pt x="1227" y="473"/>
                  <a:pt x="1227" y="473"/>
                </a:cubicBezTo>
                <a:cubicBezTo>
                  <a:pt x="1228" y="471"/>
                  <a:pt x="1228" y="471"/>
                  <a:pt x="1228" y="471"/>
                </a:cubicBezTo>
                <a:cubicBezTo>
                  <a:pt x="1228" y="470"/>
                  <a:pt x="1228" y="470"/>
                  <a:pt x="1228" y="470"/>
                </a:cubicBezTo>
                <a:cubicBezTo>
                  <a:pt x="1229" y="468"/>
                  <a:pt x="1226" y="467"/>
                  <a:pt x="1225" y="469"/>
                </a:cubicBezTo>
                <a:cubicBezTo>
                  <a:pt x="1225" y="470"/>
                  <a:pt x="1225" y="470"/>
                  <a:pt x="1225" y="470"/>
                </a:cubicBezTo>
                <a:cubicBezTo>
                  <a:pt x="1224" y="471"/>
                  <a:pt x="1224" y="471"/>
                  <a:pt x="1224" y="471"/>
                </a:cubicBezTo>
                <a:cubicBezTo>
                  <a:pt x="1223" y="472"/>
                  <a:pt x="1223" y="472"/>
                  <a:pt x="1223" y="472"/>
                </a:cubicBezTo>
                <a:close/>
                <a:moveTo>
                  <a:pt x="1230" y="459"/>
                </a:moveTo>
                <a:cubicBezTo>
                  <a:pt x="1229" y="461"/>
                  <a:pt x="1232" y="463"/>
                  <a:pt x="1233" y="461"/>
                </a:cubicBezTo>
                <a:cubicBezTo>
                  <a:pt x="1234" y="460"/>
                  <a:pt x="1234" y="460"/>
                  <a:pt x="1234" y="460"/>
                </a:cubicBezTo>
                <a:cubicBezTo>
                  <a:pt x="1234" y="459"/>
                  <a:pt x="1234" y="459"/>
                  <a:pt x="1234" y="459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6" y="455"/>
                  <a:pt x="1232" y="454"/>
                  <a:pt x="1232" y="456"/>
                </a:cubicBezTo>
                <a:cubicBezTo>
                  <a:pt x="1231" y="456"/>
                  <a:pt x="1231" y="456"/>
                  <a:pt x="1231" y="456"/>
                </a:cubicBezTo>
                <a:cubicBezTo>
                  <a:pt x="1231" y="457"/>
                  <a:pt x="1231" y="457"/>
                  <a:pt x="1231" y="457"/>
                </a:cubicBezTo>
                <a:cubicBezTo>
                  <a:pt x="1230" y="458"/>
                  <a:pt x="1230" y="458"/>
                  <a:pt x="1230" y="458"/>
                </a:cubicBezTo>
                <a:cubicBezTo>
                  <a:pt x="1230" y="459"/>
                  <a:pt x="1230" y="459"/>
                  <a:pt x="1230" y="459"/>
                </a:cubicBezTo>
                <a:close/>
                <a:moveTo>
                  <a:pt x="1235" y="446"/>
                </a:moveTo>
                <a:cubicBezTo>
                  <a:pt x="1234" y="448"/>
                  <a:pt x="1238" y="449"/>
                  <a:pt x="1239" y="447"/>
                </a:cubicBezTo>
                <a:cubicBezTo>
                  <a:pt x="1239" y="446"/>
                  <a:pt x="1239" y="446"/>
                  <a:pt x="1239" y="446"/>
                </a:cubicBezTo>
                <a:cubicBezTo>
                  <a:pt x="1239" y="444"/>
                  <a:pt x="1239" y="444"/>
                  <a:pt x="1239" y="444"/>
                </a:cubicBezTo>
                <a:cubicBezTo>
                  <a:pt x="1240" y="443"/>
                  <a:pt x="1240" y="443"/>
                  <a:pt x="1240" y="443"/>
                </a:cubicBezTo>
                <a:cubicBezTo>
                  <a:pt x="1240" y="441"/>
                  <a:pt x="1237" y="440"/>
                  <a:pt x="1236" y="442"/>
                </a:cubicBezTo>
                <a:cubicBezTo>
                  <a:pt x="1236" y="443"/>
                  <a:pt x="1236" y="443"/>
                  <a:pt x="1236" y="443"/>
                </a:cubicBezTo>
                <a:cubicBezTo>
                  <a:pt x="1236" y="445"/>
                  <a:pt x="1236" y="445"/>
                  <a:pt x="1236" y="445"/>
                </a:cubicBezTo>
                <a:cubicBezTo>
                  <a:pt x="1235" y="446"/>
                  <a:pt x="1235" y="446"/>
                  <a:pt x="1235" y="446"/>
                </a:cubicBezTo>
                <a:close/>
                <a:moveTo>
                  <a:pt x="582" y="578"/>
                </a:moveTo>
                <a:cubicBezTo>
                  <a:pt x="580" y="578"/>
                  <a:pt x="580" y="575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6" y="574"/>
                  <a:pt x="586" y="574"/>
                  <a:pt x="586" y="574"/>
                </a:cubicBezTo>
                <a:cubicBezTo>
                  <a:pt x="588" y="574"/>
                  <a:pt x="588" y="577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lose/>
                <a:moveTo>
                  <a:pt x="802" y="574"/>
                </a:moveTo>
                <a:cubicBezTo>
                  <a:pt x="804" y="575"/>
                  <a:pt x="804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798" y="577"/>
                  <a:pt x="799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lose/>
                <a:moveTo>
                  <a:pt x="790" y="573"/>
                </a:moveTo>
                <a:cubicBezTo>
                  <a:pt x="792" y="573"/>
                  <a:pt x="792" y="577"/>
                  <a:pt x="789" y="577"/>
                </a:cubicBezTo>
                <a:cubicBezTo>
                  <a:pt x="789" y="577"/>
                  <a:pt x="789" y="577"/>
                  <a:pt x="789" y="577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3" y="576"/>
                  <a:pt x="784" y="572"/>
                  <a:pt x="786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3"/>
                  <a:pt x="787" y="573"/>
                  <a:pt x="787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lose/>
                <a:moveTo>
                  <a:pt x="776" y="571"/>
                </a:moveTo>
                <a:cubicBezTo>
                  <a:pt x="778" y="571"/>
                  <a:pt x="777" y="575"/>
                  <a:pt x="775" y="574"/>
                </a:cubicBezTo>
                <a:cubicBezTo>
                  <a:pt x="775" y="574"/>
                  <a:pt x="775" y="574"/>
                  <a:pt x="775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1" y="573"/>
                  <a:pt x="771" y="573"/>
                  <a:pt x="771" y="573"/>
                </a:cubicBezTo>
                <a:cubicBezTo>
                  <a:pt x="769" y="573"/>
                  <a:pt x="770" y="569"/>
                  <a:pt x="772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5" y="570"/>
                  <a:pt x="775" y="570"/>
                  <a:pt x="775" y="570"/>
                </a:cubicBezTo>
                <a:cubicBezTo>
                  <a:pt x="775" y="571"/>
                  <a:pt x="775" y="571"/>
                  <a:pt x="775" y="571"/>
                </a:cubicBezTo>
                <a:cubicBezTo>
                  <a:pt x="776" y="571"/>
                  <a:pt x="776" y="571"/>
                  <a:pt x="776" y="571"/>
                </a:cubicBezTo>
                <a:close/>
                <a:moveTo>
                  <a:pt x="761" y="568"/>
                </a:moveTo>
                <a:cubicBezTo>
                  <a:pt x="764" y="568"/>
                  <a:pt x="763" y="572"/>
                  <a:pt x="761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8" y="571"/>
                  <a:pt x="758" y="571"/>
                  <a:pt x="758" y="571"/>
                </a:cubicBezTo>
                <a:cubicBezTo>
                  <a:pt x="758" y="570"/>
                  <a:pt x="758" y="570"/>
                  <a:pt x="758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5" y="570"/>
                  <a:pt x="756" y="566"/>
                  <a:pt x="758" y="567"/>
                </a:cubicBezTo>
                <a:cubicBezTo>
                  <a:pt x="758" y="567"/>
                  <a:pt x="758" y="567"/>
                  <a:pt x="758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1" y="567"/>
                  <a:pt x="761" y="567"/>
                  <a:pt x="761" y="567"/>
                </a:cubicBezTo>
                <a:cubicBezTo>
                  <a:pt x="761" y="568"/>
                  <a:pt x="761" y="568"/>
                  <a:pt x="761" y="568"/>
                </a:cubicBezTo>
                <a:cubicBezTo>
                  <a:pt x="761" y="568"/>
                  <a:pt x="761" y="568"/>
                  <a:pt x="761" y="568"/>
                </a:cubicBezTo>
                <a:close/>
                <a:moveTo>
                  <a:pt x="747" y="564"/>
                </a:moveTo>
                <a:cubicBezTo>
                  <a:pt x="750" y="565"/>
                  <a:pt x="749" y="568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5" y="567"/>
                  <a:pt x="745" y="567"/>
                  <a:pt x="745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3" y="567"/>
                  <a:pt x="743" y="567"/>
                  <a:pt x="743" y="567"/>
                </a:cubicBezTo>
                <a:cubicBezTo>
                  <a:pt x="743" y="566"/>
                  <a:pt x="743" y="566"/>
                  <a:pt x="743" y="566"/>
                </a:cubicBezTo>
                <a:cubicBezTo>
                  <a:pt x="741" y="566"/>
                  <a:pt x="742" y="562"/>
                  <a:pt x="744" y="563"/>
                </a:cubicBezTo>
                <a:cubicBezTo>
                  <a:pt x="744" y="563"/>
                  <a:pt x="744" y="563"/>
                  <a:pt x="744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6" y="564"/>
                  <a:pt x="746" y="564"/>
                  <a:pt x="746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lose/>
                <a:moveTo>
                  <a:pt x="734" y="560"/>
                </a:moveTo>
                <a:cubicBezTo>
                  <a:pt x="736" y="560"/>
                  <a:pt x="735" y="564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1" y="562"/>
                  <a:pt x="731" y="562"/>
                  <a:pt x="731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7" y="561"/>
                  <a:pt x="728" y="558"/>
                  <a:pt x="730" y="558"/>
                </a:cubicBezTo>
                <a:cubicBezTo>
                  <a:pt x="731" y="558"/>
                  <a:pt x="731" y="558"/>
                  <a:pt x="731" y="558"/>
                </a:cubicBezTo>
                <a:cubicBezTo>
                  <a:pt x="731" y="559"/>
                  <a:pt x="731" y="559"/>
                  <a:pt x="731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4" y="560"/>
                  <a:pt x="734" y="560"/>
                  <a:pt x="734" y="560"/>
                </a:cubicBezTo>
                <a:close/>
                <a:moveTo>
                  <a:pt x="720" y="554"/>
                </a:moveTo>
                <a:cubicBezTo>
                  <a:pt x="722" y="555"/>
                  <a:pt x="721" y="558"/>
                  <a:pt x="719" y="557"/>
                </a:cubicBezTo>
                <a:cubicBezTo>
                  <a:pt x="719" y="557"/>
                  <a:pt x="719" y="557"/>
                  <a:pt x="719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7"/>
                  <a:pt x="717" y="557"/>
                  <a:pt x="717" y="557"/>
                </a:cubicBezTo>
                <a:cubicBezTo>
                  <a:pt x="717" y="556"/>
                  <a:pt x="717" y="556"/>
                  <a:pt x="717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5" y="556"/>
                  <a:pt x="715" y="556"/>
                  <a:pt x="715" y="556"/>
                </a:cubicBezTo>
                <a:cubicBezTo>
                  <a:pt x="713" y="555"/>
                  <a:pt x="715" y="551"/>
                  <a:pt x="717" y="552"/>
                </a:cubicBezTo>
                <a:cubicBezTo>
                  <a:pt x="717" y="553"/>
                  <a:pt x="717" y="553"/>
                  <a:pt x="717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lose/>
                <a:moveTo>
                  <a:pt x="708" y="547"/>
                </a:moveTo>
                <a:cubicBezTo>
                  <a:pt x="710" y="549"/>
                  <a:pt x="708" y="551"/>
                  <a:pt x="706" y="550"/>
                </a:cubicBezTo>
                <a:cubicBezTo>
                  <a:pt x="706" y="550"/>
                  <a:pt x="706" y="550"/>
                  <a:pt x="706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1" y="547"/>
                  <a:pt x="703" y="544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8" y="547"/>
                  <a:pt x="708" y="547"/>
                  <a:pt x="708" y="547"/>
                </a:cubicBezTo>
                <a:cubicBezTo>
                  <a:pt x="708" y="547"/>
                  <a:pt x="708" y="547"/>
                  <a:pt x="708" y="547"/>
                </a:cubicBezTo>
                <a:close/>
                <a:moveTo>
                  <a:pt x="697" y="538"/>
                </a:moveTo>
                <a:cubicBezTo>
                  <a:pt x="698" y="540"/>
                  <a:pt x="696" y="543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3" y="541"/>
                  <a:pt x="693" y="541"/>
                  <a:pt x="693" y="541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0" y="541"/>
                  <a:pt x="688" y="538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90" y="537"/>
                  <a:pt x="690" y="537"/>
                  <a:pt x="690" y="537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4" y="533"/>
                  <a:pt x="696" y="535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6" y="537"/>
                  <a:pt x="696" y="537"/>
                  <a:pt x="696" y="537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7" y="538"/>
                  <a:pt x="697" y="538"/>
                  <a:pt x="697" y="538"/>
                </a:cubicBezTo>
                <a:close/>
                <a:moveTo>
                  <a:pt x="686" y="528"/>
                </a:moveTo>
                <a:cubicBezTo>
                  <a:pt x="688" y="530"/>
                  <a:pt x="685" y="532"/>
                  <a:pt x="684" y="531"/>
                </a:cubicBezTo>
                <a:cubicBezTo>
                  <a:pt x="683" y="531"/>
                  <a:pt x="683" y="531"/>
                  <a:pt x="683" y="531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0" y="526"/>
                  <a:pt x="683" y="524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6" y="527"/>
                  <a:pt x="686" y="527"/>
                  <a:pt x="686" y="527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lose/>
                <a:moveTo>
                  <a:pt x="679" y="517"/>
                </a:moveTo>
                <a:cubicBezTo>
                  <a:pt x="679" y="519"/>
                  <a:pt x="676" y="520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3" y="512"/>
                  <a:pt x="677" y="511"/>
                  <a:pt x="677" y="513"/>
                </a:cubicBezTo>
                <a:cubicBezTo>
                  <a:pt x="677" y="513"/>
                  <a:pt x="677" y="513"/>
                  <a:pt x="677" y="513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9" y="517"/>
                  <a:pt x="679" y="517"/>
                  <a:pt x="679" y="517"/>
                </a:cubicBezTo>
                <a:close/>
                <a:moveTo>
                  <a:pt x="677" y="503"/>
                </a:moveTo>
                <a:cubicBezTo>
                  <a:pt x="677" y="506"/>
                  <a:pt x="673" y="505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7"/>
                  <a:pt x="679" y="498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lose/>
                <a:moveTo>
                  <a:pt x="683" y="492"/>
                </a:moveTo>
                <a:cubicBezTo>
                  <a:pt x="682" y="493"/>
                  <a:pt x="679" y="491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7" y="486"/>
                  <a:pt x="688" y="490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3" y="492"/>
                  <a:pt x="683" y="492"/>
                  <a:pt x="683" y="492"/>
                </a:cubicBezTo>
                <a:cubicBezTo>
                  <a:pt x="683" y="492"/>
                  <a:pt x="683" y="492"/>
                  <a:pt x="683" y="492"/>
                </a:cubicBezTo>
                <a:close/>
                <a:moveTo>
                  <a:pt x="696" y="490"/>
                </a:moveTo>
                <a:cubicBezTo>
                  <a:pt x="694" y="490"/>
                  <a:pt x="694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7"/>
                  <a:pt x="697" y="487"/>
                  <a:pt x="697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1" y="488"/>
                  <a:pt x="701" y="488"/>
                  <a:pt x="701" y="488"/>
                </a:cubicBezTo>
                <a:cubicBezTo>
                  <a:pt x="703" y="489"/>
                  <a:pt x="701" y="492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lose/>
                <a:moveTo>
                  <a:pt x="705" y="498"/>
                </a:moveTo>
                <a:cubicBezTo>
                  <a:pt x="704" y="496"/>
                  <a:pt x="707" y="494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1" y="502"/>
                  <a:pt x="707" y="504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lose/>
                <a:moveTo>
                  <a:pt x="707" y="511"/>
                </a:moveTo>
                <a:cubicBezTo>
                  <a:pt x="707" y="509"/>
                  <a:pt x="711" y="510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09" y="518"/>
                  <a:pt x="705" y="517"/>
                  <a:pt x="706" y="515"/>
                </a:cubicBezTo>
                <a:cubicBezTo>
                  <a:pt x="706" y="515"/>
                  <a:pt x="706" y="515"/>
                  <a:pt x="706" y="515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1"/>
                  <a:pt x="707" y="511"/>
                  <a:pt x="707" y="511"/>
                </a:cubicBezTo>
                <a:cubicBezTo>
                  <a:pt x="707" y="511"/>
                  <a:pt x="707" y="511"/>
                  <a:pt x="707" y="511"/>
                </a:cubicBezTo>
                <a:close/>
                <a:moveTo>
                  <a:pt x="701" y="524"/>
                </a:moveTo>
                <a:cubicBezTo>
                  <a:pt x="703" y="522"/>
                  <a:pt x="706" y="524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2" y="528"/>
                  <a:pt x="702" y="528"/>
                  <a:pt x="702" y="528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1" y="531"/>
                  <a:pt x="698" y="528"/>
                  <a:pt x="699" y="527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lose/>
                <a:moveTo>
                  <a:pt x="681" y="544"/>
                </a:moveTo>
                <a:cubicBezTo>
                  <a:pt x="683" y="542"/>
                  <a:pt x="685" y="545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78" y="550"/>
                  <a:pt x="676" y="547"/>
                  <a:pt x="678" y="546"/>
                </a:cubicBezTo>
                <a:cubicBezTo>
                  <a:pt x="678" y="546"/>
                  <a:pt x="678" y="546"/>
                  <a:pt x="678" y="546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4"/>
                  <a:pt x="680" y="544"/>
                  <a:pt x="680" y="544"/>
                </a:cubicBezTo>
                <a:cubicBezTo>
                  <a:pt x="681" y="544"/>
                  <a:pt x="681" y="544"/>
                  <a:pt x="681" y="544"/>
                </a:cubicBezTo>
                <a:cubicBezTo>
                  <a:pt x="681" y="544"/>
                  <a:pt x="681" y="544"/>
                  <a:pt x="681" y="544"/>
                </a:cubicBezTo>
                <a:close/>
                <a:moveTo>
                  <a:pt x="669" y="551"/>
                </a:moveTo>
                <a:cubicBezTo>
                  <a:pt x="671" y="550"/>
                  <a:pt x="673" y="554"/>
                  <a:pt x="671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7" y="556"/>
                  <a:pt x="667" y="556"/>
                  <a:pt x="667" y="556"/>
                </a:cubicBezTo>
                <a:cubicBezTo>
                  <a:pt x="665" y="557"/>
                  <a:pt x="664" y="554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7" y="553"/>
                  <a:pt x="667" y="553"/>
                  <a:pt x="667" y="553"/>
                </a:cubicBezTo>
                <a:cubicBezTo>
                  <a:pt x="667" y="552"/>
                  <a:pt x="667" y="552"/>
                  <a:pt x="667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9" y="552"/>
                  <a:pt x="669" y="552"/>
                  <a:pt x="669" y="552"/>
                </a:cubicBezTo>
                <a:cubicBezTo>
                  <a:pt x="669" y="551"/>
                  <a:pt x="669" y="551"/>
                  <a:pt x="669" y="551"/>
                </a:cubicBezTo>
                <a:close/>
                <a:moveTo>
                  <a:pt x="656" y="557"/>
                </a:moveTo>
                <a:cubicBezTo>
                  <a:pt x="658" y="557"/>
                  <a:pt x="659" y="560"/>
                  <a:pt x="657" y="561"/>
                </a:cubicBezTo>
                <a:cubicBezTo>
                  <a:pt x="657" y="561"/>
                  <a:pt x="657" y="561"/>
                  <a:pt x="657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2" y="563"/>
                  <a:pt x="650" y="559"/>
                  <a:pt x="653" y="559"/>
                </a:cubicBezTo>
                <a:cubicBezTo>
                  <a:pt x="653" y="559"/>
                  <a:pt x="653" y="559"/>
                  <a:pt x="653" y="559"/>
                </a:cubicBezTo>
                <a:cubicBezTo>
                  <a:pt x="653" y="558"/>
                  <a:pt x="653" y="558"/>
                  <a:pt x="653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6" y="557"/>
                  <a:pt x="656" y="557"/>
                  <a:pt x="656" y="557"/>
                </a:cubicBezTo>
                <a:close/>
                <a:moveTo>
                  <a:pt x="642" y="562"/>
                </a:moveTo>
                <a:cubicBezTo>
                  <a:pt x="645" y="562"/>
                  <a:pt x="646" y="565"/>
                  <a:pt x="643" y="566"/>
                </a:cubicBezTo>
                <a:cubicBezTo>
                  <a:pt x="643" y="566"/>
                  <a:pt x="643" y="566"/>
                  <a:pt x="643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1" y="566"/>
                  <a:pt x="641" y="566"/>
                  <a:pt x="641" y="566"/>
                </a:cubicBezTo>
                <a:cubicBezTo>
                  <a:pt x="641" y="567"/>
                  <a:pt x="641" y="567"/>
                  <a:pt x="641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38" y="568"/>
                  <a:pt x="637" y="564"/>
                  <a:pt x="639" y="563"/>
                </a:cubicBezTo>
                <a:cubicBezTo>
                  <a:pt x="639" y="563"/>
                  <a:pt x="639" y="563"/>
                  <a:pt x="639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2" y="562"/>
                  <a:pt x="642" y="562"/>
                  <a:pt x="642" y="562"/>
                </a:cubicBezTo>
                <a:cubicBezTo>
                  <a:pt x="642" y="562"/>
                  <a:pt x="642" y="562"/>
                  <a:pt x="642" y="562"/>
                </a:cubicBezTo>
                <a:close/>
                <a:moveTo>
                  <a:pt x="628" y="566"/>
                </a:moveTo>
                <a:cubicBezTo>
                  <a:pt x="631" y="566"/>
                  <a:pt x="632" y="569"/>
                  <a:pt x="629" y="570"/>
                </a:cubicBezTo>
                <a:cubicBezTo>
                  <a:pt x="629" y="570"/>
                  <a:pt x="629" y="570"/>
                  <a:pt x="629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6" y="570"/>
                  <a:pt x="626" y="570"/>
                  <a:pt x="626" y="570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3" y="571"/>
                  <a:pt x="623" y="568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7" y="567"/>
                  <a:pt x="627" y="567"/>
                  <a:pt x="627" y="567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lose/>
                <a:moveTo>
                  <a:pt x="614" y="569"/>
                </a:moveTo>
                <a:cubicBezTo>
                  <a:pt x="617" y="569"/>
                  <a:pt x="617" y="573"/>
                  <a:pt x="615" y="573"/>
                </a:cubicBezTo>
                <a:cubicBezTo>
                  <a:pt x="615" y="573"/>
                  <a:pt x="615" y="573"/>
                  <a:pt x="615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1" y="574"/>
                  <a:pt x="611" y="574"/>
                  <a:pt x="611" y="574"/>
                </a:cubicBezTo>
                <a:cubicBezTo>
                  <a:pt x="609" y="574"/>
                  <a:pt x="608" y="571"/>
                  <a:pt x="611" y="570"/>
                </a:cubicBezTo>
                <a:cubicBezTo>
                  <a:pt x="611" y="570"/>
                  <a:pt x="611" y="570"/>
                  <a:pt x="611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4" y="569"/>
                  <a:pt x="614" y="569"/>
                  <a:pt x="614" y="569"/>
                </a:cubicBezTo>
                <a:cubicBezTo>
                  <a:pt x="614" y="569"/>
                  <a:pt x="614" y="569"/>
                  <a:pt x="614" y="569"/>
                </a:cubicBezTo>
                <a:close/>
                <a:moveTo>
                  <a:pt x="600" y="572"/>
                </a:moveTo>
                <a:cubicBezTo>
                  <a:pt x="602" y="572"/>
                  <a:pt x="603" y="575"/>
                  <a:pt x="601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5" y="577"/>
                  <a:pt x="594" y="573"/>
                  <a:pt x="596" y="573"/>
                </a:cubicBezTo>
                <a:cubicBezTo>
                  <a:pt x="597" y="573"/>
                  <a:pt x="597" y="573"/>
                  <a:pt x="597" y="573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72"/>
                  <a:pt x="600" y="572"/>
                  <a:pt x="600" y="572"/>
                </a:cubicBezTo>
                <a:close/>
                <a:moveTo>
                  <a:pt x="693" y="584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3" y="584"/>
                  <a:pt x="673" y="586"/>
                  <a:pt x="672" y="595"/>
                </a:cubicBezTo>
                <a:cubicBezTo>
                  <a:pt x="670" y="604"/>
                  <a:pt x="660" y="612"/>
                  <a:pt x="660" y="612"/>
                </a:cubicBezTo>
                <a:cubicBezTo>
                  <a:pt x="660" y="612"/>
                  <a:pt x="677" y="609"/>
                  <a:pt x="679" y="604"/>
                </a:cubicBezTo>
                <a:cubicBezTo>
                  <a:pt x="682" y="600"/>
                  <a:pt x="684" y="591"/>
                  <a:pt x="688" y="587"/>
                </a:cubicBezTo>
                <a:cubicBezTo>
                  <a:pt x="691" y="584"/>
                  <a:pt x="693" y="584"/>
                  <a:pt x="693" y="584"/>
                </a:cubicBezTo>
                <a:cubicBezTo>
                  <a:pt x="693" y="584"/>
                  <a:pt x="714" y="586"/>
                  <a:pt x="715" y="595"/>
                </a:cubicBezTo>
                <a:cubicBezTo>
                  <a:pt x="716" y="604"/>
                  <a:pt x="727" y="612"/>
                  <a:pt x="727" y="612"/>
                </a:cubicBezTo>
                <a:cubicBezTo>
                  <a:pt x="727" y="612"/>
                  <a:pt x="710" y="609"/>
                  <a:pt x="708" y="604"/>
                </a:cubicBezTo>
                <a:cubicBezTo>
                  <a:pt x="705" y="600"/>
                  <a:pt x="703" y="591"/>
                  <a:pt x="699" y="587"/>
                </a:cubicBezTo>
                <a:cubicBezTo>
                  <a:pt x="696" y="584"/>
                  <a:pt x="694" y="584"/>
                  <a:pt x="693" y="584"/>
                </a:cubicBezTo>
                <a:close/>
                <a:moveTo>
                  <a:pt x="693" y="589"/>
                </a:moveTo>
                <a:cubicBezTo>
                  <a:pt x="688" y="596"/>
                  <a:pt x="683" y="610"/>
                  <a:pt x="686" y="618"/>
                </a:cubicBezTo>
                <a:cubicBezTo>
                  <a:pt x="690" y="628"/>
                  <a:pt x="691" y="630"/>
                  <a:pt x="693" y="637"/>
                </a:cubicBezTo>
                <a:cubicBezTo>
                  <a:pt x="695" y="630"/>
                  <a:pt x="696" y="629"/>
                  <a:pt x="701" y="618"/>
                </a:cubicBezTo>
                <a:cubicBezTo>
                  <a:pt x="704" y="610"/>
                  <a:pt x="698" y="595"/>
                  <a:pt x="693" y="589"/>
                </a:cubicBezTo>
                <a:close/>
                <a:moveTo>
                  <a:pt x="693" y="551"/>
                </a:moveTo>
                <a:cubicBezTo>
                  <a:pt x="696" y="551"/>
                  <a:pt x="698" y="553"/>
                  <a:pt x="698" y="556"/>
                </a:cubicBezTo>
                <a:cubicBezTo>
                  <a:pt x="698" y="558"/>
                  <a:pt x="696" y="561"/>
                  <a:pt x="693" y="561"/>
                </a:cubicBezTo>
                <a:cubicBezTo>
                  <a:pt x="691" y="561"/>
                  <a:pt x="689" y="558"/>
                  <a:pt x="689" y="556"/>
                </a:cubicBezTo>
                <a:cubicBezTo>
                  <a:pt x="689" y="553"/>
                  <a:pt x="691" y="551"/>
                  <a:pt x="693" y="551"/>
                </a:cubicBezTo>
                <a:close/>
                <a:moveTo>
                  <a:pt x="693" y="562"/>
                </a:moveTo>
                <a:cubicBezTo>
                  <a:pt x="699" y="562"/>
                  <a:pt x="703" y="567"/>
                  <a:pt x="703" y="572"/>
                </a:cubicBezTo>
                <a:cubicBezTo>
                  <a:pt x="703" y="578"/>
                  <a:pt x="699" y="582"/>
                  <a:pt x="693" y="582"/>
                </a:cubicBezTo>
                <a:cubicBezTo>
                  <a:pt x="688" y="582"/>
                  <a:pt x="684" y="578"/>
                  <a:pt x="684" y="572"/>
                </a:cubicBezTo>
                <a:cubicBezTo>
                  <a:pt x="684" y="567"/>
                  <a:pt x="688" y="562"/>
                  <a:pt x="693" y="562"/>
                </a:cubicBezTo>
                <a:close/>
                <a:moveTo>
                  <a:pt x="560" y="589"/>
                </a:moveTo>
                <a:cubicBezTo>
                  <a:pt x="564" y="589"/>
                  <a:pt x="568" y="586"/>
                  <a:pt x="568" y="581"/>
                </a:cubicBezTo>
                <a:cubicBezTo>
                  <a:pt x="568" y="577"/>
                  <a:pt x="564" y="573"/>
                  <a:pt x="560" y="573"/>
                </a:cubicBezTo>
                <a:cubicBezTo>
                  <a:pt x="556" y="573"/>
                  <a:pt x="552" y="577"/>
                  <a:pt x="552" y="581"/>
                </a:cubicBezTo>
                <a:cubicBezTo>
                  <a:pt x="552" y="586"/>
                  <a:pt x="556" y="589"/>
                  <a:pt x="560" y="589"/>
                </a:cubicBezTo>
                <a:close/>
                <a:moveTo>
                  <a:pt x="143" y="414"/>
                </a:moveTo>
                <a:cubicBezTo>
                  <a:pt x="148" y="414"/>
                  <a:pt x="151" y="411"/>
                  <a:pt x="151" y="406"/>
                </a:cubicBezTo>
                <a:cubicBezTo>
                  <a:pt x="151" y="402"/>
                  <a:pt x="148" y="398"/>
                  <a:pt x="143" y="398"/>
                </a:cubicBezTo>
                <a:cubicBezTo>
                  <a:pt x="139" y="398"/>
                  <a:pt x="136" y="402"/>
                  <a:pt x="136" y="406"/>
                </a:cubicBezTo>
                <a:cubicBezTo>
                  <a:pt x="136" y="411"/>
                  <a:pt x="139" y="414"/>
                  <a:pt x="143" y="414"/>
                </a:cubicBezTo>
                <a:close/>
                <a:moveTo>
                  <a:pt x="540" y="589"/>
                </a:moveTo>
                <a:cubicBezTo>
                  <a:pt x="542" y="588"/>
                  <a:pt x="543" y="592"/>
                  <a:pt x="541" y="593"/>
                </a:cubicBezTo>
                <a:cubicBezTo>
                  <a:pt x="541" y="593"/>
                  <a:pt x="541" y="593"/>
                  <a:pt x="541" y="593"/>
                </a:cubicBezTo>
                <a:cubicBezTo>
                  <a:pt x="539" y="593"/>
                  <a:pt x="539" y="593"/>
                  <a:pt x="539" y="593"/>
                </a:cubicBezTo>
                <a:cubicBezTo>
                  <a:pt x="538" y="594"/>
                  <a:pt x="538" y="594"/>
                  <a:pt x="538" y="594"/>
                </a:cubicBezTo>
                <a:cubicBezTo>
                  <a:pt x="535" y="594"/>
                  <a:pt x="534" y="591"/>
                  <a:pt x="537" y="590"/>
                </a:cubicBezTo>
                <a:cubicBezTo>
                  <a:pt x="538" y="590"/>
                  <a:pt x="538" y="590"/>
                  <a:pt x="538" y="590"/>
                </a:cubicBezTo>
                <a:cubicBezTo>
                  <a:pt x="540" y="589"/>
                  <a:pt x="540" y="589"/>
                  <a:pt x="540" y="589"/>
                </a:cubicBezTo>
                <a:cubicBezTo>
                  <a:pt x="540" y="589"/>
                  <a:pt x="540" y="589"/>
                  <a:pt x="540" y="589"/>
                </a:cubicBezTo>
                <a:close/>
                <a:moveTo>
                  <a:pt x="526" y="593"/>
                </a:moveTo>
                <a:cubicBezTo>
                  <a:pt x="528" y="592"/>
                  <a:pt x="529" y="596"/>
                  <a:pt x="527" y="597"/>
                </a:cubicBezTo>
                <a:cubicBezTo>
                  <a:pt x="527" y="597"/>
                  <a:pt x="527" y="597"/>
                  <a:pt x="527" y="597"/>
                </a:cubicBezTo>
                <a:cubicBezTo>
                  <a:pt x="525" y="597"/>
                  <a:pt x="525" y="597"/>
                  <a:pt x="525" y="597"/>
                </a:cubicBezTo>
                <a:cubicBezTo>
                  <a:pt x="523" y="597"/>
                  <a:pt x="523" y="597"/>
                  <a:pt x="523" y="597"/>
                </a:cubicBezTo>
                <a:cubicBezTo>
                  <a:pt x="521" y="598"/>
                  <a:pt x="520" y="594"/>
                  <a:pt x="523" y="594"/>
                </a:cubicBezTo>
                <a:cubicBezTo>
                  <a:pt x="524" y="594"/>
                  <a:pt x="524" y="594"/>
                  <a:pt x="524" y="594"/>
                </a:cubicBezTo>
                <a:cubicBezTo>
                  <a:pt x="526" y="593"/>
                  <a:pt x="526" y="593"/>
                  <a:pt x="526" y="593"/>
                </a:cubicBezTo>
                <a:cubicBezTo>
                  <a:pt x="526" y="593"/>
                  <a:pt x="526" y="593"/>
                  <a:pt x="526" y="593"/>
                </a:cubicBezTo>
                <a:close/>
                <a:moveTo>
                  <a:pt x="512" y="596"/>
                </a:moveTo>
                <a:cubicBezTo>
                  <a:pt x="514" y="596"/>
                  <a:pt x="515" y="599"/>
                  <a:pt x="513" y="600"/>
                </a:cubicBezTo>
                <a:cubicBezTo>
                  <a:pt x="512" y="600"/>
                  <a:pt x="512" y="600"/>
                  <a:pt x="512" y="600"/>
                </a:cubicBezTo>
                <a:cubicBezTo>
                  <a:pt x="510" y="600"/>
                  <a:pt x="510" y="600"/>
                  <a:pt x="510" y="600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507" y="601"/>
                  <a:pt x="506" y="597"/>
                  <a:pt x="508" y="597"/>
                </a:cubicBezTo>
                <a:cubicBezTo>
                  <a:pt x="509" y="597"/>
                  <a:pt x="509" y="597"/>
                  <a:pt x="509" y="597"/>
                </a:cubicBezTo>
                <a:cubicBezTo>
                  <a:pt x="511" y="596"/>
                  <a:pt x="511" y="596"/>
                  <a:pt x="511" y="596"/>
                </a:cubicBezTo>
                <a:cubicBezTo>
                  <a:pt x="512" y="596"/>
                  <a:pt x="512" y="596"/>
                  <a:pt x="512" y="596"/>
                </a:cubicBezTo>
                <a:close/>
                <a:moveTo>
                  <a:pt x="498" y="599"/>
                </a:moveTo>
                <a:cubicBezTo>
                  <a:pt x="500" y="598"/>
                  <a:pt x="501" y="602"/>
                  <a:pt x="498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2" y="603"/>
                  <a:pt x="492" y="600"/>
                  <a:pt x="494" y="599"/>
                </a:cubicBezTo>
                <a:cubicBezTo>
                  <a:pt x="495" y="599"/>
                  <a:pt x="495" y="599"/>
                  <a:pt x="495" y="599"/>
                </a:cubicBezTo>
                <a:cubicBezTo>
                  <a:pt x="497" y="599"/>
                  <a:pt x="497" y="599"/>
                  <a:pt x="497" y="599"/>
                </a:cubicBezTo>
                <a:cubicBezTo>
                  <a:pt x="498" y="599"/>
                  <a:pt x="498" y="599"/>
                  <a:pt x="498" y="599"/>
                </a:cubicBezTo>
                <a:close/>
                <a:moveTo>
                  <a:pt x="483" y="601"/>
                </a:moveTo>
                <a:cubicBezTo>
                  <a:pt x="486" y="600"/>
                  <a:pt x="486" y="604"/>
                  <a:pt x="484" y="604"/>
                </a:cubicBezTo>
                <a:cubicBezTo>
                  <a:pt x="483" y="604"/>
                  <a:pt x="483" y="604"/>
                  <a:pt x="483" y="604"/>
                </a:cubicBezTo>
                <a:cubicBezTo>
                  <a:pt x="481" y="605"/>
                  <a:pt x="481" y="605"/>
                  <a:pt x="481" y="605"/>
                </a:cubicBezTo>
                <a:cubicBezTo>
                  <a:pt x="480" y="605"/>
                  <a:pt x="480" y="605"/>
                  <a:pt x="480" y="605"/>
                </a:cubicBezTo>
                <a:cubicBezTo>
                  <a:pt x="478" y="605"/>
                  <a:pt x="477" y="601"/>
                  <a:pt x="480" y="601"/>
                </a:cubicBezTo>
                <a:cubicBezTo>
                  <a:pt x="480" y="601"/>
                  <a:pt x="480" y="601"/>
                  <a:pt x="480" y="601"/>
                </a:cubicBezTo>
                <a:cubicBezTo>
                  <a:pt x="482" y="601"/>
                  <a:pt x="482" y="601"/>
                  <a:pt x="482" y="601"/>
                </a:cubicBezTo>
                <a:cubicBezTo>
                  <a:pt x="483" y="601"/>
                  <a:pt x="483" y="601"/>
                  <a:pt x="483" y="601"/>
                </a:cubicBezTo>
                <a:close/>
                <a:moveTo>
                  <a:pt x="469" y="602"/>
                </a:moveTo>
                <a:cubicBezTo>
                  <a:pt x="471" y="602"/>
                  <a:pt x="471" y="606"/>
                  <a:pt x="469" y="606"/>
                </a:cubicBezTo>
                <a:cubicBezTo>
                  <a:pt x="468" y="606"/>
                  <a:pt x="468" y="606"/>
                  <a:pt x="468" y="606"/>
                </a:cubicBezTo>
                <a:cubicBezTo>
                  <a:pt x="466" y="606"/>
                  <a:pt x="466" y="606"/>
                  <a:pt x="466" y="606"/>
                </a:cubicBezTo>
                <a:cubicBezTo>
                  <a:pt x="465" y="606"/>
                  <a:pt x="465" y="606"/>
                  <a:pt x="465" y="606"/>
                </a:cubicBezTo>
                <a:cubicBezTo>
                  <a:pt x="463" y="606"/>
                  <a:pt x="463" y="602"/>
                  <a:pt x="465" y="602"/>
                </a:cubicBezTo>
                <a:cubicBezTo>
                  <a:pt x="466" y="602"/>
                  <a:pt x="466" y="602"/>
                  <a:pt x="466" y="602"/>
                </a:cubicBezTo>
                <a:cubicBezTo>
                  <a:pt x="468" y="602"/>
                  <a:pt x="468" y="602"/>
                  <a:pt x="468" y="602"/>
                </a:cubicBezTo>
                <a:cubicBezTo>
                  <a:pt x="469" y="602"/>
                  <a:pt x="469" y="602"/>
                  <a:pt x="469" y="602"/>
                </a:cubicBezTo>
                <a:close/>
                <a:moveTo>
                  <a:pt x="454" y="603"/>
                </a:moveTo>
                <a:cubicBezTo>
                  <a:pt x="457" y="603"/>
                  <a:pt x="457" y="606"/>
                  <a:pt x="454" y="606"/>
                </a:cubicBezTo>
                <a:cubicBezTo>
                  <a:pt x="453" y="606"/>
                  <a:pt x="453" y="606"/>
                  <a:pt x="453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48" y="606"/>
                  <a:pt x="448" y="603"/>
                  <a:pt x="451" y="603"/>
                </a:cubicBezTo>
                <a:cubicBezTo>
                  <a:pt x="451" y="603"/>
                  <a:pt x="451" y="603"/>
                  <a:pt x="451" y="603"/>
                </a:cubicBezTo>
                <a:cubicBezTo>
                  <a:pt x="453" y="603"/>
                  <a:pt x="453" y="603"/>
                  <a:pt x="453" y="603"/>
                </a:cubicBezTo>
                <a:cubicBezTo>
                  <a:pt x="454" y="603"/>
                  <a:pt x="454" y="603"/>
                  <a:pt x="454" y="603"/>
                </a:cubicBezTo>
                <a:close/>
                <a:moveTo>
                  <a:pt x="440" y="603"/>
                </a:moveTo>
                <a:cubicBezTo>
                  <a:pt x="442" y="603"/>
                  <a:pt x="442" y="606"/>
                  <a:pt x="440" y="606"/>
                </a:cubicBezTo>
                <a:cubicBezTo>
                  <a:pt x="439" y="606"/>
                  <a:pt x="439" y="606"/>
                  <a:pt x="439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4" y="606"/>
                  <a:pt x="434" y="603"/>
                  <a:pt x="436" y="603"/>
                </a:cubicBezTo>
                <a:cubicBezTo>
                  <a:pt x="437" y="603"/>
                  <a:pt x="437" y="603"/>
                  <a:pt x="437" y="603"/>
                </a:cubicBezTo>
                <a:cubicBezTo>
                  <a:pt x="439" y="603"/>
                  <a:pt x="439" y="603"/>
                  <a:pt x="439" y="603"/>
                </a:cubicBezTo>
                <a:cubicBezTo>
                  <a:pt x="440" y="603"/>
                  <a:pt x="440" y="603"/>
                  <a:pt x="440" y="603"/>
                </a:cubicBezTo>
                <a:close/>
                <a:moveTo>
                  <a:pt x="425" y="602"/>
                </a:moveTo>
                <a:cubicBezTo>
                  <a:pt x="428" y="602"/>
                  <a:pt x="428" y="606"/>
                  <a:pt x="425" y="606"/>
                </a:cubicBezTo>
                <a:cubicBezTo>
                  <a:pt x="424" y="606"/>
                  <a:pt x="424" y="606"/>
                  <a:pt x="424" y="606"/>
                </a:cubicBezTo>
                <a:cubicBezTo>
                  <a:pt x="422" y="606"/>
                  <a:pt x="422" y="606"/>
                  <a:pt x="422" y="606"/>
                </a:cubicBezTo>
                <a:cubicBezTo>
                  <a:pt x="421" y="606"/>
                  <a:pt x="421" y="606"/>
                  <a:pt x="421" y="606"/>
                </a:cubicBezTo>
                <a:cubicBezTo>
                  <a:pt x="419" y="606"/>
                  <a:pt x="419" y="602"/>
                  <a:pt x="422" y="602"/>
                </a:cubicBezTo>
                <a:cubicBezTo>
                  <a:pt x="422" y="602"/>
                  <a:pt x="422" y="602"/>
                  <a:pt x="422" y="602"/>
                </a:cubicBezTo>
                <a:cubicBezTo>
                  <a:pt x="424" y="602"/>
                  <a:pt x="424" y="602"/>
                  <a:pt x="424" y="602"/>
                </a:cubicBezTo>
                <a:cubicBezTo>
                  <a:pt x="425" y="602"/>
                  <a:pt x="425" y="602"/>
                  <a:pt x="425" y="602"/>
                </a:cubicBezTo>
                <a:close/>
                <a:moveTo>
                  <a:pt x="411" y="601"/>
                </a:moveTo>
                <a:cubicBezTo>
                  <a:pt x="413" y="602"/>
                  <a:pt x="413" y="605"/>
                  <a:pt x="410" y="605"/>
                </a:cubicBezTo>
                <a:cubicBezTo>
                  <a:pt x="409" y="605"/>
                  <a:pt x="409" y="605"/>
                  <a:pt x="409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4" y="604"/>
                  <a:pt x="405" y="601"/>
                  <a:pt x="407" y="601"/>
                </a:cubicBezTo>
                <a:cubicBezTo>
                  <a:pt x="407" y="601"/>
                  <a:pt x="407" y="601"/>
                  <a:pt x="407" y="601"/>
                </a:cubicBezTo>
                <a:cubicBezTo>
                  <a:pt x="409" y="601"/>
                  <a:pt x="409" y="601"/>
                  <a:pt x="409" y="601"/>
                </a:cubicBezTo>
                <a:cubicBezTo>
                  <a:pt x="411" y="601"/>
                  <a:pt x="411" y="601"/>
                  <a:pt x="411" y="601"/>
                </a:cubicBezTo>
                <a:close/>
                <a:moveTo>
                  <a:pt x="396" y="600"/>
                </a:moveTo>
                <a:cubicBezTo>
                  <a:pt x="399" y="600"/>
                  <a:pt x="398" y="604"/>
                  <a:pt x="396" y="603"/>
                </a:cubicBezTo>
                <a:cubicBezTo>
                  <a:pt x="395" y="603"/>
                  <a:pt x="395" y="603"/>
                  <a:pt x="395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0" y="602"/>
                  <a:pt x="390" y="599"/>
                  <a:pt x="393" y="599"/>
                </a:cubicBezTo>
                <a:cubicBezTo>
                  <a:pt x="393" y="599"/>
                  <a:pt x="393" y="599"/>
                  <a:pt x="393" y="599"/>
                </a:cubicBezTo>
                <a:cubicBezTo>
                  <a:pt x="395" y="600"/>
                  <a:pt x="395" y="600"/>
                  <a:pt x="395" y="600"/>
                </a:cubicBezTo>
                <a:cubicBezTo>
                  <a:pt x="396" y="600"/>
                  <a:pt x="396" y="600"/>
                  <a:pt x="396" y="600"/>
                </a:cubicBezTo>
                <a:close/>
                <a:moveTo>
                  <a:pt x="382" y="598"/>
                </a:moveTo>
                <a:cubicBezTo>
                  <a:pt x="384" y="598"/>
                  <a:pt x="384" y="602"/>
                  <a:pt x="381" y="601"/>
                </a:cubicBezTo>
                <a:cubicBezTo>
                  <a:pt x="380" y="601"/>
                  <a:pt x="380" y="601"/>
                  <a:pt x="380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5" y="600"/>
                  <a:pt x="376" y="597"/>
                  <a:pt x="378" y="597"/>
                </a:cubicBezTo>
                <a:cubicBezTo>
                  <a:pt x="379" y="597"/>
                  <a:pt x="379" y="597"/>
                  <a:pt x="379" y="597"/>
                </a:cubicBezTo>
                <a:cubicBezTo>
                  <a:pt x="381" y="597"/>
                  <a:pt x="381" y="597"/>
                  <a:pt x="381" y="597"/>
                </a:cubicBezTo>
                <a:cubicBezTo>
                  <a:pt x="382" y="598"/>
                  <a:pt x="382" y="598"/>
                  <a:pt x="382" y="598"/>
                </a:cubicBezTo>
                <a:close/>
                <a:moveTo>
                  <a:pt x="368" y="595"/>
                </a:moveTo>
                <a:cubicBezTo>
                  <a:pt x="370" y="595"/>
                  <a:pt x="369" y="599"/>
                  <a:pt x="367" y="599"/>
                </a:cubicBezTo>
                <a:cubicBezTo>
                  <a:pt x="366" y="598"/>
                  <a:pt x="366" y="598"/>
                  <a:pt x="366" y="598"/>
                </a:cubicBezTo>
                <a:cubicBezTo>
                  <a:pt x="364" y="598"/>
                  <a:pt x="364" y="598"/>
                  <a:pt x="364" y="598"/>
                </a:cubicBezTo>
                <a:cubicBezTo>
                  <a:pt x="363" y="598"/>
                  <a:pt x="363" y="598"/>
                  <a:pt x="363" y="598"/>
                </a:cubicBezTo>
                <a:cubicBezTo>
                  <a:pt x="361" y="597"/>
                  <a:pt x="362" y="594"/>
                  <a:pt x="364" y="594"/>
                </a:cubicBezTo>
                <a:cubicBezTo>
                  <a:pt x="364" y="594"/>
                  <a:pt x="364" y="594"/>
                  <a:pt x="364" y="594"/>
                </a:cubicBezTo>
                <a:cubicBezTo>
                  <a:pt x="366" y="595"/>
                  <a:pt x="366" y="595"/>
                  <a:pt x="366" y="595"/>
                </a:cubicBezTo>
                <a:cubicBezTo>
                  <a:pt x="368" y="595"/>
                  <a:pt x="368" y="595"/>
                  <a:pt x="368" y="595"/>
                </a:cubicBezTo>
                <a:close/>
                <a:moveTo>
                  <a:pt x="353" y="592"/>
                </a:moveTo>
                <a:cubicBezTo>
                  <a:pt x="356" y="593"/>
                  <a:pt x="355" y="596"/>
                  <a:pt x="353" y="595"/>
                </a:cubicBezTo>
                <a:cubicBezTo>
                  <a:pt x="352" y="595"/>
                  <a:pt x="352" y="595"/>
                  <a:pt x="352" y="595"/>
                </a:cubicBezTo>
                <a:cubicBezTo>
                  <a:pt x="350" y="595"/>
                  <a:pt x="350" y="595"/>
                  <a:pt x="350" y="595"/>
                </a:cubicBezTo>
                <a:cubicBezTo>
                  <a:pt x="349" y="595"/>
                  <a:pt x="349" y="595"/>
                  <a:pt x="349" y="595"/>
                </a:cubicBezTo>
                <a:cubicBezTo>
                  <a:pt x="347" y="594"/>
                  <a:pt x="348" y="590"/>
                  <a:pt x="350" y="591"/>
                </a:cubicBezTo>
                <a:cubicBezTo>
                  <a:pt x="350" y="591"/>
                  <a:pt x="350" y="591"/>
                  <a:pt x="350" y="591"/>
                </a:cubicBezTo>
                <a:cubicBezTo>
                  <a:pt x="352" y="592"/>
                  <a:pt x="352" y="592"/>
                  <a:pt x="352" y="592"/>
                </a:cubicBezTo>
                <a:cubicBezTo>
                  <a:pt x="353" y="592"/>
                  <a:pt x="353" y="592"/>
                  <a:pt x="353" y="592"/>
                </a:cubicBezTo>
                <a:close/>
                <a:moveTo>
                  <a:pt x="339" y="588"/>
                </a:moveTo>
                <a:cubicBezTo>
                  <a:pt x="342" y="589"/>
                  <a:pt x="341" y="593"/>
                  <a:pt x="338" y="592"/>
                </a:cubicBezTo>
                <a:cubicBezTo>
                  <a:pt x="338" y="592"/>
                  <a:pt x="338" y="592"/>
                  <a:pt x="338" y="592"/>
                </a:cubicBezTo>
                <a:cubicBezTo>
                  <a:pt x="336" y="591"/>
                  <a:pt x="336" y="591"/>
                  <a:pt x="336" y="591"/>
                </a:cubicBezTo>
                <a:cubicBezTo>
                  <a:pt x="335" y="591"/>
                  <a:pt x="335" y="591"/>
                  <a:pt x="335" y="591"/>
                </a:cubicBezTo>
                <a:cubicBezTo>
                  <a:pt x="333" y="590"/>
                  <a:pt x="334" y="587"/>
                  <a:pt x="336" y="587"/>
                </a:cubicBezTo>
                <a:cubicBezTo>
                  <a:pt x="337" y="588"/>
                  <a:pt x="337" y="588"/>
                  <a:pt x="337" y="588"/>
                </a:cubicBezTo>
                <a:cubicBezTo>
                  <a:pt x="339" y="588"/>
                  <a:pt x="339" y="588"/>
                  <a:pt x="339" y="588"/>
                </a:cubicBezTo>
                <a:cubicBezTo>
                  <a:pt x="339" y="588"/>
                  <a:pt x="339" y="588"/>
                  <a:pt x="339" y="588"/>
                </a:cubicBezTo>
                <a:close/>
                <a:moveTo>
                  <a:pt x="325" y="584"/>
                </a:moveTo>
                <a:cubicBezTo>
                  <a:pt x="328" y="585"/>
                  <a:pt x="327" y="589"/>
                  <a:pt x="324" y="588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22" y="587"/>
                  <a:pt x="322" y="587"/>
                  <a:pt x="322" y="587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19" y="586"/>
                  <a:pt x="320" y="582"/>
                  <a:pt x="322" y="583"/>
                </a:cubicBezTo>
                <a:cubicBezTo>
                  <a:pt x="323" y="584"/>
                  <a:pt x="323" y="584"/>
                  <a:pt x="323" y="584"/>
                </a:cubicBezTo>
                <a:cubicBezTo>
                  <a:pt x="325" y="584"/>
                  <a:pt x="325" y="584"/>
                  <a:pt x="325" y="584"/>
                </a:cubicBezTo>
                <a:cubicBezTo>
                  <a:pt x="325" y="584"/>
                  <a:pt x="325" y="584"/>
                  <a:pt x="325" y="584"/>
                </a:cubicBezTo>
                <a:close/>
                <a:moveTo>
                  <a:pt x="312" y="580"/>
                </a:moveTo>
                <a:cubicBezTo>
                  <a:pt x="314" y="580"/>
                  <a:pt x="313" y="584"/>
                  <a:pt x="310" y="583"/>
                </a:cubicBezTo>
                <a:cubicBezTo>
                  <a:pt x="309" y="583"/>
                  <a:pt x="309" y="583"/>
                  <a:pt x="309" y="583"/>
                </a:cubicBezTo>
                <a:cubicBezTo>
                  <a:pt x="307" y="582"/>
                  <a:pt x="307" y="582"/>
                  <a:pt x="307" y="582"/>
                </a:cubicBezTo>
                <a:cubicBezTo>
                  <a:pt x="305" y="581"/>
                  <a:pt x="306" y="578"/>
                  <a:pt x="308" y="579"/>
                </a:cubicBezTo>
                <a:cubicBezTo>
                  <a:pt x="310" y="579"/>
                  <a:pt x="310" y="579"/>
                  <a:pt x="310" y="579"/>
                </a:cubicBezTo>
                <a:cubicBezTo>
                  <a:pt x="312" y="580"/>
                  <a:pt x="312" y="580"/>
                  <a:pt x="312" y="580"/>
                </a:cubicBezTo>
                <a:close/>
                <a:moveTo>
                  <a:pt x="298" y="575"/>
                </a:moveTo>
                <a:cubicBezTo>
                  <a:pt x="300" y="575"/>
                  <a:pt x="299" y="579"/>
                  <a:pt x="297" y="578"/>
                </a:cubicBezTo>
                <a:cubicBezTo>
                  <a:pt x="296" y="578"/>
                  <a:pt x="296" y="578"/>
                  <a:pt x="296" y="578"/>
                </a:cubicBezTo>
                <a:cubicBezTo>
                  <a:pt x="294" y="577"/>
                  <a:pt x="294" y="577"/>
                  <a:pt x="294" y="577"/>
                </a:cubicBezTo>
                <a:cubicBezTo>
                  <a:pt x="293" y="577"/>
                  <a:pt x="293" y="577"/>
                  <a:pt x="293" y="577"/>
                </a:cubicBezTo>
                <a:cubicBezTo>
                  <a:pt x="291" y="576"/>
                  <a:pt x="292" y="573"/>
                  <a:pt x="295" y="573"/>
                </a:cubicBezTo>
                <a:cubicBezTo>
                  <a:pt x="295" y="573"/>
                  <a:pt x="295" y="573"/>
                  <a:pt x="295" y="573"/>
                </a:cubicBezTo>
                <a:cubicBezTo>
                  <a:pt x="297" y="574"/>
                  <a:pt x="297" y="574"/>
                  <a:pt x="297" y="574"/>
                </a:cubicBezTo>
                <a:cubicBezTo>
                  <a:pt x="298" y="575"/>
                  <a:pt x="298" y="575"/>
                  <a:pt x="298" y="575"/>
                </a:cubicBezTo>
                <a:close/>
                <a:moveTo>
                  <a:pt x="285" y="569"/>
                </a:moveTo>
                <a:cubicBezTo>
                  <a:pt x="287" y="570"/>
                  <a:pt x="285" y="573"/>
                  <a:pt x="283" y="572"/>
                </a:cubicBezTo>
                <a:cubicBezTo>
                  <a:pt x="283" y="572"/>
                  <a:pt x="283" y="572"/>
                  <a:pt x="283" y="572"/>
                </a:cubicBezTo>
                <a:cubicBezTo>
                  <a:pt x="281" y="572"/>
                  <a:pt x="281" y="572"/>
                  <a:pt x="281" y="572"/>
                </a:cubicBezTo>
                <a:cubicBezTo>
                  <a:pt x="280" y="571"/>
                  <a:pt x="280" y="571"/>
                  <a:pt x="280" y="571"/>
                </a:cubicBezTo>
                <a:cubicBezTo>
                  <a:pt x="278" y="570"/>
                  <a:pt x="279" y="567"/>
                  <a:pt x="281" y="568"/>
                </a:cubicBezTo>
                <a:cubicBezTo>
                  <a:pt x="282" y="568"/>
                  <a:pt x="282" y="568"/>
                  <a:pt x="282" y="568"/>
                </a:cubicBezTo>
                <a:cubicBezTo>
                  <a:pt x="284" y="569"/>
                  <a:pt x="284" y="569"/>
                  <a:pt x="284" y="569"/>
                </a:cubicBezTo>
                <a:cubicBezTo>
                  <a:pt x="285" y="569"/>
                  <a:pt x="285" y="569"/>
                  <a:pt x="285" y="569"/>
                </a:cubicBezTo>
                <a:close/>
                <a:moveTo>
                  <a:pt x="271" y="563"/>
                </a:moveTo>
                <a:cubicBezTo>
                  <a:pt x="274" y="564"/>
                  <a:pt x="272" y="567"/>
                  <a:pt x="270" y="566"/>
                </a:cubicBezTo>
                <a:cubicBezTo>
                  <a:pt x="269" y="566"/>
                  <a:pt x="269" y="566"/>
                  <a:pt x="269" y="566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4" y="564"/>
                  <a:pt x="266" y="560"/>
                  <a:pt x="268" y="561"/>
                </a:cubicBezTo>
                <a:cubicBezTo>
                  <a:pt x="269" y="562"/>
                  <a:pt x="269" y="562"/>
                  <a:pt x="269" y="562"/>
                </a:cubicBezTo>
                <a:cubicBezTo>
                  <a:pt x="270" y="563"/>
                  <a:pt x="270" y="563"/>
                  <a:pt x="270" y="563"/>
                </a:cubicBezTo>
                <a:cubicBezTo>
                  <a:pt x="271" y="563"/>
                  <a:pt x="271" y="563"/>
                  <a:pt x="271" y="563"/>
                </a:cubicBezTo>
                <a:close/>
                <a:moveTo>
                  <a:pt x="258" y="557"/>
                </a:moveTo>
                <a:cubicBezTo>
                  <a:pt x="261" y="558"/>
                  <a:pt x="259" y="561"/>
                  <a:pt x="257" y="560"/>
                </a:cubicBezTo>
                <a:cubicBezTo>
                  <a:pt x="257" y="560"/>
                  <a:pt x="257" y="560"/>
                  <a:pt x="257" y="560"/>
                </a:cubicBezTo>
                <a:cubicBezTo>
                  <a:pt x="255" y="559"/>
                  <a:pt x="255" y="559"/>
                  <a:pt x="255" y="559"/>
                </a:cubicBezTo>
                <a:cubicBezTo>
                  <a:pt x="254" y="558"/>
                  <a:pt x="254" y="558"/>
                  <a:pt x="254" y="558"/>
                </a:cubicBezTo>
                <a:cubicBezTo>
                  <a:pt x="251" y="557"/>
                  <a:pt x="253" y="554"/>
                  <a:pt x="255" y="555"/>
                </a:cubicBezTo>
                <a:cubicBezTo>
                  <a:pt x="257" y="556"/>
                  <a:pt x="257" y="556"/>
                  <a:pt x="257" y="556"/>
                </a:cubicBezTo>
                <a:cubicBezTo>
                  <a:pt x="258" y="557"/>
                  <a:pt x="258" y="557"/>
                  <a:pt x="258" y="557"/>
                </a:cubicBezTo>
                <a:cubicBezTo>
                  <a:pt x="258" y="557"/>
                  <a:pt x="258" y="557"/>
                  <a:pt x="258" y="557"/>
                </a:cubicBezTo>
                <a:close/>
                <a:moveTo>
                  <a:pt x="246" y="549"/>
                </a:moveTo>
                <a:cubicBezTo>
                  <a:pt x="248" y="550"/>
                  <a:pt x="246" y="554"/>
                  <a:pt x="244" y="553"/>
                </a:cubicBezTo>
                <a:cubicBezTo>
                  <a:pt x="244" y="552"/>
                  <a:pt x="244" y="552"/>
                  <a:pt x="244" y="552"/>
                </a:cubicBezTo>
                <a:cubicBezTo>
                  <a:pt x="242" y="551"/>
                  <a:pt x="242" y="551"/>
                  <a:pt x="242" y="551"/>
                </a:cubicBezTo>
                <a:cubicBezTo>
                  <a:pt x="241" y="551"/>
                  <a:pt x="241" y="551"/>
                  <a:pt x="241" y="551"/>
                </a:cubicBezTo>
                <a:cubicBezTo>
                  <a:pt x="239" y="550"/>
                  <a:pt x="240" y="547"/>
                  <a:pt x="243" y="548"/>
                </a:cubicBezTo>
                <a:cubicBezTo>
                  <a:pt x="244" y="548"/>
                  <a:pt x="244" y="548"/>
                  <a:pt x="244" y="548"/>
                </a:cubicBezTo>
                <a:cubicBezTo>
                  <a:pt x="245" y="549"/>
                  <a:pt x="245" y="549"/>
                  <a:pt x="245" y="549"/>
                </a:cubicBezTo>
                <a:cubicBezTo>
                  <a:pt x="246" y="549"/>
                  <a:pt x="246" y="549"/>
                  <a:pt x="246" y="549"/>
                </a:cubicBezTo>
                <a:close/>
                <a:moveTo>
                  <a:pt x="233" y="542"/>
                </a:moveTo>
                <a:cubicBezTo>
                  <a:pt x="235" y="543"/>
                  <a:pt x="234" y="546"/>
                  <a:pt x="231" y="545"/>
                </a:cubicBezTo>
                <a:cubicBezTo>
                  <a:pt x="231" y="545"/>
                  <a:pt x="231" y="545"/>
                  <a:pt x="231" y="545"/>
                </a:cubicBezTo>
                <a:cubicBezTo>
                  <a:pt x="229" y="544"/>
                  <a:pt x="229" y="544"/>
                  <a:pt x="229" y="544"/>
                </a:cubicBezTo>
                <a:cubicBezTo>
                  <a:pt x="228" y="543"/>
                  <a:pt x="228" y="543"/>
                  <a:pt x="228" y="543"/>
                </a:cubicBezTo>
                <a:cubicBezTo>
                  <a:pt x="226" y="541"/>
                  <a:pt x="229" y="539"/>
                  <a:pt x="230" y="540"/>
                </a:cubicBezTo>
                <a:cubicBezTo>
                  <a:pt x="231" y="541"/>
                  <a:pt x="231" y="541"/>
                  <a:pt x="231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33" y="542"/>
                  <a:pt x="233" y="542"/>
                  <a:pt x="233" y="542"/>
                </a:cubicBezTo>
                <a:close/>
                <a:moveTo>
                  <a:pt x="221" y="534"/>
                </a:moveTo>
                <a:cubicBezTo>
                  <a:pt x="223" y="535"/>
                  <a:pt x="221" y="538"/>
                  <a:pt x="219" y="537"/>
                </a:cubicBezTo>
                <a:cubicBezTo>
                  <a:pt x="219" y="537"/>
                  <a:pt x="219" y="537"/>
                  <a:pt x="219" y="537"/>
                </a:cubicBezTo>
                <a:cubicBezTo>
                  <a:pt x="218" y="535"/>
                  <a:pt x="218" y="535"/>
                  <a:pt x="218" y="535"/>
                </a:cubicBezTo>
                <a:cubicBezTo>
                  <a:pt x="216" y="535"/>
                  <a:pt x="216" y="535"/>
                  <a:pt x="216" y="535"/>
                </a:cubicBezTo>
                <a:cubicBezTo>
                  <a:pt x="214" y="533"/>
                  <a:pt x="217" y="530"/>
                  <a:pt x="218" y="532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21" y="534"/>
                  <a:pt x="221" y="534"/>
                  <a:pt x="221" y="534"/>
                </a:cubicBezTo>
                <a:cubicBezTo>
                  <a:pt x="221" y="534"/>
                  <a:pt x="221" y="534"/>
                  <a:pt x="221" y="534"/>
                </a:cubicBezTo>
                <a:close/>
                <a:moveTo>
                  <a:pt x="210" y="525"/>
                </a:moveTo>
                <a:cubicBezTo>
                  <a:pt x="212" y="527"/>
                  <a:pt x="209" y="529"/>
                  <a:pt x="208" y="528"/>
                </a:cubicBezTo>
                <a:cubicBezTo>
                  <a:pt x="206" y="527"/>
                  <a:pt x="206" y="527"/>
                  <a:pt x="206" y="527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3" y="524"/>
                  <a:pt x="205" y="521"/>
                  <a:pt x="207" y="523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209" y="524"/>
                  <a:pt x="209" y="524"/>
                  <a:pt x="209" y="524"/>
                </a:cubicBezTo>
                <a:cubicBezTo>
                  <a:pt x="210" y="525"/>
                  <a:pt x="210" y="525"/>
                  <a:pt x="210" y="525"/>
                </a:cubicBezTo>
                <a:close/>
                <a:moveTo>
                  <a:pt x="199" y="516"/>
                </a:moveTo>
                <a:cubicBezTo>
                  <a:pt x="201" y="517"/>
                  <a:pt x="198" y="520"/>
                  <a:pt x="196" y="518"/>
                </a:cubicBezTo>
                <a:cubicBezTo>
                  <a:pt x="196" y="518"/>
                  <a:pt x="196" y="518"/>
                  <a:pt x="196" y="518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194" y="516"/>
                  <a:pt x="194" y="516"/>
                  <a:pt x="194" y="516"/>
                </a:cubicBezTo>
                <a:cubicBezTo>
                  <a:pt x="192" y="515"/>
                  <a:pt x="194" y="512"/>
                  <a:pt x="196" y="513"/>
                </a:cubicBezTo>
                <a:cubicBezTo>
                  <a:pt x="197" y="514"/>
                  <a:pt x="197" y="514"/>
                  <a:pt x="197" y="514"/>
                </a:cubicBezTo>
                <a:cubicBezTo>
                  <a:pt x="198" y="515"/>
                  <a:pt x="198" y="515"/>
                  <a:pt x="198" y="515"/>
                </a:cubicBezTo>
                <a:cubicBezTo>
                  <a:pt x="199" y="516"/>
                  <a:pt x="199" y="516"/>
                  <a:pt x="199" y="516"/>
                </a:cubicBezTo>
                <a:close/>
                <a:moveTo>
                  <a:pt x="188" y="506"/>
                </a:moveTo>
                <a:cubicBezTo>
                  <a:pt x="190" y="507"/>
                  <a:pt x="187" y="510"/>
                  <a:pt x="186" y="508"/>
                </a:cubicBezTo>
                <a:cubicBezTo>
                  <a:pt x="185" y="508"/>
                  <a:pt x="185" y="508"/>
                  <a:pt x="185" y="508"/>
                </a:cubicBezTo>
                <a:cubicBezTo>
                  <a:pt x="184" y="507"/>
                  <a:pt x="184" y="507"/>
                  <a:pt x="184" y="507"/>
                </a:cubicBezTo>
                <a:cubicBezTo>
                  <a:pt x="183" y="506"/>
                  <a:pt x="183" y="506"/>
                  <a:pt x="183" y="506"/>
                </a:cubicBezTo>
                <a:cubicBezTo>
                  <a:pt x="182" y="504"/>
                  <a:pt x="184" y="501"/>
                  <a:pt x="186" y="503"/>
                </a:cubicBezTo>
                <a:cubicBezTo>
                  <a:pt x="187" y="504"/>
                  <a:pt x="187" y="504"/>
                  <a:pt x="187" y="504"/>
                </a:cubicBezTo>
                <a:cubicBezTo>
                  <a:pt x="188" y="505"/>
                  <a:pt x="188" y="505"/>
                  <a:pt x="188" y="505"/>
                </a:cubicBezTo>
                <a:cubicBezTo>
                  <a:pt x="188" y="506"/>
                  <a:pt x="188" y="506"/>
                  <a:pt x="188" y="506"/>
                </a:cubicBezTo>
                <a:close/>
                <a:moveTo>
                  <a:pt x="178" y="495"/>
                </a:moveTo>
                <a:cubicBezTo>
                  <a:pt x="180" y="497"/>
                  <a:pt x="177" y="499"/>
                  <a:pt x="176" y="498"/>
                </a:cubicBezTo>
                <a:cubicBezTo>
                  <a:pt x="175" y="497"/>
                  <a:pt x="175" y="497"/>
                  <a:pt x="175" y="497"/>
                </a:cubicBezTo>
                <a:cubicBezTo>
                  <a:pt x="174" y="496"/>
                  <a:pt x="174" y="496"/>
                  <a:pt x="174" y="496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2" y="493"/>
                  <a:pt x="175" y="491"/>
                  <a:pt x="176" y="492"/>
                </a:cubicBezTo>
                <a:cubicBezTo>
                  <a:pt x="176" y="492"/>
                  <a:pt x="176" y="492"/>
                  <a:pt x="176" y="492"/>
                </a:cubicBezTo>
                <a:cubicBezTo>
                  <a:pt x="177" y="494"/>
                  <a:pt x="177" y="494"/>
                  <a:pt x="177" y="494"/>
                </a:cubicBezTo>
                <a:cubicBezTo>
                  <a:pt x="178" y="495"/>
                  <a:pt x="178" y="495"/>
                  <a:pt x="178" y="495"/>
                </a:cubicBezTo>
                <a:cubicBezTo>
                  <a:pt x="178" y="495"/>
                  <a:pt x="178" y="495"/>
                  <a:pt x="178" y="495"/>
                </a:cubicBezTo>
                <a:close/>
                <a:moveTo>
                  <a:pt x="169" y="484"/>
                </a:moveTo>
                <a:cubicBezTo>
                  <a:pt x="171" y="486"/>
                  <a:pt x="168" y="488"/>
                  <a:pt x="167" y="486"/>
                </a:cubicBezTo>
                <a:cubicBezTo>
                  <a:pt x="166" y="485"/>
                  <a:pt x="166" y="485"/>
                  <a:pt x="166" y="485"/>
                </a:cubicBezTo>
                <a:cubicBezTo>
                  <a:pt x="165" y="484"/>
                  <a:pt x="165" y="484"/>
                  <a:pt x="165" y="484"/>
                </a:cubicBezTo>
                <a:cubicBezTo>
                  <a:pt x="164" y="483"/>
                  <a:pt x="164" y="483"/>
                  <a:pt x="164" y="483"/>
                </a:cubicBezTo>
                <a:cubicBezTo>
                  <a:pt x="163" y="481"/>
                  <a:pt x="166" y="479"/>
                  <a:pt x="167" y="481"/>
                </a:cubicBezTo>
                <a:cubicBezTo>
                  <a:pt x="168" y="482"/>
                  <a:pt x="168" y="482"/>
                  <a:pt x="168" y="482"/>
                </a:cubicBezTo>
                <a:cubicBezTo>
                  <a:pt x="169" y="483"/>
                  <a:pt x="169" y="483"/>
                  <a:pt x="169" y="483"/>
                </a:cubicBezTo>
                <a:cubicBezTo>
                  <a:pt x="169" y="484"/>
                  <a:pt x="169" y="484"/>
                  <a:pt x="169" y="484"/>
                </a:cubicBezTo>
                <a:close/>
                <a:moveTo>
                  <a:pt x="162" y="472"/>
                </a:moveTo>
                <a:cubicBezTo>
                  <a:pt x="163" y="474"/>
                  <a:pt x="159" y="476"/>
                  <a:pt x="158" y="474"/>
                </a:cubicBezTo>
                <a:cubicBezTo>
                  <a:pt x="158" y="473"/>
                  <a:pt x="158" y="473"/>
                  <a:pt x="158" y="473"/>
                </a:cubicBezTo>
                <a:cubicBezTo>
                  <a:pt x="157" y="471"/>
                  <a:pt x="157" y="471"/>
                  <a:pt x="157" y="471"/>
                </a:cubicBezTo>
                <a:cubicBezTo>
                  <a:pt x="157" y="470"/>
                  <a:pt x="157" y="470"/>
                  <a:pt x="157" y="470"/>
                </a:cubicBezTo>
                <a:cubicBezTo>
                  <a:pt x="155" y="468"/>
                  <a:pt x="159" y="467"/>
                  <a:pt x="160" y="469"/>
                </a:cubicBezTo>
                <a:cubicBezTo>
                  <a:pt x="160" y="470"/>
                  <a:pt x="160" y="470"/>
                  <a:pt x="160" y="470"/>
                </a:cubicBezTo>
                <a:cubicBezTo>
                  <a:pt x="161" y="471"/>
                  <a:pt x="161" y="471"/>
                  <a:pt x="161" y="471"/>
                </a:cubicBezTo>
                <a:cubicBezTo>
                  <a:pt x="162" y="472"/>
                  <a:pt x="162" y="472"/>
                  <a:pt x="162" y="472"/>
                </a:cubicBezTo>
                <a:close/>
                <a:moveTo>
                  <a:pt x="155" y="459"/>
                </a:moveTo>
                <a:cubicBezTo>
                  <a:pt x="156" y="461"/>
                  <a:pt x="153" y="463"/>
                  <a:pt x="152" y="461"/>
                </a:cubicBezTo>
                <a:cubicBezTo>
                  <a:pt x="151" y="460"/>
                  <a:pt x="151" y="460"/>
                  <a:pt x="151" y="460"/>
                </a:cubicBezTo>
                <a:cubicBezTo>
                  <a:pt x="151" y="459"/>
                  <a:pt x="151" y="459"/>
                  <a:pt x="151" y="459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49" y="455"/>
                  <a:pt x="153" y="454"/>
                  <a:pt x="153" y="456"/>
                </a:cubicBezTo>
                <a:cubicBezTo>
                  <a:pt x="153" y="456"/>
                  <a:pt x="153" y="456"/>
                  <a:pt x="153" y="456"/>
                </a:cubicBezTo>
                <a:cubicBezTo>
                  <a:pt x="154" y="457"/>
                  <a:pt x="154" y="457"/>
                  <a:pt x="154" y="457"/>
                </a:cubicBezTo>
                <a:cubicBezTo>
                  <a:pt x="155" y="458"/>
                  <a:pt x="155" y="458"/>
                  <a:pt x="155" y="458"/>
                </a:cubicBezTo>
                <a:cubicBezTo>
                  <a:pt x="155" y="459"/>
                  <a:pt x="155" y="459"/>
                  <a:pt x="155" y="459"/>
                </a:cubicBezTo>
                <a:close/>
                <a:moveTo>
                  <a:pt x="150" y="446"/>
                </a:moveTo>
                <a:cubicBezTo>
                  <a:pt x="150" y="448"/>
                  <a:pt x="147" y="449"/>
                  <a:pt x="146" y="447"/>
                </a:cubicBezTo>
                <a:cubicBezTo>
                  <a:pt x="146" y="446"/>
                  <a:pt x="146" y="446"/>
                  <a:pt x="146" y="446"/>
                </a:cubicBezTo>
                <a:cubicBezTo>
                  <a:pt x="146" y="444"/>
                  <a:pt x="146" y="444"/>
                  <a:pt x="146" y="444"/>
                </a:cubicBezTo>
                <a:cubicBezTo>
                  <a:pt x="145" y="443"/>
                  <a:pt x="145" y="443"/>
                  <a:pt x="145" y="443"/>
                </a:cubicBezTo>
                <a:cubicBezTo>
                  <a:pt x="145" y="441"/>
                  <a:pt x="148" y="440"/>
                  <a:pt x="149" y="442"/>
                </a:cubicBezTo>
                <a:cubicBezTo>
                  <a:pt x="149" y="443"/>
                  <a:pt x="149" y="443"/>
                  <a:pt x="149" y="443"/>
                </a:cubicBezTo>
                <a:cubicBezTo>
                  <a:pt x="149" y="445"/>
                  <a:pt x="149" y="445"/>
                  <a:pt x="149" y="445"/>
                </a:cubicBezTo>
                <a:cubicBezTo>
                  <a:pt x="150" y="446"/>
                  <a:pt x="150" y="446"/>
                  <a:pt x="150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 flipH="1">
            <a:off x="4340247" y="3902710"/>
            <a:ext cx="3567430" cy="7550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E8437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 bldLvl="0" animBg="1"/>
      <p:bldP spid="16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1519555"/>
            <a:ext cx="7023652" cy="36398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23653" y="1519506"/>
            <a:ext cx="5168347" cy="3639820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152" name="矩形 19"/>
          <p:cNvSpPr>
            <a:spLocks noChangeArrowheads="1"/>
          </p:cNvSpPr>
          <p:nvPr/>
        </p:nvSpPr>
        <p:spPr bwMode="auto">
          <a:xfrm>
            <a:off x="7143888" y="3132927"/>
            <a:ext cx="417346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154" name="文本框 22"/>
          <p:cNvSpPr txBox="1">
            <a:spLocks noChangeArrowheads="1"/>
          </p:cNvSpPr>
          <p:nvPr/>
        </p:nvSpPr>
        <p:spPr bwMode="auto">
          <a:xfrm>
            <a:off x="7143888" y="2488015"/>
            <a:ext cx="33464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婚礼现场布置：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5" grpId="0" bldLvl="0" animBg="1"/>
      <p:bldP spid="6152" grpId="0"/>
      <p:bldP spid="6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  <p:sp>
        <p:nvSpPr>
          <p:cNvPr id="6" name="椭圆 5"/>
          <p:cNvSpPr/>
          <p:nvPr/>
        </p:nvSpPr>
        <p:spPr>
          <a:xfrm>
            <a:off x="5212923" y="3686317"/>
            <a:ext cx="1219200" cy="1219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49907" y="2109632"/>
            <a:ext cx="1219200" cy="12192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74998" y="1325923"/>
            <a:ext cx="1219200" cy="12192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01264" y="2109500"/>
            <a:ext cx="1219200" cy="1219200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958059" y="3686193"/>
            <a:ext cx="1219200" cy="1219200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694483" y="5013765"/>
            <a:ext cx="960107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98318" y="5225111"/>
            <a:ext cx="960107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690831" y="5430252"/>
            <a:ext cx="960107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同侧圆角矩形 11"/>
          <p:cNvSpPr/>
          <p:nvPr/>
        </p:nvSpPr>
        <p:spPr>
          <a:xfrm rot="10800000">
            <a:off x="7896564" y="5622397"/>
            <a:ext cx="547695" cy="20317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219492" y="3267216"/>
            <a:ext cx="1917729" cy="1671948"/>
          </a:xfrm>
          <a:custGeom>
            <a:avLst/>
            <a:gdLst/>
            <a:ahLst/>
            <a:cxnLst/>
            <a:rect l="l" t="t" r="r" b="b"/>
            <a:pathLst>
              <a:path w="1438297" h="1253961">
                <a:moveTo>
                  <a:pt x="709345" y="67"/>
                </a:moveTo>
                <a:cubicBezTo>
                  <a:pt x="1001692" y="-3923"/>
                  <a:pt x="1267354" y="169479"/>
                  <a:pt x="1381366" y="438707"/>
                </a:cubicBezTo>
                <a:cubicBezTo>
                  <a:pt x="1493979" y="704629"/>
                  <a:pt x="1436500" y="1011747"/>
                  <a:pt x="1235753" y="1218380"/>
                </a:cubicBezTo>
                <a:cubicBezTo>
                  <a:pt x="1228463" y="1236727"/>
                  <a:pt x="1210520" y="1249627"/>
                  <a:pt x="1189563" y="1249627"/>
                </a:cubicBezTo>
                <a:cubicBezTo>
                  <a:pt x="1161965" y="1249627"/>
                  <a:pt x="1139593" y="1227255"/>
                  <a:pt x="1139593" y="1199657"/>
                </a:cubicBezTo>
                <a:cubicBezTo>
                  <a:pt x="1139593" y="1182741"/>
                  <a:pt x="1147999" y="1167788"/>
                  <a:pt x="1161387" y="1159497"/>
                </a:cubicBezTo>
                <a:lnTo>
                  <a:pt x="1160988" y="1159099"/>
                </a:lnTo>
                <a:cubicBezTo>
                  <a:pt x="1339859" y="979468"/>
                  <a:pt x="1392172" y="709424"/>
                  <a:pt x="1293318" y="475993"/>
                </a:cubicBezTo>
                <a:cubicBezTo>
                  <a:pt x="1194465" y="242562"/>
                  <a:pt x="964125" y="92215"/>
                  <a:pt x="710649" y="95675"/>
                </a:cubicBezTo>
                <a:cubicBezTo>
                  <a:pt x="457173" y="99135"/>
                  <a:pt x="231023" y="255712"/>
                  <a:pt x="138577" y="491754"/>
                </a:cubicBezTo>
                <a:cubicBezTo>
                  <a:pt x="48191" y="722536"/>
                  <a:pt x="103211" y="984362"/>
                  <a:pt x="278147" y="1158443"/>
                </a:cubicBezTo>
                <a:cubicBezTo>
                  <a:pt x="295721" y="1166064"/>
                  <a:pt x="307932" y="1183602"/>
                  <a:pt x="307932" y="1203991"/>
                </a:cubicBezTo>
                <a:cubicBezTo>
                  <a:pt x="307932" y="1231589"/>
                  <a:pt x="285560" y="1253961"/>
                  <a:pt x="257962" y="1253961"/>
                </a:cubicBezTo>
                <a:cubicBezTo>
                  <a:pt x="244659" y="1253961"/>
                  <a:pt x="232570" y="1248763"/>
                  <a:pt x="223786" y="1240106"/>
                </a:cubicBezTo>
                <a:lnTo>
                  <a:pt x="223615" y="1240286"/>
                </a:lnTo>
                <a:lnTo>
                  <a:pt x="222931" y="1239529"/>
                </a:lnTo>
                <a:cubicBezTo>
                  <a:pt x="222653" y="1239352"/>
                  <a:pt x="222426" y="1239124"/>
                  <a:pt x="222283" y="1238813"/>
                </a:cubicBezTo>
                <a:cubicBezTo>
                  <a:pt x="11426" y="1037418"/>
                  <a:pt x="-56835" y="728509"/>
                  <a:pt x="49546" y="456885"/>
                </a:cubicBezTo>
                <a:cubicBezTo>
                  <a:pt x="156168" y="184646"/>
                  <a:pt x="416999" y="4058"/>
                  <a:pt x="709345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573212" y="4206513"/>
            <a:ext cx="469404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 rot="2700000">
            <a:off x="6923750" y="3330375"/>
            <a:ext cx="469404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 rot="18900000" flipH="1">
            <a:off x="8946769" y="3308795"/>
            <a:ext cx="469404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314097" y="4270332"/>
            <a:ext cx="469404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 rot="5400000">
            <a:off x="7949896" y="2831191"/>
            <a:ext cx="469404" cy="1276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7574999" y="3847936"/>
            <a:ext cx="127791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265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创意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0236" y="1994181"/>
            <a:ext cx="25877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232B3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婚礼现场布置：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0460" y="2336165"/>
            <a:ext cx="4245610" cy="7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主背景墙3D效果示意（幸福之门）</a:t>
            </a:r>
          </a:p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释义：红色象征红红火火的吉祥之意，大红门象征幸福如意的婚姻大门。“心”型代表甜甜蜜蜜。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2882" y="3116851"/>
            <a:ext cx="38921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anose="020B0502040204020203" pitchFamily="34" charset="0"/>
              </a:defRPr>
            </a:lvl1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7" grpId="0" bldLvl="0" animBg="1"/>
      <p:bldP spid="13" grpId="0" bldLvl="0" animBg="1"/>
      <p:bldP spid="14" grpId="0" bldLvl="0" animBg="1"/>
      <p:bldP spid="12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  <p:sp>
        <p:nvSpPr>
          <p:cNvPr id="2" name="六边形 1"/>
          <p:cNvSpPr/>
          <p:nvPr/>
        </p:nvSpPr>
        <p:spPr>
          <a:xfrm rot="5400000">
            <a:off x="2430828" y="1730275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4773184" y="1730275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7102840" y="1730275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六边形 12"/>
          <p:cNvSpPr/>
          <p:nvPr/>
        </p:nvSpPr>
        <p:spPr>
          <a:xfrm rot="1680000">
            <a:off x="3599228" y="3715509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六边形 13"/>
          <p:cNvSpPr/>
          <p:nvPr/>
        </p:nvSpPr>
        <p:spPr>
          <a:xfrm rot="1680000">
            <a:off x="5941584" y="3715509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六边形 14"/>
          <p:cNvSpPr/>
          <p:nvPr/>
        </p:nvSpPr>
        <p:spPr>
          <a:xfrm rot="1680000">
            <a:off x="8271240" y="3715509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六边形 12"/>
          <p:cNvSpPr/>
          <p:nvPr/>
        </p:nvSpPr>
        <p:spPr>
          <a:xfrm rot="5400000">
            <a:off x="2375915" y="5696206"/>
            <a:ext cx="2563367" cy="2209799"/>
          </a:xfrm>
          <a:custGeom>
            <a:avLst/>
            <a:gdLst/>
            <a:ahLst/>
            <a:cxnLst/>
            <a:rect l="l" t="t" r="r" b="b"/>
            <a:pathLst>
              <a:path w="1922525" h="1657349">
                <a:moveTo>
                  <a:pt x="115809" y="823912"/>
                </a:moveTo>
                <a:lnTo>
                  <a:pt x="526739" y="1543049"/>
                </a:lnTo>
                <a:lnTo>
                  <a:pt x="1373277" y="1543049"/>
                </a:lnTo>
                <a:lnTo>
                  <a:pt x="1784207" y="823912"/>
                </a:lnTo>
                <a:lnTo>
                  <a:pt x="1373277" y="104774"/>
                </a:lnTo>
                <a:lnTo>
                  <a:pt x="526739" y="104774"/>
                </a:lnTo>
                <a:close/>
                <a:moveTo>
                  <a:pt x="0" y="828675"/>
                </a:moveTo>
                <a:lnTo>
                  <a:pt x="473521" y="0"/>
                </a:lnTo>
                <a:lnTo>
                  <a:pt x="1449004" y="0"/>
                </a:lnTo>
                <a:lnTo>
                  <a:pt x="1922525" y="828675"/>
                </a:lnTo>
                <a:lnTo>
                  <a:pt x="1449004" y="1657349"/>
                </a:lnTo>
                <a:lnTo>
                  <a:pt x="473521" y="165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六边形 12"/>
          <p:cNvSpPr/>
          <p:nvPr/>
        </p:nvSpPr>
        <p:spPr>
          <a:xfrm rot="5400000">
            <a:off x="4728990" y="5696206"/>
            <a:ext cx="2563367" cy="2209799"/>
          </a:xfrm>
          <a:custGeom>
            <a:avLst/>
            <a:gdLst/>
            <a:ahLst/>
            <a:cxnLst/>
            <a:rect l="l" t="t" r="r" b="b"/>
            <a:pathLst>
              <a:path w="1922525" h="1657349">
                <a:moveTo>
                  <a:pt x="115809" y="823912"/>
                </a:moveTo>
                <a:lnTo>
                  <a:pt x="526739" y="1543049"/>
                </a:lnTo>
                <a:lnTo>
                  <a:pt x="1373277" y="1543049"/>
                </a:lnTo>
                <a:lnTo>
                  <a:pt x="1784207" y="823912"/>
                </a:lnTo>
                <a:lnTo>
                  <a:pt x="1373277" y="104774"/>
                </a:lnTo>
                <a:lnTo>
                  <a:pt x="526739" y="104774"/>
                </a:lnTo>
                <a:close/>
                <a:moveTo>
                  <a:pt x="0" y="828675"/>
                </a:moveTo>
                <a:lnTo>
                  <a:pt x="473521" y="0"/>
                </a:lnTo>
                <a:lnTo>
                  <a:pt x="1449004" y="0"/>
                </a:lnTo>
                <a:lnTo>
                  <a:pt x="1922525" y="828675"/>
                </a:lnTo>
                <a:lnTo>
                  <a:pt x="1449004" y="1657349"/>
                </a:lnTo>
                <a:lnTo>
                  <a:pt x="473521" y="16573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六边形 12"/>
          <p:cNvSpPr/>
          <p:nvPr/>
        </p:nvSpPr>
        <p:spPr>
          <a:xfrm rot="5400000">
            <a:off x="7061689" y="5690583"/>
            <a:ext cx="2563367" cy="2209799"/>
          </a:xfrm>
          <a:custGeom>
            <a:avLst/>
            <a:gdLst/>
            <a:ahLst/>
            <a:cxnLst/>
            <a:rect l="l" t="t" r="r" b="b"/>
            <a:pathLst>
              <a:path w="1922525" h="1657349">
                <a:moveTo>
                  <a:pt x="115809" y="823912"/>
                </a:moveTo>
                <a:lnTo>
                  <a:pt x="526739" y="1543049"/>
                </a:lnTo>
                <a:lnTo>
                  <a:pt x="1373277" y="1543049"/>
                </a:lnTo>
                <a:lnTo>
                  <a:pt x="1784207" y="823912"/>
                </a:lnTo>
                <a:lnTo>
                  <a:pt x="1373277" y="104774"/>
                </a:lnTo>
                <a:lnTo>
                  <a:pt x="526739" y="104774"/>
                </a:lnTo>
                <a:close/>
                <a:moveTo>
                  <a:pt x="0" y="828675"/>
                </a:moveTo>
                <a:lnTo>
                  <a:pt x="473521" y="0"/>
                </a:lnTo>
                <a:lnTo>
                  <a:pt x="1449004" y="0"/>
                </a:lnTo>
                <a:lnTo>
                  <a:pt x="1922525" y="828675"/>
                </a:lnTo>
                <a:lnTo>
                  <a:pt x="1449004" y="1657349"/>
                </a:lnTo>
                <a:lnTo>
                  <a:pt x="473521" y="165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2888304" y="2401129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Segoe UI Light" panose="020B0502040204020203" pitchFamily="34" charset="0"/>
                <a:sym typeface="Arial" panose="020B0604020202020204" pitchFamily="34" charset="0"/>
              </a:rPr>
              <a:t>婚礼现场新人通道示意图</a:t>
            </a: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5240783" y="2401129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Segoe UI Light" panose="020B0502040204020203" pitchFamily="34" charset="0"/>
                <a:sym typeface="Arial" panose="020B0604020202020204" pitchFamily="34" charset="0"/>
              </a:rPr>
              <a:t>婚礼现场新人手捧花示意图</a:t>
            </a:r>
          </a:p>
        </p:txBody>
      </p: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7579567" y="2401129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Segoe UI Light" panose="020B0502040204020203" pitchFamily="34" charset="0"/>
                <a:sym typeface="Arial" panose="020B0604020202020204" pitchFamily="34" charset="0"/>
              </a:rPr>
              <a:t>婚礼现场鲜花布置示意图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  <p:sp>
        <p:nvSpPr>
          <p:cNvPr id="18" name="矩形 17"/>
          <p:cNvSpPr/>
          <p:nvPr/>
        </p:nvSpPr>
        <p:spPr>
          <a:xfrm>
            <a:off x="1099185" y="2090420"/>
            <a:ext cx="2377075" cy="215980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36261" y="2090420"/>
            <a:ext cx="2377075" cy="2159805"/>
          </a:xfrm>
          <a:prstGeom prst="rect">
            <a:avLst/>
          </a:prstGeom>
          <a:blipFill dpi="0" rotWithShape="1">
            <a:blip r:embed="rId8"/>
            <a:srcRect/>
            <a:stretch>
              <a:fillRect l="-14000" t="-2000" r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3339" y="2090420"/>
            <a:ext cx="2377075" cy="215980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10416" y="2090419"/>
            <a:ext cx="2377075" cy="2159805"/>
          </a:xfrm>
          <a:prstGeom prst="rect">
            <a:avLst/>
          </a:prstGeom>
          <a:blipFill dpi="0" rotWithShape="1">
            <a:blip r:embed="rId10"/>
            <a:srcRect/>
            <a:stretch>
              <a:fillRect b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99185" y="4312005"/>
            <a:ext cx="2377075" cy="1079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36261" y="4312005"/>
            <a:ext cx="2377075" cy="107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73339" y="4312005"/>
            <a:ext cx="2377075" cy="1079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10416" y="4312004"/>
            <a:ext cx="2377075" cy="107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1510807" y="4502511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1248726" y="4810512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4070501" y="4502511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3808420" y="4810512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6562984" y="4502511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6300903" y="4810512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 txBox="1">
            <a:spLocks noChangeArrowheads="1"/>
          </p:cNvSpPr>
          <p:nvPr/>
        </p:nvSpPr>
        <p:spPr bwMode="auto">
          <a:xfrm>
            <a:off x="9122678" y="4502511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8860597" y="4810512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 bldLvl="0" animBg="1"/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  <a:effectLst/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  <a:effectLst/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  <a:effectLst/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1507019" y="3108073"/>
            <a:ext cx="2699347" cy="1687203"/>
          </a:xfrm>
          <a:custGeom>
            <a:avLst/>
            <a:gdLst>
              <a:gd name="connsiteX0" fmla="*/ 1090468 w 2699346"/>
              <a:gd name="connsiteY0" fmla="*/ 0 h 1687203"/>
              <a:gd name="connsiteX1" fmla="*/ 1418836 w 2699346"/>
              <a:gd name="connsiteY1" fmla="*/ 66295 h 1687203"/>
              <a:gd name="connsiteX2" fmla="*/ 1552004 w 2699346"/>
              <a:gd name="connsiteY2" fmla="*/ 138576 h 1687203"/>
              <a:gd name="connsiteX3" fmla="*/ 2699346 w 2699346"/>
              <a:gd name="connsiteY3" fmla="*/ 138576 h 1687203"/>
              <a:gd name="connsiteX4" fmla="*/ 2699346 w 2699346"/>
              <a:gd name="connsiteY4" fmla="*/ 1542833 h 1687203"/>
              <a:gd name="connsiteX5" fmla="*/ 1562492 w 2699346"/>
              <a:gd name="connsiteY5" fmla="*/ 1542833 h 1687203"/>
              <a:gd name="connsiteX6" fmla="*/ 1562134 w 2699346"/>
              <a:gd name="connsiteY6" fmla="*/ 1543129 h 1687203"/>
              <a:gd name="connsiteX7" fmla="*/ 1090468 w 2699346"/>
              <a:gd name="connsiteY7" fmla="*/ 1687203 h 1687203"/>
              <a:gd name="connsiteX8" fmla="*/ 762101 w 2699346"/>
              <a:gd name="connsiteY8" fmla="*/ 1620909 h 1687203"/>
              <a:gd name="connsiteX9" fmla="*/ 632005 w 2699346"/>
              <a:gd name="connsiteY9" fmla="*/ 1550295 h 1687203"/>
              <a:gd name="connsiteX10" fmla="*/ 0 w 2699346"/>
              <a:gd name="connsiteY10" fmla="*/ 1550295 h 1687203"/>
              <a:gd name="connsiteX11" fmla="*/ 0 w 2699346"/>
              <a:gd name="connsiteY11" fmla="*/ 135155 h 1687203"/>
              <a:gd name="connsiteX12" fmla="*/ 635235 w 2699346"/>
              <a:gd name="connsiteY12" fmla="*/ 135155 h 1687203"/>
              <a:gd name="connsiteX13" fmla="*/ 762101 w 2699346"/>
              <a:gd name="connsiteY13" fmla="*/ 66295 h 1687203"/>
              <a:gd name="connsiteX14" fmla="*/ 1090468 w 2699346"/>
              <a:gd name="connsiteY14" fmla="*/ 0 h 16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9346" h="1687203">
                <a:moveTo>
                  <a:pt x="1090468" y="0"/>
                </a:moveTo>
                <a:cubicBezTo>
                  <a:pt x="1206945" y="0"/>
                  <a:pt x="1317909" y="23606"/>
                  <a:pt x="1418836" y="66295"/>
                </a:cubicBezTo>
                <a:lnTo>
                  <a:pt x="1552004" y="138576"/>
                </a:lnTo>
                <a:lnTo>
                  <a:pt x="2699346" y="138576"/>
                </a:lnTo>
                <a:lnTo>
                  <a:pt x="2699346" y="1542833"/>
                </a:lnTo>
                <a:lnTo>
                  <a:pt x="1562492" y="1542833"/>
                </a:lnTo>
                <a:lnTo>
                  <a:pt x="1562134" y="1543129"/>
                </a:lnTo>
                <a:cubicBezTo>
                  <a:pt x="1427494" y="1634089"/>
                  <a:pt x="1265184" y="1687203"/>
                  <a:pt x="1090468" y="1687203"/>
                </a:cubicBezTo>
                <a:cubicBezTo>
                  <a:pt x="973991" y="1687203"/>
                  <a:pt x="863028" y="1663597"/>
                  <a:pt x="762101" y="1620909"/>
                </a:cubicBezTo>
                <a:lnTo>
                  <a:pt x="632005" y="1550295"/>
                </a:lnTo>
                <a:lnTo>
                  <a:pt x="0" y="1550295"/>
                </a:lnTo>
                <a:lnTo>
                  <a:pt x="0" y="135155"/>
                </a:lnTo>
                <a:lnTo>
                  <a:pt x="635235" y="135155"/>
                </a:lnTo>
                <a:lnTo>
                  <a:pt x="762101" y="66295"/>
                </a:lnTo>
                <a:cubicBezTo>
                  <a:pt x="863028" y="23606"/>
                  <a:pt x="973991" y="0"/>
                  <a:pt x="1090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642845" y="3108073"/>
            <a:ext cx="2452479" cy="1687203"/>
          </a:xfrm>
          <a:custGeom>
            <a:avLst/>
            <a:gdLst>
              <a:gd name="connsiteX0" fmla="*/ 0 w 2452479"/>
              <a:gd name="connsiteY0" fmla="*/ 843602 h 1687203"/>
              <a:gd name="connsiteX1" fmla="*/ 843601 w 2452479"/>
              <a:gd name="connsiteY1" fmla="*/ 0 h 1687203"/>
              <a:gd name="connsiteX2" fmla="*/ 1171969 w 2452479"/>
              <a:gd name="connsiteY2" fmla="*/ 66295 h 1687203"/>
              <a:gd name="connsiteX3" fmla="*/ 1305137 w 2452479"/>
              <a:gd name="connsiteY3" fmla="*/ 138576 h 1687203"/>
              <a:gd name="connsiteX4" fmla="*/ 2452479 w 2452479"/>
              <a:gd name="connsiteY4" fmla="*/ 138576 h 1687203"/>
              <a:gd name="connsiteX5" fmla="*/ 2452479 w 2452479"/>
              <a:gd name="connsiteY5" fmla="*/ 1542833 h 1687203"/>
              <a:gd name="connsiteX6" fmla="*/ 1315625 w 2452479"/>
              <a:gd name="connsiteY6" fmla="*/ 1542833 h 1687203"/>
              <a:gd name="connsiteX7" fmla="*/ 1315267 w 2452479"/>
              <a:gd name="connsiteY7" fmla="*/ 1543129 h 1687203"/>
              <a:gd name="connsiteX8" fmla="*/ 843601 w 2452479"/>
              <a:gd name="connsiteY8" fmla="*/ 1687203 h 1687203"/>
              <a:gd name="connsiteX9" fmla="*/ 0 w 2452479"/>
              <a:gd name="connsiteY9" fmla="*/ 843602 h 16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2479" h="1687203">
                <a:moveTo>
                  <a:pt x="0" y="843602"/>
                </a:moveTo>
                <a:cubicBezTo>
                  <a:pt x="0" y="377694"/>
                  <a:pt x="377693" y="0"/>
                  <a:pt x="843601" y="0"/>
                </a:cubicBezTo>
                <a:cubicBezTo>
                  <a:pt x="960078" y="0"/>
                  <a:pt x="1071042" y="23606"/>
                  <a:pt x="1171969" y="66295"/>
                </a:cubicBezTo>
                <a:lnTo>
                  <a:pt x="1305137" y="138576"/>
                </a:lnTo>
                <a:lnTo>
                  <a:pt x="2452479" y="138576"/>
                </a:lnTo>
                <a:lnTo>
                  <a:pt x="2452479" y="1542833"/>
                </a:lnTo>
                <a:lnTo>
                  <a:pt x="1315625" y="1542833"/>
                </a:lnTo>
                <a:lnTo>
                  <a:pt x="1315267" y="1543129"/>
                </a:lnTo>
                <a:cubicBezTo>
                  <a:pt x="1180627" y="1634089"/>
                  <a:pt x="1018317" y="1687203"/>
                  <a:pt x="843601" y="1687203"/>
                </a:cubicBezTo>
                <a:cubicBezTo>
                  <a:pt x="377693" y="1687203"/>
                  <a:pt x="0" y="1309510"/>
                  <a:pt x="0" y="8436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5552190" y="3095144"/>
            <a:ext cx="2452479" cy="1687203"/>
          </a:xfrm>
          <a:custGeom>
            <a:avLst/>
            <a:gdLst>
              <a:gd name="connsiteX0" fmla="*/ 0 w 2452479"/>
              <a:gd name="connsiteY0" fmla="*/ 843602 h 1687203"/>
              <a:gd name="connsiteX1" fmla="*/ 843601 w 2452479"/>
              <a:gd name="connsiteY1" fmla="*/ 0 h 1687203"/>
              <a:gd name="connsiteX2" fmla="*/ 1171969 w 2452479"/>
              <a:gd name="connsiteY2" fmla="*/ 66295 h 1687203"/>
              <a:gd name="connsiteX3" fmla="*/ 1305137 w 2452479"/>
              <a:gd name="connsiteY3" fmla="*/ 138576 h 1687203"/>
              <a:gd name="connsiteX4" fmla="*/ 2452479 w 2452479"/>
              <a:gd name="connsiteY4" fmla="*/ 138576 h 1687203"/>
              <a:gd name="connsiteX5" fmla="*/ 2452479 w 2452479"/>
              <a:gd name="connsiteY5" fmla="*/ 1542833 h 1687203"/>
              <a:gd name="connsiteX6" fmla="*/ 1315625 w 2452479"/>
              <a:gd name="connsiteY6" fmla="*/ 1542833 h 1687203"/>
              <a:gd name="connsiteX7" fmla="*/ 1315267 w 2452479"/>
              <a:gd name="connsiteY7" fmla="*/ 1543129 h 1687203"/>
              <a:gd name="connsiteX8" fmla="*/ 843601 w 2452479"/>
              <a:gd name="connsiteY8" fmla="*/ 1687203 h 1687203"/>
              <a:gd name="connsiteX9" fmla="*/ 0 w 2452479"/>
              <a:gd name="connsiteY9" fmla="*/ 843602 h 168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2479" h="1687203">
                <a:moveTo>
                  <a:pt x="0" y="843602"/>
                </a:moveTo>
                <a:cubicBezTo>
                  <a:pt x="0" y="377694"/>
                  <a:pt x="377693" y="0"/>
                  <a:pt x="843601" y="0"/>
                </a:cubicBezTo>
                <a:cubicBezTo>
                  <a:pt x="960078" y="0"/>
                  <a:pt x="1071042" y="23606"/>
                  <a:pt x="1171969" y="66295"/>
                </a:cubicBezTo>
                <a:lnTo>
                  <a:pt x="1305137" y="138576"/>
                </a:lnTo>
                <a:lnTo>
                  <a:pt x="2452479" y="138576"/>
                </a:lnTo>
                <a:lnTo>
                  <a:pt x="2452479" y="1542833"/>
                </a:lnTo>
                <a:lnTo>
                  <a:pt x="1315625" y="1542833"/>
                </a:lnTo>
                <a:lnTo>
                  <a:pt x="1315267" y="1543129"/>
                </a:lnTo>
                <a:cubicBezTo>
                  <a:pt x="1180627" y="1634089"/>
                  <a:pt x="1018317" y="1687203"/>
                  <a:pt x="843601" y="1687203"/>
                </a:cubicBezTo>
                <a:cubicBezTo>
                  <a:pt x="377693" y="1687203"/>
                  <a:pt x="0" y="1309510"/>
                  <a:pt x="0" y="843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1879656" y="3235454"/>
            <a:ext cx="1439243" cy="1439243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3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5676436" y="3202796"/>
            <a:ext cx="1439243" cy="1439243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3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>
            <a:spLocks noChangeAspect="1"/>
          </p:cNvSpPr>
          <p:nvPr/>
        </p:nvSpPr>
        <p:spPr>
          <a:xfrm rot="16200000" flipV="1">
            <a:off x="8246226" y="2089150"/>
            <a:ext cx="2124000" cy="3734747"/>
          </a:xfrm>
          <a:custGeom>
            <a:avLst/>
            <a:gdLst>
              <a:gd name="connsiteX0" fmla="*/ 2314393 w 2314393"/>
              <a:gd name="connsiteY0" fmla="*/ 1995167 h 4069525"/>
              <a:gd name="connsiteX1" fmla="*/ 1157197 w 2314393"/>
              <a:gd name="connsiteY1" fmla="*/ 0 h 4069525"/>
              <a:gd name="connsiteX2" fmla="*/ 0 w 2314393"/>
              <a:gd name="connsiteY2" fmla="*/ 1995167 h 4069525"/>
              <a:gd name="connsiteX3" fmla="*/ 415595 w 2314393"/>
              <a:gd name="connsiteY3" fmla="*/ 1995167 h 4069525"/>
              <a:gd name="connsiteX4" fmla="*/ 436022 w 2314393"/>
              <a:gd name="connsiteY4" fmla="*/ 2084426 h 4069525"/>
              <a:gd name="connsiteX5" fmla="*/ 450632 w 2314393"/>
              <a:gd name="connsiteY5" fmla="*/ 2202242 h 4069525"/>
              <a:gd name="connsiteX6" fmla="*/ 392647 w 2314393"/>
              <a:gd name="connsiteY6" fmla="*/ 2662110 h 4069525"/>
              <a:gd name="connsiteX7" fmla="*/ 380639 w 2314393"/>
              <a:gd name="connsiteY7" fmla="*/ 2689096 h 4069525"/>
              <a:gd name="connsiteX8" fmla="*/ 317081 w 2314393"/>
              <a:gd name="connsiteY8" fmla="*/ 2806193 h 4069525"/>
              <a:gd name="connsiteX9" fmla="*/ 245618 w 2314393"/>
              <a:gd name="connsiteY9" fmla="*/ 3160159 h 4069525"/>
              <a:gd name="connsiteX10" fmla="*/ 1154984 w 2314393"/>
              <a:gd name="connsiteY10" fmla="*/ 4069525 h 4069525"/>
              <a:gd name="connsiteX11" fmla="*/ 2064350 w 2314393"/>
              <a:gd name="connsiteY11" fmla="*/ 3160159 h 4069525"/>
              <a:gd name="connsiteX12" fmla="*/ 1992887 w 2314393"/>
              <a:gd name="connsiteY12" fmla="*/ 2806193 h 4069525"/>
              <a:gd name="connsiteX13" fmla="*/ 1985046 w 2314393"/>
              <a:gd name="connsiteY13" fmla="*/ 2791746 h 4069525"/>
              <a:gd name="connsiteX14" fmla="*/ 1985046 w 2314393"/>
              <a:gd name="connsiteY14" fmla="*/ 2763253 h 4069525"/>
              <a:gd name="connsiteX15" fmla="*/ 1939600 w 2314393"/>
              <a:gd name="connsiteY15" fmla="*/ 2642261 h 4069525"/>
              <a:gd name="connsiteX16" fmla="*/ 1894238 w 2314393"/>
              <a:gd name="connsiteY16" fmla="*/ 2317585 h 4069525"/>
              <a:gd name="connsiteX17" fmla="*/ 1895539 w 2314393"/>
              <a:gd name="connsiteY17" fmla="*/ 2298926 h 4069525"/>
              <a:gd name="connsiteX18" fmla="*/ 1897708 w 2314393"/>
              <a:gd name="connsiteY18" fmla="*/ 2202240 h 4069525"/>
              <a:gd name="connsiteX19" fmla="*/ 1912319 w 2314393"/>
              <a:gd name="connsiteY19" fmla="*/ 2084425 h 4069525"/>
              <a:gd name="connsiteX20" fmla="*/ 1932746 w 2314393"/>
              <a:gd name="connsiteY20" fmla="*/ 1995167 h 40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14393" h="4069525">
                <a:moveTo>
                  <a:pt x="2314393" y="1995167"/>
                </a:moveTo>
                <a:lnTo>
                  <a:pt x="1157197" y="0"/>
                </a:lnTo>
                <a:lnTo>
                  <a:pt x="0" y="1995167"/>
                </a:lnTo>
                <a:lnTo>
                  <a:pt x="415595" y="1995167"/>
                </a:lnTo>
                <a:lnTo>
                  <a:pt x="436022" y="2084426"/>
                </a:lnTo>
                <a:cubicBezTo>
                  <a:pt x="442811" y="2122964"/>
                  <a:pt x="447716" y="2162265"/>
                  <a:pt x="450632" y="2202242"/>
                </a:cubicBezTo>
                <a:cubicBezTo>
                  <a:pt x="462300" y="2362145"/>
                  <a:pt x="441056" y="2517710"/>
                  <a:pt x="392647" y="2662110"/>
                </a:cubicBezTo>
                <a:lnTo>
                  <a:pt x="380639" y="2689096"/>
                </a:lnTo>
                <a:lnTo>
                  <a:pt x="317081" y="2806193"/>
                </a:lnTo>
                <a:cubicBezTo>
                  <a:pt x="271064" y="2914988"/>
                  <a:pt x="245618" y="3034602"/>
                  <a:pt x="245618" y="3160159"/>
                </a:cubicBezTo>
                <a:cubicBezTo>
                  <a:pt x="245618" y="3662388"/>
                  <a:pt x="652756" y="4069525"/>
                  <a:pt x="1154984" y="4069525"/>
                </a:cubicBezTo>
                <a:cubicBezTo>
                  <a:pt x="1657213" y="4069525"/>
                  <a:pt x="2064350" y="3662388"/>
                  <a:pt x="2064350" y="3160159"/>
                </a:cubicBezTo>
                <a:cubicBezTo>
                  <a:pt x="2064350" y="3034602"/>
                  <a:pt x="2038904" y="2914988"/>
                  <a:pt x="1992887" y="2806193"/>
                </a:cubicBezTo>
                <a:lnTo>
                  <a:pt x="1985046" y="2791746"/>
                </a:lnTo>
                <a:lnTo>
                  <a:pt x="1985046" y="2763253"/>
                </a:lnTo>
                <a:lnTo>
                  <a:pt x="1939600" y="2642261"/>
                </a:lnTo>
                <a:cubicBezTo>
                  <a:pt x="1910390" y="2542468"/>
                  <a:pt x="1894238" y="2432752"/>
                  <a:pt x="1894238" y="2317585"/>
                </a:cubicBezTo>
                <a:lnTo>
                  <a:pt x="1895539" y="2298926"/>
                </a:lnTo>
                <a:lnTo>
                  <a:pt x="1897708" y="2202240"/>
                </a:lnTo>
                <a:cubicBezTo>
                  <a:pt x="1900625" y="2162264"/>
                  <a:pt x="1905530" y="2122963"/>
                  <a:pt x="1912319" y="2084425"/>
                </a:cubicBezTo>
                <a:lnTo>
                  <a:pt x="1932746" y="1995167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2371175" y="2409114"/>
            <a:ext cx="410781" cy="810633"/>
            <a:chOff x="1878770" y="3086100"/>
            <a:chExt cx="1242840" cy="2452614"/>
          </a:xfrm>
          <a:solidFill>
            <a:srgbClr val="FCEAF0"/>
          </a:solidFill>
          <a:effectLst/>
        </p:grpSpPr>
        <p:sp>
          <p:nvSpPr>
            <p:cNvPr id="89" name="等腰三角形 88"/>
            <p:cNvSpPr/>
            <p:nvPr/>
          </p:nvSpPr>
          <p:spPr>
            <a:xfrm flipV="1">
              <a:off x="2429433" y="4022025"/>
              <a:ext cx="141514" cy="15166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1878770" y="3086100"/>
              <a:ext cx="1242840" cy="1242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flipH="1">
            <a:off x="6188075" y="2445374"/>
            <a:ext cx="410781" cy="810633"/>
            <a:chOff x="1878770" y="3086100"/>
            <a:chExt cx="1242840" cy="2452614"/>
          </a:xfrm>
          <a:solidFill>
            <a:srgbClr val="FCEAF0"/>
          </a:solidFill>
          <a:effectLst/>
        </p:grpSpPr>
        <p:sp>
          <p:nvSpPr>
            <p:cNvPr id="92" name="等腰三角形 91"/>
            <p:cNvSpPr/>
            <p:nvPr/>
          </p:nvSpPr>
          <p:spPr>
            <a:xfrm flipV="1">
              <a:off x="2429433" y="4022025"/>
              <a:ext cx="141514" cy="15166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878770" y="3086100"/>
              <a:ext cx="1242840" cy="1242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 flipH="1" flipV="1">
            <a:off x="4285755" y="4612218"/>
            <a:ext cx="410781" cy="810633"/>
            <a:chOff x="1878770" y="3086100"/>
            <a:chExt cx="1242840" cy="2452614"/>
          </a:xfrm>
          <a:solidFill>
            <a:srgbClr val="FCEAF0"/>
          </a:solidFill>
          <a:effectLst/>
        </p:grpSpPr>
        <p:sp>
          <p:nvSpPr>
            <p:cNvPr id="95" name="等腰三角形 94"/>
            <p:cNvSpPr/>
            <p:nvPr/>
          </p:nvSpPr>
          <p:spPr>
            <a:xfrm flipV="1">
              <a:off x="2429433" y="4022025"/>
              <a:ext cx="141514" cy="15166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1878770" y="3086100"/>
              <a:ext cx="1242840" cy="1242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flipH="1" flipV="1">
            <a:off x="8084050" y="4612218"/>
            <a:ext cx="410781" cy="810633"/>
            <a:chOff x="1878770" y="3086100"/>
            <a:chExt cx="1242840" cy="2452614"/>
          </a:xfrm>
          <a:solidFill>
            <a:srgbClr val="FCEAF0"/>
          </a:solidFill>
          <a:effectLst/>
        </p:grpSpPr>
        <p:sp>
          <p:nvSpPr>
            <p:cNvPr id="98" name="等腰三角形 97"/>
            <p:cNvSpPr/>
            <p:nvPr/>
          </p:nvSpPr>
          <p:spPr>
            <a:xfrm flipV="1">
              <a:off x="2429433" y="4022025"/>
              <a:ext cx="141514" cy="15166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878770" y="3086100"/>
              <a:ext cx="1242840" cy="1242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稻壳儿小白白(http://dwz.cn/Wu2UP)"/>
          <p:cNvSpPr txBox="1">
            <a:spLocks noChangeArrowheads="1"/>
          </p:cNvSpPr>
          <p:nvPr/>
        </p:nvSpPr>
        <p:spPr bwMode="auto">
          <a:xfrm>
            <a:off x="1577591" y="1544591"/>
            <a:ext cx="195262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b="1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婚礼两侧垂幕效果</a:t>
            </a:r>
          </a:p>
        </p:txBody>
      </p:sp>
      <p:sp>
        <p:nvSpPr>
          <p:cNvPr id="101" name="稻壳儿小白白(http://dwz.cn/Wu2UP)"/>
          <p:cNvSpPr txBox="1">
            <a:spLocks noChangeArrowheads="1"/>
          </p:cNvSpPr>
          <p:nvPr/>
        </p:nvSpPr>
        <p:spPr bwMode="auto">
          <a:xfrm>
            <a:off x="1577591" y="1901120"/>
            <a:ext cx="2020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02" name="稻壳儿小白白(http://dwz.cn/Wu2UP)"/>
          <p:cNvSpPr txBox="1">
            <a:spLocks noChangeArrowheads="1"/>
          </p:cNvSpPr>
          <p:nvPr/>
        </p:nvSpPr>
        <p:spPr bwMode="auto">
          <a:xfrm>
            <a:off x="5433090" y="1544591"/>
            <a:ext cx="195262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b="1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婚礼两侧垂幕效果</a:t>
            </a:r>
          </a:p>
        </p:txBody>
      </p:sp>
      <p:sp>
        <p:nvSpPr>
          <p:cNvPr id="103" name="稻壳儿小白白(http://dwz.cn/Wu2UP)"/>
          <p:cNvSpPr txBox="1">
            <a:spLocks noChangeArrowheads="1"/>
          </p:cNvSpPr>
          <p:nvPr/>
        </p:nvSpPr>
        <p:spPr bwMode="auto">
          <a:xfrm>
            <a:off x="5433090" y="1901120"/>
            <a:ext cx="2020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10" name="稻壳儿小白白(http://dwz.cn/Wu2UP)"/>
          <p:cNvSpPr txBox="1">
            <a:spLocks noChangeArrowheads="1"/>
          </p:cNvSpPr>
          <p:nvPr/>
        </p:nvSpPr>
        <p:spPr bwMode="auto">
          <a:xfrm>
            <a:off x="3453700" y="5516210"/>
            <a:ext cx="195262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b="1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婚礼两侧垂幕效果</a:t>
            </a:r>
          </a:p>
        </p:txBody>
      </p:sp>
      <p:sp>
        <p:nvSpPr>
          <p:cNvPr id="111" name="稻壳儿小白白(http://dwz.cn/Wu2UP)"/>
          <p:cNvSpPr txBox="1">
            <a:spLocks noChangeArrowheads="1"/>
          </p:cNvSpPr>
          <p:nvPr/>
        </p:nvSpPr>
        <p:spPr bwMode="auto">
          <a:xfrm>
            <a:off x="3453700" y="5872739"/>
            <a:ext cx="2020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12" name="稻壳儿小白白(http://dwz.cn/Wu2UP)"/>
          <p:cNvSpPr txBox="1">
            <a:spLocks noChangeArrowheads="1"/>
          </p:cNvSpPr>
          <p:nvPr/>
        </p:nvSpPr>
        <p:spPr bwMode="auto">
          <a:xfrm>
            <a:off x="7309199" y="5516210"/>
            <a:ext cx="195262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b="1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婚礼两侧垂幕效果</a:t>
            </a:r>
          </a:p>
        </p:txBody>
      </p:sp>
      <p:sp>
        <p:nvSpPr>
          <p:cNvPr id="113" name="稻壳儿小白白(http://dwz.cn/Wu2UP)"/>
          <p:cNvSpPr txBox="1">
            <a:spLocks noChangeArrowheads="1"/>
          </p:cNvSpPr>
          <p:nvPr/>
        </p:nvSpPr>
        <p:spPr bwMode="auto">
          <a:xfrm>
            <a:off x="7309199" y="5872739"/>
            <a:ext cx="2020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dk1">
                    <a:lumMod val="75000"/>
                    <a:lumOff val="25000"/>
                  </a:schemeClr>
                </a:solidFill>
                <a:ea typeface="黑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3765824" y="3223145"/>
            <a:ext cx="1439243" cy="1439243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3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7561966" y="3226898"/>
            <a:ext cx="1439243" cy="1439243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3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0" grpId="0" bldLvl="0" animBg="1"/>
      <p:bldP spid="52" grpId="0" bldLvl="0" animBg="1"/>
      <p:bldP spid="39" grpId="0" bldLvl="0" animBg="1"/>
      <p:bldP spid="5" grpId="0" bldLvl="0" animBg="1"/>
      <p:bldP spid="40" grpId="0" bldLvl="0" animBg="1"/>
      <p:bldP spid="100" grpId="0"/>
      <p:bldP spid="101" grpId="0"/>
      <p:bldP spid="102" grpId="0"/>
      <p:bldP spid="103" grpId="0"/>
      <p:bldP spid="110" grpId="0"/>
      <p:bldP spid="111" grpId="0"/>
      <p:bldP spid="112" grpId="0"/>
      <p:bldP spid="113" grpId="0"/>
      <p:bldP spid="2" grpId="0" bldLvl="0" animBg="1"/>
      <p:bldP spid="2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375261" y="1510332"/>
            <a:ext cx="1773108" cy="2331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81059" y="3934852"/>
            <a:ext cx="1773108" cy="223873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1614569" y="1952834"/>
            <a:ext cx="128103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指示牌以花架的形式呈现，鲜花装饰，美观大方。</a:t>
            </a: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婚礼物料设计</a:t>
            </a:r>
          </a:p>
        </p:txBody>
      </p:sp>
      <p:sp>
        <p:nvSpPr>
          <p:cNvPr id="27" name="矩形 26"/>
          <p:cNvSpPr/>
          <p:nvPr/>
        </p:nvSpPr>
        <p:spPr>
          <a:xfrm>
            <a:off x="3241647" y="1510332"/>
            <a:ext cx="2238701" cy="139848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41647" y="3002091"/>
            <a:ext cx="2238701" cy="186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41647" y="4960956"/>
            <a:ext cx="2238701" cy="1212629"/>
          </a:xfrm>
          <a:prstGeom prst="rect">
            <a:avLst/>
          </a:prstGeom>
          <a:blipFill dpi="0" rotWithShape="1">
            <a:blip r:embed="rId9"/>
            <a:srcRect/>
            <a:stretch>
              <a:fillRect t="-9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67830" y="1510332"/>
            <a:ext cx="2541343" cy="2890948"/>
          </a:xfrm>
          <a:prstGeom prst="rect">
            <a:avLst/>
          </a:prstGeom>
          <a:blipFill rotWithShape="1">
            <a:blip r:embed="rId10"/>
            <a:stretch>
              <a:fillRect t="-9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62031" y="4494560"/>
            <a:ext cx="2541343" cy="1679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96653" y="1510332"/>
            <a:ext cx="2507331" cy="1025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96653" y="2628974"/>
            <a:ext cx="2507331" cy="2238701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595959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96653" y="4960956"/>
            <a:ext cx="2507331" cy="1212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92278" y="1825734"/>
            <a:ext cx="1845310" cy="378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865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指示牌效果示意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592278" y="5362085"/>
            <a:ext cx="1845310" cy="3784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1865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指示牌效果示意</a:t>
            </a:r>
          </a:p>
        </p:txBody>
      </p:sp>
      <p:sp>
        <p:nvSpPr>
          <p:cNvPr id="42" name="TextBox 10"/>
          <p:cNvSpPr txBox="1"/>
          <p:nvPr/>
        </p:nvSpPr>
        <p:spPr>
          <a:xfrm>
            <a:off x="5705726" y="4961559"/>
            <a:ext cx="22662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指示牌以花架的形式呈现，鲜花装饰，美观大方。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3365737" y="3438611"/>
            <a:ext cx="197312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altLang="zh-CN" sz="1600" kern="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婚礼现场指示牌平面效果图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bldLvl="0" animBg="1"/>
      <p:bldP spid="45" grpId="0"/>
      <p:bldP spid="27" grpId="0" bldLvl="0" animBg="1"/>
      <p:bldP spid="28" grpId="0" animBg="1"/>
      <p:bldP spid="29" grpId="0" animBg="1"/>
      <p:bldP spid="30" grpId="0" bldLvl="0" animBg="1"/>
      <p:bldP spid="31" grpId="0" animBg="1"/>
      <p:bldP spid="32" grpId="0" animBg="1"/>
      <p:bldP spid="33" grpId="0" bldLvl="0" animBg="1"/>
      <p:bldP spid="39" grpId="0" animBg="1"/>
      <p:bldP spid="40" grpId="0" animBg="1"/>
      <p:bldP spid="41" grpId="0" animBg="1"/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09"/>
          <p:cNvSpPr/>
          <p:nvPr/>
        </p:nvSpPr>
        <p:spPr>
          <a:xfrm>
            <a:off x="6155055" y="2117725"/>
            <a:ext cx="6075680" cy="2386965"/>
          </a:xfrm>
          <a:prstGeom prst="rect">
            <a:avLst/>
          </a:prstGeom>
          <a:solidFill>
            <a:schemeClr val="accent1"/>
          </a:solidFill>
          <a:ln w="381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pic>
        <p:nvPicPr>
          <p:cNvPr id="5" name="Macbook_Pro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1761662" y="1973968"/>
            <a:ext cx="5016887" cy="2892297"/>
          </a:xfrm>
          <a:prstGeom prst="rect">
            <a:avLst/>
          </a:prstGeom>
          <a:ln w="12700">
            <a:miter lim="400000"/>
            <a:headEnd/>
            <a:tailEnd/>
          </a:ln>
          <a:effectLst/>
        </p:spPr>
      </p:pic>
      <p:sp>
        <p:nvSpPr>
          <p:cNvPr id="6" name="Shape 6709"/>
          <p:cNvSpPr/>
          <p:nvPr/>
        </p:nvSpPr>
        <p:spPr>
          <a:xfrm>
            <a:off x="2374235" y="2117459"/>
            <a:ext cx="3791739" cy="2387056"/>
          </a:xfrm>
          <a:prstGeom prst="rect">
            <a:avLst/>
          </a:prstGeom>
          <a:blipFill dpi="0" rotWithShape="1">
            <a:blip r:embed="rId8"/>
            <a:srcRect/>
            <a:stretch>
              <a:fillRect t="-8000" r="-4000"/>
            </a:stretch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8515" y="2342849"/>
            <a:ext cx="465661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婚礼主题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063750" y="4972685"/>
            <a:ext cx="9371330" cy="79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zh-CN" altLang="en-US" sz="12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170053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婚礼主题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3" y="964632"/>
            <a:ext cx="8087694" cy="49287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88360" y="2228215"/>
            <a:ext cx="546290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5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以上为策划初案敬请提出意见</a:t>
            </a:r>
          </a:p>
          <a:p>
            <a:pPr algn="ctr"/>
            <a:r>
              <a:rPr sz="25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祝福两位新人幸福美满，甜甜蜜蜜</a:t>
            </a:r>
          </a:p>
          <a:p>
            <a:pPr algn="ctr"/>
            <a:r>
              <a:rPr sz="25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谢  谢！</a:t>
            </a: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45" y="3295650"/>
            <a:ext cx="3474085" cy="408368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  <p:sp>
        <p:nvSpPr>
          <p:cNvPr id="9" name="Freeform 168"/>
          <p:cNvSpPr/>
          <p:nvPr/>
        </p:nvSpPr>
        <p:spPr bwMode="auto">
          <a:xfrm>
            <a:off x="4486926" y="310742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Freeform 169"/>
          <p:cNvSpPr/>
          <p:nvPr/>
        </p:nvSpPr>
        <p:spPr bwMode="auto">
          <a:xfrm>
            <a:off x="7224850" y="310742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4843" y="1624397"/>
            <a:ext cx="2072188" cy="2067218"/>
            <a:chOff x="5824537" y="-1309600"/>
            <a:chExt cx="661988" cy="6604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96772" y="210243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96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Freeform 90"/>
          <p:cNvSpPr>
            <a:spLocks noEditPoints="1"/>
          </p:cNvSpPr>
          <p:nvPr/>
        </p:nvSpPr>
        <p:spPr bwMode="auto">
          <a:xfrm>
            <a:off x="1948180" y="1400810"/>
            <a:ext cx="8295005" cy="3823970"/>
          </a:xfrm>
          <a:custGeom>
            <a:avLst/>
            <a:gdLst>
              <a:gd name="T0" fmla="*/ 582 w 1385"/>
              <a:gd name="T1" fmla="*/ 63 h 637"/>
              <a:gd name="T2" fmla="*/ 583 w 1385"/>
              <a:gd name="T3" fmla="*/ 59 h 637"/>
              <a:gd name="T4" fmla="*/ 802 w 1385"/>
              <a:gd name="T5" fmla="*/ 63 h 637"/>
              <a:gd name="T6" fmla="*/ 758 w 1385"/>
              <a:gd name="T7" fmla="*/ 70 h 637"/>
              <a:gd name="T8" fmla="*/ 718 w 1385"/>
              <a:gd name="T9" fmla="*/ 84 h 637"/>
              <a:gd name="T10" fmla="*/ 690 w 1385"/>
              <a:gd name="T11" fmla="*/ 101 h 637"/>
              <a:gd name="T12" fmla="*/ 682 w 1385"/>
              <a:gd name="T13" fmla="*/ 109 h 637"/>
              <a:gd name="T14" fmla="*/ 677 w 1385"/>
              <a:gd name="T15" fmla="*/ 124 h 637"/>
              <a:gd name="T16" fmla="*/ 675 w 1385"/>
              <a:gd name="T17" fmla="*/ 138 h 637"/>
              <a:gd name="T18" fmla="*/ 684 w 1385"/>
              <a:gd name="T19" fmla="*/ 150 h 637"/>
              <a:gd name="T20" fmla="*/ 699 w 1385"/>
              <a:gd name="T21" fmla="*/ 150 h 637"/>
              <a:gd name="T22" fmla="*/ 709 w 1385"/>
              <a:gd name="T23" fmla="*/ 139 h 637"/>
              <a:gd name="T24" fmla="*/ 710 w 1385"/>
              <a:gd name="T25" fmla="*/ 124 h 637"/>
              <a:gd name="T26" fmla="*/ 703 w 1385"/>
              <a:gd name="T27" fmla="*/ 110 h 637"/>
              <a:gd name="T28" fmla="*/ 671 w 1385"/>
              <a:gd name="T29" fmla="*/ 83 h 637"/>
              <a:gd name="T30" fmla="*/ 628 w 1385"/>
              <a:gd name="T31" fmla="*/ 67 h 637"/>
              <a:gd name="T32" fmla="*/ 600 w 1385"/>
              <a:gd name="T33" fmla="*/ 65 h 637"/>
              <a:gd name="T34" fmla="*/ 1327 w 1385"/>
              <a:gd name="T35" fmla="*/ 295 h 637"/>
              <a:gd name="T36" fmla="*/ 1312 w 1385"/>
              <a:gd name="T37" fmla="*/ 415 h 637"/>
              <a:gd name="T38" fmla="*/ 1323 w 1385"/>
              <a:gd name="T39" fmla="*/ 375 h 637"/>
              <a:gd name="T40" fmla="*/ 1316 w 1385"/>
              <a:gd name="T41" fmla="*/ 273 h 637"/>
              <a:gd name="T42" fmla="*/ 873 w 1385"/>
              <a:gd name="T43" fmla="*/ 41 h 637"/>
              <a:gd name="T44" fmla="*/ 975 w 1385"/>
              <a:gd name="T45" fmla="*/ 32 h 637"/>
              <a:gd name="T46" fmla="*/ 1063 w 1385"/>
              <a:gd name="T47" fmla="*/ 50 h 637"/>
              <a:gd name="T48" fmla="*/ 1140 w 1385"/>
              <a:gd name="T49" fmla="*/ 88 h 637"/>
              <a:gd name="T50" fmla="*/ 1207 w 1385"/>
              <a:gd name="T51" fmla="*/ 142 h 637"/>
              <a:gd name="T52" fmla="*/ 143 w 1385"/>
              <a:gd name="T53" fmla="*/ 239 h 637"/>
              <a:gd name="T54" fmla="*/ 482 w 1385"/>
              <a:gd name="T55" fmla="*/ 36 h 637"/>
              <a:gd name="T56" fmla="*/ 382 w 1385"/>
              <a:gd name="T57" fmla="*/ 40 h 637"/>
              <a:gd name="T58" fmla="*/ 293 w 1385"/>
              <a:gd name="T59" fmla="*/ 60 h 637"/>
              <a:gd name="T60" fmla="*/ 220 w 1385"/>
              <a:gd name="T61" fmla="*/ 105 h 637"/>
              <a:gd name="T62" fmla="*/ 160 w 1385"/>
              <a:gd name="T63" fmla="*/ 168 h 637"/>
              <a:gd name="T64" fmla="*/ 59 w 1385"/>
              <a:gd name="T65" fmla="*/ 313 h 637"/>
              <a:gd name="T66" fmla="*/ 60 w 1385"/>
              <a:gd name="T67" fmla="*/ 434 h 637"/>
              <a:gd name="T68" fmla="*/ 57 w 1385"/>
              <a:gd name="T69" fmla="*/ 367 h 637"/>
              <a:gd name="T70" fmla="*/ 71 w 1385"/>
              <a:gd name="T71" fmla="*/ 271 h 637"/>
              <a:gd name="T72" fmla="*/ 859 w 1385"/>
              <a:gd name="T73" fmla="*/ 593 h 637"/>
              <a:gd name="T74" fmla="*/ 946 w 1385"/>
              <a:gd name="T75" fmla="*/ 606 h 637"/>
              <a:gd name="T76" fmla="*/ 1036 w 1385"/>
              <a:gd name="T77" fmla="*/ 595 h 637"/>
              <a:gd name="T78" fmla="*/ 1114 w 1385"/>
              <a:gd name="T79" fmla="*/ 563 h 637"/>
              <a:gd name="T80" fmla="*/ 1199 w 1385"/>
              <a:gd name="T81" fmla="*/ 508 h 637"/>
              <a:gd name="T82" fmla="*/ 1235 w 1385"/>
              <a:gd name="T83" fmla="*/ 446 h 637"/>
              <a:gd name="T84" fmla="*/ 583 w 1385"/>
              <a:gd name="T85" fmla="*/ 578 h 637"/>
              <a:gd name="T86" fmla="*/ 802 w 1385"/>
              <a:gd name="T87" fmla="*/ 574 h 637"/>
              <a:gd name="T88" fmla="*/ 759 w 1385"/>
              <a:gd name="T89" fmla="*/ 571 h 637"/>
              <a:gd name="T90" fmla="*/ 716 w 1385"/>
              <a:gd name="T91" fmla="*/ 556 h 637"/>
              <a:gd name="T92" fmla="*/ 692 w 1385"/>
              <a:gd name="T93" fmla="*/ 540 h 637"/>
              <a:gd name="T94" fmla="*/ 682 w 1385"/>
              <a:gd name="T95" fmla="*/ 529 h 637"/>
              <a:gd name="T96" fmla="*/ 674 w 1385"/>
              <a:gd name="T97" fmla="*/ 515 h 637"/>
              <a:gd name="T98" fmla="*/ 674 w 1385"/>
              <a:gd name="T99" fmla="*/ 500 h 637"/>
              <a:gd name="T100" fmla="*/ 683 w 1385"/>
              <a:gd name="T101" fmla="*/ 488 h 637"/>
              <a:gd name="T102" fmla="*/ 698 w 1385"/>
              <a:gd name="T103" fmla="*/ 487 h 637"/>
              <a:gd name="T104" fmla="*/ 709 w 1385"/>
              <a:gd name="T105" fmla="*/ 498 h 637"/>
              <a:gd name="T106" fmla="*/ 711 w 1385"/>
              <a:gd name="T107" fmla="*/ 512 h 637"/>
              <a:gd name="T108" fmla="*/ 704 w 1385"/>
              <a:gd name="T109" fmla="*/ 526 h 637"/>
              <a:gd name="T110" fmla="*/ 680 w 1385"/>
              <a:gd name="T111" fmla="*/ 545 h 637"/>
              <a:gd name="T112" fmla="*/ 642 w 1385"/>
              <a:gd name="T113" fmla="*/ 562 h 637"/>
              <a:gd name="T114" fmla="*/ 598 w 1385"/>
              <a:gd name="T115" fmla="*/ 572 h 637"/>
              <a:gd name="T116" fmla="*/ 523 w 1385"/>
              <a:gd name="T117" fmla="*/ 597 h 637"/>
              <a:gd name="T118" fmla="*/ 437 w 1385"/>
              <a:gd name="T119" fmla="*/ 603 h 637"/>
              <a:gd name="T120" fmla="*/ 353 w 1385"/>
              <a:gd name="T121" fmla="*/ 592 h 637"/>
              <a:gd name="T122" fmla="*/ 255 w 1385"/>
              <a:gd name="T123" fmla="*/ 559 h 637"/>
              <a:gd name="T124" fmla="*/ 186 w 1385"/>
              <a:gd name="T125" fmla="*/ 50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5" h="637">
                <a:moveTo>
                  <a:pt x="142" y="429"/>
                </a:moveTo>
                <a:cubicBezTo>
                  <a:pt x="142" y="426"/>
                  <a:pt x="146" y="426"/>
                  <a:pt x="146" y="428"/>
                </a:cubicBezTo>
                <a:cubicBezTo>
                  <a:pt x="146" y="429"/>
                  <a:pt x="146" y="429"/>
                  <a:pt x="146" y="429"/>
                </a:cubicBezTo>
                <a:cubicBezTo>
                  <a:pt x="146" y="431"/>
                  <a:pt x="146" y="431"/>
                  <a:pt x="146" y="431"/>
                </a:cubicBezTo>
                <a:cubicBezTo>
                  <a:pt x="146" y="432"/>
                  <a:pt x="146" y="432"/>
                  <a:pt x="146" y="432"/>
                </a:cubicBezTo>
                <a:cubicBezTo>
                  <a:pt x="147" y="434"/>
                  <a:pt x="143" y="435"/>
                  <a:pt x="143" y="432"/>
                </a:cubicBezTo>
                <a:cubicBezTo>
                  <a:pt x="143" y="431"/>
                  <a:pt x="143" y="431"/>
                  <a:pt x="143" y="431"/>
                </a:cubicBezTo>
                <a:cubicBezTo>
                  <a:pt x="143" y="430"/>
                  <a:pt x="143" y="430"/>
                  <a:pt x="143" y="430"/>
                </a:cubicBezTo>
                <a:cubicBezTo>
                  <a:pt x="142" y="429"/>
                  <a:pt x="142" y="429"/>
                  <a:pt x="142" y="429"/>
                </a:cubicBezTo>
                <a:close/>
                <a:moveTo>
                  <a:pt x="105" y="319"/>
                </a:moveTo>
                <a:cubicBezTo>
                  <a:pt x="79" y="303"/>
                  <a:pt x="77" y="293"/>
                  <a:pt x="76" y="271"/>
                </a:cubicBezTo>
                <a:cubicBezTo>
                  <a:pt x="78" y="292"/>
                  <a:pt x="88" y="306"/>
                  <a:pt x="111" y="316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5"/>
                  <a:pt x="113" y="315"/>
                  <a:pt x="114" y="314"/>
                </a:cubicBezTo>
                <a:cubicBezTo>
                  <a:pt x="121" y="312"/>
                  <a:pt x="127" y="310"/>
                  <a:pt x="133" y="310"/>
                </a:cubicBezTo>
                <a:cubicBezTo>
                  <a:pt x="140" y="310"/>
                  <a:pt x="150" y="312"/>
                  <a:pt x="150" y="318"/>
                </a:cubicBezTo>
                <a:cubicBezTo>
                  <a:pt x="150" y="324"/>
                  <a:pt x="140" y="326"/>
                  <a:pt x="133" y="326"/>
                </a:cubicBezTo>
                <a:cubicBezTo>
                  <a:pt x="128" y="326"/>
                  <a:pt x="121" y="325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3" y="323"/>
                  <a:pt x="112" y="322"/>
                  <a:pt x="111" y="322"/>
                </a:cubicBezTo>
                <a:cubicBezTo>
                  <a:pt x="89" y="332"/>
                  <a:pt x="76" y="352"/>
                  <a:pt x="76" y="371"/>
                </a:cubicBezTo>
                <a:cubicBezTo>
                  <a:pt x="76" y="352"/>
                  <a:pt x="81" y="334"/>
                  <a:pt x="105" y="319"/>
                </a:cubicBezTo>
                <a:close/>
                <a:moveTo>
                  <a:pt x="693" y="54"/>
                </a:moveTo>
                <a:cubicBezTo>
                  <a:pt x="693" y="54"/>
                  <a:pt x="693" y="54"/>
                  <a:pt x="693" y="54"/>
                </a:cubicBezTo>
                <a:cubicBezTo>
                  <a:pt x="693" y="54"/>
                  <a:pt x="673" y="52"/>
                  <a:pt x="672" y="43"/>
                </a:cubicBezTo>
                <a:cubicBezTo>
                  <a:pt x="670" y="34"/>
                  <a:pt x="660" y="26"/>
                  <a:pt x="660" y="26"/>
                </a:cubicBezTo>
                <a:cubicBezTo>
                  <a:pt x="660" y="26"/>
                  <a:pt x="677" y="28"/>
                  <a:pt x="679" y="33"/>
                </a:cubicBezTo>
                <a:cubicBezTo>
                  <a:pt x="682" y="38"/>
                  <a:pt x="684" y="46"/>
                  <a:pt x="688" y="50"/>
                </a:cubicBezTo>
                <a:cubicBezTo>
                  <a:pt x="691" y="53"/>
                  <a:pt x="693" y="54"/>
                  <a:pt x="693" y="54"/>
                </a:cubicBezTo>
                <a:cubicBezTo>
                  <a:pt x="693" y="54"/>
                  <a:pt x="714" y="52"/>
                  <a:pt x="715" y="43"/>
                </a:cubicBezTo>
                <a:cubicBezTo>
                  <a:pt x="716" y="34"/>
                  <a:pt x="727" y="26"/>
                  <a:pt x="727" y="26"/>
                </a:cubicBezTo>
                <a:cubicBezTo>
                  <a:pt x="727" y="26"/>
                  <a:pt x="710" y="28"/>
                  <a:pt x="708" y="33"/>
                </a:cubicBezTo>
                <a:cubicBezTo>
                  <a:pt x="705" y="38"/>
                  <a:pt x="703" y="46"/>
                  <a:pt x="699" y="50"/>
                </a:cubicBezTo>
                <a:cubicBezTo>
                  <a:pt x="696" y="53"/>
                  <a:pt x="694" y="54"/>
                  <a:pt x="693" y="54"/>
                </a:cubicBezTo>
                <a:close/>
                <a:moveTo>
                  <a:pt x="693" y="48"/>
                </a:moveTo>
                <a:cubicBezTo>
                  <a:pt x="688" y="41"/>
                  <a:pt x="683" y="27"/>
                  <a:pt x="686" y="19"/>
                </a:cubicBezTo>
                <a:cubicBezTo>
                  <a:pt x="690" y="9"/>
                  <a:pt x="691" y="7"/>
                  <a:pt x="693" y="0"/>
                </a:cubicBezTo>
                <a:cubicBezTo>
                  <a:pt x="695" y="7"/>
                  <a:pt x="696" y="9"/>
                  <a:pt x="701" y="19"/>
                </a:cubicBezTo>
                <a:cubicBezTo>
                  <a:pt x="704" y="27"/>
                  <a:pt x="698" y="42"/>
                  <a:pt x="693" y="48"/>
                </a:cubicBezTo>
                <a:close/>
                <a:moveTo>
                  <a:pt x="693" y="86"/>
                </a:moveTo>
                <a:cubicBezTo>
                  <a:pt x="696" y="86"/>
                  <a:pt x="698" y="84"/>
                  <a:pt x="698" y="81"/>
                </a:cubicBezTo>
                <a:cubicBezTo>
                  <a:pt x="698" y="79"/>
                  <a:pt x="696" y="77"/>
                  <a:pt x="693" y="77"/>
                </a:cubicBezTo>
                <a:cubicBezTo>
                  <a:pt x="691" y="77"/>
                  <a:pt x="689" y="79"/>
                  <a:pt x="689" y="81"/>
                </a:cubicBezTo>
                <a:cubicBezTo>
                  <a:pt x="689" y="84"/>
                  <a:pt x="691" y="86"/>
                  <a:pt x="693" y="86"/>
                </a:cubicBezTo>
                <a:close/>
                <a:moveTo>
                  <a:pt x="693" y="75"/>
                </a:moveTo>
                <a:cubicBezTo>
                  <a:pt x="699" y="75"/>
                  <a:pt x="703" y="71"/>
                  <a:pt x="703" y="65"/>
                </a:cubicBezTo>
                <a:cubicBezTo>
                  <a:pt x="703" y="60"/>
                  <a:pt x="699" y="55"/>
                  <a:pt x="693" y="55"/>
                </a:cubicBezTo>
                <a:cubicBezTo>
                  <a:pt x="688" y="55"/>
                  <a:pt x="684" y="60"/>
                  <a:pt x="684" y="65"/>
                </a:cubicBezTo>
                <a:cubicBezTo>
                  <a:pt x="684" y="71"/>
                  <a:pt x="688" y="75"/>
                  <a:pt x="693" y="75"/>
                </a:cubicBezTo>
                <a:close/>
                <a:moveTo>
                  <a:pt x="582" y="59"/>
                </a:moveTo>
                <a:cubicBezTo>
                  <a:pt x="580" y="59"/>
                  <a:pt x="580" y="62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6" y="63"/>
                  <a:pt x="586" y="63"/>
                  <a:pt x="586" y="63"/>
                </a:cubicBezTo>
                <a:cubicBezTo>
                  <a:pt x="588" y="64"/>
                  <a:pt x="588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59"/>
                  <a:pt x="586" y="59"/>
                  <a:pt x="586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lose/>
                <a:moveTo>
                  <a:pt x="802" y="63"/>
                </a:moveTo>
                <a:cubicBezTo>
                  <a:pt x="804" y="62"/>
                  <a:pt x="804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798" y="60"/>
                  <a:pt x="799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lose/>
                <a:moveTo>
                  <a:pt x="790" y="64"/>
                </a:moveTo>
                <a:cubicBezTo>
                  <a:pt x="792" y="64"/>
                  <a:pt x="792" y="60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3" y="62"/>
                  <a:pt x="784" y="65"/>
                  <a:pt x="786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4"/>
                  <a:pt x="788" y="64"/>
                  <a:pt x="788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lose/>
                <a:moveTo>
                  <a:pt x="776" y="67"/>
                </a:moveTo>
                <a:cubicBezTo>
                  <a:pt x="778" y="66"/>
                  <a:pt x="777" y="63"/>
                  <a:pt x="775" y="63"/>
                </a:cubicBezTo>
                <a:cubicBezTo>
                  <a:pt x="775" y="63"/>
                  <a:pt x="775" y="63"/>
                  <a:pt x="775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1" y="64"/>
                  <a:pt x="771" y="64"/>
                  <a:pt x="771" y="64"/>
                </a:cubicBezTo>
                <a:cubicBezTo>
                  <a:pt x="769" y="64"/>
                  <a:pt x="770" y="68"/>
                  <a:pt x="772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6" y="67"/>
                  <a:pt x="776" y="67"/>
                  <a:pt x="776" y="67"/>
                </a:cubicBezTo>
                <a:close/>
                <a:moveTo>
                  <a:pt x="761" y="70"/>
                </a:moveTo>
                <a:cubicBezTo>
                  <a:pt x="764" y="69"/>
                  <a:pt x="763" y="66"/>
                  <a:pt x="761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5" y="68"/>
                  <a:pt x="756" y="71"/>
                  <a:pt x="758" y="70"/>
                </a:cubicBezTo>
                <a:cubicBezTo>
                  <a:pt x="758" y="70"/>
                  <a:pt x="758" y="70"/>
                  <a:pt x="758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lose/>
                <a:moveTo>
                  <a:pt x="747" y="73"/>
                </a:moveTo>
                <a:cubicBezTo>
                  <a:pt x="750" y="72"/>
                  <a:pt x="749" y="69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5" y="70"/>
                  <a:pt x="745" y="70"/>
                  <a:pt x="745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1" y="72"/>
                  <a:pt x="742" y="75"/>
                  <a:pt x="744" y="74"/>
                </a:cubicBezTo>
                <a:cubicBezTo>
                  <a:pt x="744" y="74"/>
                  <a:pt x="744" y="74"/>
                  <a:pt x="744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6" y="74"/>
                  <a:pt x="746" y="74"/>
                  <a:pt x="746" y="74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lose/>
                <a:moveTo>
                  <a:pt x="734" y="78"/>
                </a:moveTo>
                <a:cubicBezTo>
                  <a:pt x="736" y="77"/>
                  <a:pt x="735" y="73"/>
                  <a:pt x="732" y="74"/>
                </a:cubicBezTo>
                <a:cubicBezTo>
                  <a:pt x="732" y="74"/>
                  <a:pt x="732" y="74"/>
                  <a:pt x="732" y="74"/>
                </a:cubicBezTo>
                <a:cubicBezTo>
                  <a:pt x="732" y="75"/>
                  <a:pt x="732" y="75"/>
                  <a:pt x="732" y="75"/>
                </a:cubicBezTo>
                <a:cubicBezTo>
                  <a:pt x="731" y="75"/>
                  <a:pt x="731" y="75"/>
                  <a:pt x="731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29" y="75"/>
                  <a:pt x="729" y="75"/>
                  <a:pt x="729" y="75"/>
                </a:cubicBezTo>
                <a:cubicBezTo>
                  <a:pt x="729" y="76"/>
                  <a:pt x="729" y="76"/>
                  <a:pt x="729" y="76"/>
                </a:cubicBezTo>
                <a:cubicBezTo>
                  <a:pt x="727" y="76"/>
                  <a:pt x="728" y="80"/>
                  <a:pt x="730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4" y="78"/>
                  <a:pt x="734" y="78"/>
                  <a:pt x="734" y="78"/>
                </a:cubicBezTo>
                <a:close/>
                <a:moveTo>
                  <a:pt x="720" y="83"/>
                </a:moveTo>
                <a:cubicBezTo>
                  <a:pt x="722" y="82"/>
                  <a:pt x="721" y="79"/>
                  <a:pt x="719" y="80"/>
                </a:cubicBezTo>
                <a:cubicBezTo>
                  <a:pt x="719" y="80"/>
                  <a:pt x="719" y="80"/>
                  <a:pt x="719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5" y="81"/>
                  <a:pt x="715" y="81"/>
                  <a:pt x="715" y="81"/>
                </a:cubicBezTo>
                <a:cubicBezTo>
                  <a:pt x="713" y="83"/>
                  <a:pt x="715" y="86"/>
                  <a:pt x="717" y="85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lose/>
                <a:moveTo>
                  <a:pt x="708" y="90"/>
                </a:moveTo>
                <a:cubicBezTo>
                  <a:pt x="710" y="89"/>
                  <a:pt x="708" y="86"/>
                  <a:pt x="706" y="87"/>
                </a:cubicBezTo>
                <a:cubicBezTo>
                  <a:pt x="706" y="87"/>
                  <a:pt x="706" y="87"/>
                  <a:pt x="706" y="87"/>
                </a:cubicBezTo>
                <a:cubicBezTo>
                  <a:pt x="705" y="87"/>
                  <a:pt x="705" y="87"/>
                  <a:pt x="705" y="87"/>
                </a:cubicBezTo>
                <a:cubicBezTo>
                  <a:pt x="705" y="88"/>
                  <a:pt x="705" y="88"/>
                  <a:pt x="705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1" y="91"/>
                  <a:pt x="703" y="93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7" y="91"/>
                  <a:pt x="707" y="91"/>
                  <a:pt x="707" y="91"/>
                </a:cubicBezTo>
                <a:cubicBezTo>
                  <a:pt x="707" y="90"/>
                  <a:pt x="707" y="90"/>
                  <a:pt x="707" y="90"/>
                </a:cubicBezTo>
                <a:cubicBezTo>
                  <a:pt x="708" y="90"/>
                  <a:pt x="708" y="90"/>
                  <a:pt x="708" y="90"/>
                </a:cubicBezTo>
                <a:cubicBezTo>
                  <a:pt x="708" y="90"/>
                  <a:pt x="708" y="90"/>
                  <a:pt x="708" y="90"/>
                </a:cubicBezTo>
                <a:close/>
                <a:moveTo>
                  <a:pt x="697" y="99"/>
                </a:moveTo>
                <a:cubicBezTo>
                  <a:pt x="698" y="97"/>
                  <a:pt x="696" y="95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7"/>
                  <a:pt x="694" y="97"/>
                  <a:pt x="694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8"/>
                  <a:pt x="693" y="98"/>
                  <a:pt x="693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0" y="96"/>
                  <a:pt x="688" y="99"/>
                  <a:pt x="689" y="100"/>
                </a:cubicBezTo>
                <a:cubicBezTo>
                  <a:pt x="689" y="100"/>
                  <a:pt x="689" y="100"/>
                  <a:pt x="689" y="100"/>
                </a:cubicBezTo>
                <a:cubicBezTo>
                  <a:pt x="689" y="101"/>
                  <a:pt x="689" y="101"/>
                  <a:pt x="689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4" y="104"/>
                  <a:pt x="696" y="102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7" y="99"/>
                  <a:pt x="697" y="99"/>
                  <a:pt x="697" y="99"/>
                </a:cubicBezTo>
                <a:close/>
                <a:moveTo>
                  <a:pt x="686" y="109"/>
                </a:moveTo>
                <a:cubicBezTo>
                  <a:pt x="688" y="107"/>
                  <a:pt x="685" y="105"/>
                  <a:pt x="684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0" y="111"/>
                  <a:pt x="683" y="114"/>
                  <a:pt x="684" y="112"/>
                </a:cubicBezTo>
                <a:cubicBezTo>
                  <a:pt x="684" y="112"/>
                  <a:pt x="684" y="112"/>
                  <a:pt x="684" y="112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lose/>
                <a:moveTo>
                  <a:pt x="679" y="121"/>
                </a:moveTo>
                <a:cubicBezTo>
                  <a:pt x="679" y="118"/>
                  <a:pt x="676" y="117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3" y="125"/>
                  <a:pt x="677" y="126"/>
                  <a:pt x="677" y="124"/>
                </a:cubicBezTo>
                <a:cubicBezTo>
                  <a:pt x="677" y="124"/>
                  <a:pt x="677" y="124"/>
                  <a:pt x="677" y="124"/>
                </a:cubicBezTo>
                <a:cubicBezTo>
                  <a:pt x="678" y="124"/>
                  <a:pt x="678" y="124"/>
                  <a:pt x="678" y="124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9" y="121"/>
                  <a:pt x="679" y="121"/>
                  <a:pt x="679" y="121"/>
                </a:cubicBezTo>
                <a:cubicBezTo>
                  <a:pt x="679" y="121"/>
                  <a:pt x="679" y="121"/>
                  <a:pt x="679" y="121"/>
                </a:cubicBezTo>
                <a:close/>
                <a:moveTo>
                  <a:pt x="677" y="134"/>
                </a:moveTo>
                <a:cubicBezTo>
                  <a:pt x="677" y="132"/>
                  <a:pt x="673" y="132"/>
                  <a:pt x="674" y="134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41"/>
                  <a:pt x="679" y="139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lose/>
                <a:moveTo>
                  <a:pt x="683" y="145"/>
                </a:moveTo>
                <a:cubicBezTo>
                  <a:pt x="682" y="144"/>
                  <a:pt x="679" y="147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4" y="149"/>
                  <a:pt x="684" y="149"/>
                  <a:pt x="684" y="149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7" y="151"/>
                  <a:pt x="688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3" y="145"/>
                  <a:pt x="683" y="145"/>
                  <a:pt x="683" y="145"/>
                </a:cubicBezTo>
                <a:cubicBezTo>
                  <a:pt x="683" y="145"/>
                  <a:pt x="683" y="145"/>
                  <a:pt x="683" y="145"/>
                </a:cubicBezTo>
                <a:close/>
                <a:moveTo>
                  <a:pt x="696" y="147"/>
                </a:moveTo>
                <a:cubicBezTo>
                  <a:pt x="694" y="148"/>
                  <a:pt x="694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1" y="149"/>
                  <a:pt x="701" y="149"/>
                  <a:pt x="701" y="149"/>
                </a:cubicBezTo>
                <a:cubicBezTo>
                  <a:pt x="703" y="148"/>
                  <a:pt x="701" y="145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lose/>
                <a:moveTo>
                  <a:pt x="705" y="139"/>
                </a:moveTo>
                <a:cubicBezTo>
                  <a:pt x="704" y="141"/>
                  <a:pt x="707" y="143"/>
                  <a:pt x="709" y="141"/>
                </a:cubicBezTo>
                <a:cubicBezTo>
                  <a:pt x="709" y="141"/>
                  <a:pt x="709" y="141"/>
                  <a:pt x="709" y="141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1" y="135"/>
                  <a:pt x="707" y="134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5" y="138"/>
                  <a:pt x="705" y="138"/>
                  <a:pt x="705" y="138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lose/>
                <a:moveTo>
                  <a:pt x="707" y="126"/>
                </a:moveTo>
                <a:cubicBezTo>
                  <a:pt x="707" y="128"/>
                  <a:pt x="711" y="128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0" y="121"/>
                  <a:pt x="710" y="121"/>
                </a:cubicBezTo>
                <a:cubicBezTo>
                  <a:pt x="709" y="119"/>
                  <a:pt x="705" y="120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4"/>
                  <a:pt x="706" y="124"/>
                  <a:pt x="706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lose/>
                <a:moveTo>
                  <a:pt x="701" y="113"/>
                </a:moveTo>
                <a:cubicBezTo>
                  <a:pt x="703" y="115"/>
                  <a:pt x="706" y="113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8"/>
                  <a:pt x="702" y="108"/>
                  <a:pt x="702" y="108"/>
                </a:cubicBezTo>
                <a:cubicBezTo>
                  <a:pt x="701" y="106"/>
                  <a:pt x="698" y="109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1" y="112"/>
                  <a:pt x="701" y="112"/>
                  <a:pt x="701" y="112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lose/>
                <a:moveTo>
                  <a:pt x="681" y="93"/>
                </a:moveTo>
                <a:cubicBezTo>
                  <a:pt x="683" y="95"/>
                  <a:pt x="685" y="92"/>
                  <a:pt x="683" y="91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2" y="90"/>
                  <a:pt x="682" y="90"/>
                  <a:pt x="682" y="90"/>
                </a:cubicBezTo>
                <a:cubicBezTo>
                  <a:pt x="682" y="89"/>
                  <a:pt x="682" y="89"/>
                  <a:pt x="682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78" y="87"/>
                  <a:pt x="676" y="90"/>
                  <a:pt x="678" y="91"/>
                </a:cubicBezTo>
                <a:cubicBezTo>
                  <a:pt x="678" y="91"/>
                  <a:pt x="678" y="91"/>
                  <a:pt x="678" y="91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80" y="92"/>
                  <a:pt x="680" y="92"/>
                  <a:pt x="680" y="92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1" y="93"/>
                  <a:pt x="681" y="93"/>
                  <a:pt x="681" y="93"/>
                </a:cubicBezTo>
                <a:cubicBezTo>
                  <a:pt x="681" y="93"/>
                  <a:pt x="681" y="93"/>
                  <a:pt x="681" y="93"/>
                </a:cubicBezTo>
                <a:close/>
                <a:moveTo>
                  <a:pt x="669" y="86"/>
                </a:moveTo>
                <a:cubicBezTo>
                  <a:pt x="671" y="87"/>
                  <a:pt x="673" y="84"/>
                  <a:pt x="671" y="83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69" y="82"/>
                  <a:pt x="669" y="82"/>
                  <a:pt x="669" y="82"/>
                </a:cubicBezTo>
                <a:cubicBezTo>
                  <a:pt x="669" y="81"/>
                  <a:pt x="669" y="81"/>
                  <a:pt x="669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7" y="81"/>
                  <a:pt x="667" y="81"/>
                  <a:pt x="667" y="81"/>
                </a:cubicBezTo>
                <a:cubicBezTo>
                  <a:pt x="665" y="80"/>
                  <a:pt x="664" y="83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9" y="86"/>
                  <a:pt x="669" y="86"/>
                  <a:pt x="669" y="86"/>
                </a:cubicBezTo>
                <a:cubicBezTo>
                  <a:pt x="669" y="86"/>
                  <a:pt x="669" y="86"/>
                  <a:pt x="669" y="86"/>
                </a:cubicBezTo>
                <a:close/>
                <a:moveTo>
                  <a:pt x="656" y="80"/>
                </a:moveTo>
                <a:cubicBezTo>
                  <a:pt x="658" y="81"/>
                  <a:pt x="659" y="77"/>
                  <a:pt x="657" y="76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5" y="76"/>
                  <a:pt x="655" y="76"/>
                  <a:pt x="655" y="76"/>
                </a:cubicBezTo>
                <a:cubicBezTo>
                  <a:pt x="655" y="75"/>
                  <a:pt x="655" y="75"/>
                  <a:pt x="655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2" y="74"/>
                  <a:pt x="650" y="78"/>
                  <a:pt x="653" y="78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5" y="79"/>
                  <a:pt x="655" y="79"/>
                  <a:pt x="655" y="79"/>
                </a:cubicBezTo>
                <a:cubicBezTo>
                  <a:pt x="655" y="80"/>
                  <a:pt x="655" y="80"/>
                  <a:pt x="655" y="80"/>
                </a:cubicBezTo>
                <a:cubicBezTo>
                  <a:pt x="656" y="80"/>
                  <a:pt x="656" y="80"/>
                  <a:pt x="656" y="80"/>
                </a:cubicBezTo>
                <a:close/>
                <a:moveTo>
                  <a:pt x="642" y="75"/>
                </a:moveTo>
                <a:cubicBezTo>
                  <a:pt x="645" y="76"/>
                  <a:pt x="646" y="72"/>
                  <a:pt x="643" y="71"/>
                </a:cubicBezTo>
                <a:cubicBezTo>
                  <a:pt x="643" y="71"/>
                  <a:pt x="643" y="71"/>
                  <a:pt x="643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38" y="70"/>
                  <a:pt x="637" y="73"/>
                  <a:pt x="639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1" y="74"/>
                  <a:pt x="641" y="74"/>
                  <a:pt x="641" y="74"/>
                </a:cubicBezTo>
                <a:cubicBezTo>
                  <a:pt x="641" y="75"/>
                  <a:pt x="641" y="75"/>
                  <a:pt x="641" y="75"/>
                </a:cubicBezTo>
                <a:cubicBezTo>
                  <a:pt x="642" y="75"/>
                  <a:pt x="642" y="75"/>
                  <a:pt x="642" y="75"/>
                </a:cubicBezTo>
                <a:cubicBezTo>
                  <a:pt x="642" y="75"/>
                  <a:pt x="642" y="75"/>
                  <a:pt x="642" y="75"/>
                </a:cubicBezTo>
                <a:close/>
                <a:moveTo>
                  <a:pt x="628" y="71"/>
                </a:moveTo>
                <a:cubicBezTo>
                  <a:pt x="631" y="72"/>
                  <a:pt x="632" y="68"/>
                  <a:pt x="629" y="67"/>
                </a:cubicBezTo>
                <a:cubicBezTo>
                  <a:pt x="629" y="67"/>
                  <a:pt x="629" y="67"/>
                  <a:pt x="629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3" y="66"/>
                  <a:pt x="623" y="69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6" y="70"/>
                  <a:pt x="626" y="70"/>
                  <a:pt x="626" y="70"/>
                </a:cubicBezTo>
                <a:cubicBezTo>
                  <a:pt x="626" y="71"/>
                  <a:pt x="626" y="71"/>
                  <a:pt x="626" y="71"/>
                </a:cubicBezTo>
                <a:cubicBezTo>
                  <a:pt x="627" y="71"/>
                  <a:pt x="627" y="71"/>
                  <a:pt x="627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lose/>
                <a:moveTo>
                  <a:pt x="614" y="68"/>
                </a:moveTo>
                <a:cubicBezTo>
                  <a:pt x="617" y="68"/>
                  <a:pt x="617" y="65"/>
                  <a:pt x="615" y="64"/>
                </a:cubicBezTo>
                <a:cubicBezTo>
                  <a:pt x="615" y="64"/>
                  <a:pt x="615" y="64"/>
                  <a:pt x="615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1" y="63"/>
                  <a:pt x="611" y="63"/>
                  <a:pt x="611" y="63"/>
                </a:cubicBezTo>
                <a:cubicBezTo>
                  <a:pt x="609" y="63"/>
                  <a:pt x="608" y="67"/>
                  <a:pt x="611" y="67"/>
                </a:cubicBezTo>
                <a:cubicBezTo>
                  <a:pt x="611" y="67"/>
                  <a:pt x="611" y="67"/>
                  <a:pt x="611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3" y="67"/>
                  <a:pt x="613" y="67"/>
                  <a:pt x="613" y="67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4" y="68"/>
                  <a:pt x="614" y="68"/>
                  <a:pt x="614" y="68"/>
                </a:cubicBezTo>
                <a:cubicBezTo>
                  <a:pt x="614" y="68"/>
                  <a:pt x="614" y="68"/>
                  <a:pt x="614" y="68"/>
                </a:cubicBezTo>
                <a:close/>
                <a:moveTo>
                  <a:pt x="600" y="65"/>
                </a:moveTo>
                <a:cubicBezTo>
                  <a:pt x="602" y="66"/>
                  <a:pt x="603" y="62"/>
                  <a:pt x="601" y="62"/>
                </a:cubicBezTo>
                <a:cubicBezTo>
                  <a:pt x="600" y="62"/>
                  <a:pt x="600" y="62"/>
                  <a:pt x="600" y="62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5" y="61"/>
                  <a:pt x="594" y="64"/>
                  <a:pt x="596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600" y="65"/>
                  <a:pt x="600" y="65"/>
                  <a:pt x="600" y="65"/>
                </a:cubicBezTo>
                <a:cubicBezTo>
                  <a:pt x="600" y="65"/>
                  <a:pt x="600" y="65"/>
                  <a:pt x="600" y="65"/>
                </a:cubicBezTo>
                <a:close/>
                <a:moveTo>
                  <a:pt x="1280" y="319"/>
                </a:moveTo>
                <a:cubicBezTo>
                  <a:pt x="1306" y="303"/>
                  <a:pt x="1308" y="293"/>
                  <a:pt x="1309" y="271"/>
                </a:cubicBezTo>
                <a:cubicBezTo>
                  <a:pt x="1307" y="292"/>
                  <a:pt x="1297" y="306"/>
                  <a:pt x="1274" y="316"/>
                </a:cubicBezTo>
                <a:cubicBezTo>
                  <a:pt x="1274" y="316"/>
                  <a:pt x="1274" y="316"/>
                  <a:pt x="1274" y="316"/>
                </a:cubicBezTo>
                <a:cubicBezTo>
                  <a:pt x="1273" y="315"/>
                  <a:pt x="1272" y="315"/>
                  <a:pt x="1271" y="314"/>
                </a:cubicBezTo>
                <a:cubicBezTo>
                  <a:pt x="1264" y="312"/>
                  <a:pt x="1258" y="310"/>
                  <a:pt x="1252" y="310"/>
                </a:cubicBezTo>
                <a:cubicBezTo>
                  <a:pt x="1245" y="310"/>
                  <a:pt x="1235" y="312"/>
                  <a:pt x="1235" y="318"/>
                </a:cubicBezTo>
                <a:cubicBezTo>
                  <a:pt x="1235" y="324"/>
                  <a:pt x="1245" y="326"/>
                  <a:pt x="1252" y="326"/>
                </a:cubicBezTo>
                <a:cubicBezTo>
                  <a:pt x="1257" y="326"/>
                  <a:pt x="1264" y="325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2" y="323"/>
                  <a:pt x="1273" y="322"/>
                  <a:pt x="1274" y="322"/>
                </a:cubicBezTo>
                <a:cubicBezTo>
                  <a:pt x="1296" y="332"/>
                  <a:pt x="1308" y="352"/>
                  <a:pt x="1309" y="371"/>
                </a:cubicBezTo>
                <a:cubicBezTo>
                  <a:pt x="1309" y="352"/>
                  <a:pt x="1304" y="334"/>
                  <a:pt x="1280" y="319"/>
                </a:cubicBezTo>
                <a:close/>
                <a:moveTo>
                  <a:pt x="1321" y="331"/>
                </a:moveTo>
                <a:cubicBezTo>
                  <a:pt x="1319" y="331"/>
                  <a:pt x="1317" y="330"/>
                  <a:pt x="1315" y="330"/>
                </a:cubicBezTo>
                <a:cubicBezTo>
                  <a:pt x="1314" y="331"/>
                  <a:pt x="1312" y="332"/>
                  <a:pt x="1310" y="332"/>
                </a:cubicBezTo>
                <a:cubicBezTo>
                  <a:pt x="1306" y="332"/>
                  <a:pt x="1303" y="329"/>
                  <a:pt x="1301" y="327"/>
                </a:cubicBezTo>
                <a:cubicBezTo>
                  <a:pt x="1299" y="326"/>
                  <a:pt x="1297" y="327"/>
                  <a:pt x="1296" y="327"/>
                </a:cubicBezTo>
                <a:cubicBezTo>
                  <a:pt x="1298" y="326"/>
                  <a:pt x="1301" y="325"/>
                  <a:pt x="1303" y="325"/>
                </a:cubicBezTo>
                <a:cubicBezTo>
                  <a:pt x="1306" y="324"/>
                  <a:pt x="1308" y="330"/>
                  <a:pt x="1310" y="328"/>
                </a:cubicBezTo>
                <a:cubicBezTo>
                  <a:pt x="1310" y="328"/>
                  <a:pt x="1310" y="327"/>
                  <a:pt x="1311" y="327"/>
                </a:cubicBezTo>
                <a:cubicBezTo>
                  <a:pt x="1310" y="326"/>
                  <a:pt x="1309" y="325"/>
                  <a:pt x="1308" y="324"/>
                </a:cubicBezTo>
                <a:cubicBezTo>
                  <a:pt x="1307" y="324"/>
                  <a:pt x="1305" y="323"/>
                  <a:pt x="1303" y="321"/>
                </a:cubicBezTo>
                <a:cubicBezTo>
                  <a:pt x="1299" y="317"/>
                  <a:pt x="1291" y="320"/>
                  <a:pt x="1291" y="320"/>
                </a:cubicBezTo>
                <a:cubicBezTo>
                  <a:pt x="1291" y="320"/>
                  <a:pt x="1301" y="312"/>
                  <a:pt x="1306" y="316"/>
                </a:cubicBezTo>
                <a:cubicBezTo>
                  <a:pt x="1307" y="317"/>
                  <a:pt x="1308" y="318"/>
                  <a:pt x="1309" y="319"/>
                </a:cubicBezTo>
                <a:cubicBezTo>
                  <a:pt x="1310" y="317"/>
                  <a:pt x="1311" y="315"/>
                  <a:pt x="1312" y="314"/>
                </a:cubicBezTo>
                <a:cubicBezTo>
                  <a:pt x="1311" y="312"/>
                  <a:pt x="1308" y="314"/>
                  <a:pt x="1304" y="314"/>
                </a:cubicBezTo>
                <a:cubicBezTo>
                  <a:pt x="1299" y="313"/>
                  <a:pt x="1297" y="310"/>
                  <a:pt x="1297" y="310"/>
                </a:cubicBezTo>
                <a:cubicBezTo>
                  <a:pt x="1300" y="312"/>
                  <a:pt x="1302" y="311"/>
                  <a:pt x="1304" y="311"/>
                </a:cubicBezTo>
                <a:cubicBezTo>
                  <a:pt x="1305" y="311"/>
                  <a:pt x="1309" y="308"/>
                  <a:pt x="1313" y="309"/>
                </a:cubicBezTo>
                <a:cubicBezTo>
                  <a:pt x="1315" y="309"/>
                  <a:pt x="1315" y="310"/>
                  <a:pt x="1316" y="310"/>
                </a:cubicBezTo>
                <a:cubicBezTo>
                  <a:pt x="1317" y="309"/>
                  <a:pt x="1319" y="309"/>
                  <a:pt x="1321" y="308"/>
                </a:cubicBezTo>
                <a:cubicBezTo>
                  <a:pt x="1315" y="315"/>
                  <a:pt x="1316" y="323"/>
                  <a:pt x="1321" y="331"/>
                </a:cubicBezTo>
                <a:close/>
                <a:moveTo>
                  <a:pt x="1372" y="305"/>
                </a:moveTo>
                <a:cubicBezTo>
                  <a:pt x="1373" y="305"/>
                  <a:pt x="1379" y="309"/>
                  <a:pt x="1381" y="316"/>
                </a:cubicBezTo>
                <a:cubicBezTo>
                  <a:pt x="1383" y="322"/>
                  <a:pt x="1385" y="330"/>
                  <a:pt x="1380" y="335"/>
                </a:cubicBezTo>
                <a:cubicBezTo>
                  <a:pt x="1376" y="338"/>
                  <a:pt x="1370" y="343"/>
                  <a:pt x="1358" y="342"/>
                </a:cubicBezTo>
                <a:cubicBezTo>
                  <a:pt x="1360" y="341"/>
                  <a:pt x="1368" y="331"/>
                  <a:pt x="1369" y="326"/>
                </a:cubicBezTo>
                <a:cubicBezTo>
                  <a:pt x="1372" y="317"/>
                  <a:pt x="1370" y="309"/>
                  <a:pt x="1364" y="303"/>
                </a:cubicBezTo>
                <a:cubicBezTo>
                  <a:pt x="1363" y="303"/>
                  <a:pt x="1364" y="303"/>
                  <a:pt x="1364" y="303"/>
                </a:cubicBezTo>
                <a:cubicBezTo>
                  <a:pt x="1367" y="304"/>
                  <a:pt x="1372" y="309"/>
                  <a:pt x="1373" y="308"/>
                </a:cubicBezTo>
                <a:cubicBezTo>
                  <a:pt x="1373" y="307"/>
                  <a:pt x="1372" y="306"/>
                  <a:pt x="1371" y="305"/>
                </a:cubicBezTo>
                <a:cubicBezTo>
                  <a:pt x="1369" y="304"/>
                  <a:pt x="1367" y="303"/>
                  <a:pt x="1365" y="301"/>
                </a:cubicBezTo>
                <a:cubicBezTo>
                  <a:pt x="1361" y="299"/>
                  <a:pt x="1353" y="296"/>
                  <a:pt x="1347" y="297"/>
                </a:cubicBezTo>
                <a:cubicBezTo>
                  <a:pt x="1339" y="298"/>
                  <a:pt x="1336" y="300"/>
                  <a:pt x="1332" y="304"/>
                </a:cubicBezTo>
                <a:cubicBezTo>
                  <a:pt x="1329" y="306"/>
                  <a:pt x="1327" y="310"/>
                  <a:pt x="1326" y="313"/>
                </a:cubicBezTo>
                <a:cubicBezTo>
                  <a:pt x="1320" y="321"/>
                  <a:pt x="1328" y="330"/>
                  <a:pt x="1333" y="334"/>
                </a:cubicBezTo>
                <a:cubicBezTo>
                  <a:pt x="1341" y="342"/>
                  <a:pt x="135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43" y="348"/>
                  <a:pt x="1335" y="344"/>
                  <a:pt x="1321" y="326"/>
                </a:cubicBezTo>
                <a:cubicBezTo>
                  <a:pt x="1316" y="319"/>
                  <a:pt x="1319" y="312"/>
                  <a:pt x="1323" y="311"/>
                </a:cubicBezTo>
                <a:cubicBezTo>
                  <a:pt x="1322" y="305"/>
                  <a:pt x="1323" y="299"/>
                  <a:pt x="1327" y="295"/>
                </a:cubicBezTo>
                <a:cubicBezTo>
                  <a:pt x="1329" y="293"/>
                  <a:pt x="1337" y="286"/>
                  <a:pt x="1343" y="290"/>
                </a:cubicBezTo>
                <a:cubicBezTo>
                  <a:pt x="1346" y="283"/>
                  <a:pt x="1357" y="288"/>
                  <a:pt x="1362" y="292"/>
                </a:cubicBezTo>
                <a:cubicBezTo>
                  <a:pt x="1367" y="296"/>
                  <a:pt x="1372" y="304"/>
                  <a:pt x="1372" y="305"/>
                </a:cubicBezTo>
                <a:close/>
                <a:moveTo>
                  <a:pt x="1334" y="342"/>
                </a:moveTo>
                <a:cubicBezTo>
                  <a:pt x="1339" y="347"/>
                  <a:pt x="1351" y="351"/>
                  <a:pt x="1364" y="344"/>
                </a:cubicBezTo>
                <a:cubicBezTo>
                  <a:pt x="1368" y="345"/>
                  <a:pt x="1373" y="342"/>
                  <a:pt x="1377" y="340"/>
                </a:cubicBezTo>
                <a:cubicBezTo>
                  <a:pt x="1372" y="345"/>
                  <a:pt x="1368" y="348"/>
                  <a:pt x="1366" y="346"/>
                </a:cubicBezTo>
                <a:cubicBezTo>
                  <a:pt x="1363" y="348"/>
                  <a:pt x="1362" y="355"/>
                  <a:pt x="1354" y="357"/>
                </a:cubicBezTo>
                <a:cubicBezTo>
                  <a:pt x="1346" y="360"/>
                  <a:pt x="1339" y="360"/>
                  <a:pt x="1332" y="353"/>
                </a:cubicBezTo>
                <a:cubicBezTo>
                  <a:pt x="1324" y="346"/>
                  <a:pt x="1321" y="339"/>
                  <a:pt x="1323" y="332"/>
                </a:cubicBezTo>
                <a:cubicBezTo>
                  <a:pt x="1327" y="336"/>
                  <a:pt x="1329" y="339"/>
                  <a:pt x="1334" y="342"/>
                </a:cubicBezTo>
                <a:close/>
                <a:moveTo>
                  <a:pt x="1338" y="335"/>
                </a:moveTo>
                <a:cubicBezTo>
                  <a:pt x="1335" y="331"/>
                  <a:pt x="1335" y="322"/>
                  <a:pt x="1335" y="319"/>
                </a:cubicBezTo>
                <a:cubicBezTo>
                  <a:pt x="1336" y="318"/>
                  <a:pt x="1337" y="316"/>
                  <a:pt x="1338" y="315"/>
                </a:cubicBezTo>
                <a:cubicBezTo>
                  <a:pt x="1342" y="310"/>
                  <a:pt x="1346" y="309"/>
                  <a:pt x="1351" y="307"/>
                </a:cubicBezTo>
                <a:cubicBezTo>
                  <a:pt x="1355" y="306"/>
                  <a:pt x="1359" y="305"/>
                  <a:pt x="1363" y="305"/>
                </a:cubicBezTo>
                <a:cubicBezTo>
                  <a:pt x="1365" y="306"/>
                  <a:pt x="1368" y="311"/>
                  <a:pt x="1367" y="313"/>
                </a:cubicBezTo>
                <a:cubicBezTo>
                  <a:pt x="1366" y="323"/>
                  <a:pt x="1357" y="328"/>
                  <a:pt x="1355" y="328"/>
                </a:cubicBezTo>
                <a:cubicBezTo>
                  <a:pt x="1354" y="328"/>
                  <a:pt x="1353" y="329"/>
                  <a:pt x="1352" y="329"/>
                </a:cubicBezTo>
                <a:cubicBezTo>
                  <a:pt x="1350" y="328"/>
                  <a:pt x="1350" y="325"/>
                  <a:pt x="1350" y="324"/>
                </a:cubicBezTo>
                <a:cubicBezTo>
                  <a:pt x="1355" y="325"/>
                  <a:pt x="1360" y="322"/>
                  <a:pt x="1363" y="318"/>
                </a:cubicBezTo>
                <a:cubicBezTo>
                  <a:pt x="1364" y="317"/>
                  <a:pt x="1363" y="317"/>
                  <a:pt x="1363" y="316"/>
                </a:cubicBezTo>
                <a:cubicBezTo>
                  <a:pt x="1362" y="316"/>
                  <a:pt x="1355" y="311"/>
                  <a:pt x="1352" y="311"/>
                </a:cubicBezTo>
                <a:cubicBezTo>
                  <a:pt x="1346" y="311"/>
                  <a:pt x="1345" y="328"/>
                  <a:pt x="1352" y="331"/>
                </a:cubicBezTo>
                <a:cubicBezTo>
                  <a:pt x="1357" y="333"/>
                  <a:pt x="1366" y="323"/>
                  <a:pt x="1368" y="317"/>
                </a:cubicBezTo>
                <a:cubicBezTo>
                  <a:pt x="1370" y="323"/>
                  <a:pt x="1363" y="335"/>
                  <a:pt x="1356" y="340"/>
                </a:cubicBezTo>
                <a:cubicBezTo>
                  <a:pt x="1352" y="342"/>
                  <a:pt x="1340" y="338"/>
                  <a:pt x="1338" y="335"/>
                </a:cubicBezTo>
                <a:close/>
                <a:moveTo>
                  <a:pt x="1336" y="314"/>
                </a:moveTo>
                <a:cubicBezTo>
                  <a:pt x="1337" y="309"/>
                  <a:pt x="1343" y="301"/>
                  <a:pt x="1348" y="299"/>
                </a:cubicBezTo>
                <a:cubicBezTo>
                  <a:pt x="1352" y="299"/>
                  <a:pt x="1356" y="301"/>
                  <a:pt x="1359" y="301"/>
                </a:cubicBezTo>
                <a:cubicBezTo>
                  <a:pt x="1359" y="302"/>
                  <a:pt x="1361" y="303"/>
                  <a:pt x="1361" y="303"/>
                </a:cubicBezTo>
                <a:cubicBezTo>
                  <a:pt x="1360" y="303"/>
                  <a:pt x="1359" y="304"/>
                  <a:pt x="1358" y="304"/>
                </a:cubicBezTo>
                <a:cubicBezTo>
                  <a:pt x="1356" y="304"/>
                  <a:pt x="1351" y="305"/>
                  <a:pt x="1349" y="306"/>
                </a:cubicBezTo>
                <a:cubicBezTo>
                  <a:pt x="1343" y="307"/>
                  <a:pt x="1339" y="310"/>
                  <a:pt x="1336" y="314"/>
                </a:cubicBezTo>
                <a:close/>
                <a:moveTo>
                  <a:pt x="1350" y="322"/>
                </a:moveTo>
                <a:cubicBezTo>
                  <a:pt x="1350" y="322"/>
                  <a:pt x="1350" y="322"/>
                  <a:pt x="1350" y="322"/>
                </a:cubicBezTo>
                <a:cubicBezTo>
                  <a:pt x="1349" y="315"/>
                  <a:pt x="1350" y="313"/>
                  <a:pt x="1353" y="313"/>
                </a:cubicBezTo>
                <a:cubicBezTo>
                  <a:pt x="1355" y="313"/>
                  <a:pt x="1361" y="317"/>
                  <a:pt x="1361" y="317"/>
                </a:cubicBezTo>
                <a:cubicBezTo>
                  <a:pt x="1359" y="320"/>
                  <a:pt x="1353" y="322"/>
                  <a:pt x="1350" y="322"/>
                </a:cubicBezTo>
                <a:close/>
                <a:moveTo>
                  <a:pt x="1328" y="313"/>
                </a:moveTo>
                <a:cubicBezTo>
                  <a:pt x="1331" y="305"/>
                  <a:pt x="1339" y="299"/>
                  <a:pt x="1344" y="299"/>
                </a:cubicBezTo>
                <a:cubicBezTo>
                  <a:pt x="1343" y="299"/>
                  <a:pt x="1341" y="302"/>
                  <a:pt x="1340" y="303"/>
                </a:cubicBezTo>
                <a:cubicBezTo>
                  <a:pt x="1336" y="307"/>
                  <a:pt x="1334" y="313"/>
                  <a:pt x="1333" y="316"/>
                </a:cubicBezTo>
                <a:cubicBezTo>
                  <a:pt x="1333" y="320"/>
                  <a:pt x="1332" y="328"/>
                  <a:pt x="1334" y="332"/>
                </a:cubicBezTo>
                <a:cubicBezTo>
                  <a:pt x="1328" y="328"/>
                  <a:pt x="1324" y="321"/>
                  <a:pt x="1328" y="313"/>
                </a:cubicBezTo>
                <a:close/>
                <a:moveTo>
                  <a:pt x="1315" y="376"/>
                </a:moveTo>
                <a:cubicBezTo>
                  <a:pt x="1325" y="375"/>
                  <a:pt x="1335" y="384"/>
                  <a:pt x="1338" y="398"/>
                </a:cubicBezTo>
                <a:cubicBezTo>
                  <a:pt x="1341" y="411"/>
                  <a:pt x="1337" y="421"/>
                  <a:pt x="1327" y="429"/>
                </a:cubicBezTo>
                <a:cubicBezTo>
                  <a:pt x="1325" y="430"/>
                  <a:pt x="1325" y="434"/>
                  <a:pt x="1325" y="434"/>
                </a:cubicBezTo>
                <a:cubicBezTo>
                  <a:pt x="1324" y="431"/>
                  <a:pt x="1322" y="429"/>
                  <a:pt x="1319" y="428"/>
                </a:cubicBezTo>
                <a:cubicBezTo>
                  <a:pt x="1309" y="427"/>
                  <a:pt x="1302" y="417"/>
                  <a:pt x="1300" y="407"/>
                </a:cubicBezTo>
                <a:cubicBezTo>
                  <a:pt x="1297" y="394"/>
                  <a:pt x="1301" y="381"/>
                  <a:pt x="1310" y="377"/>
                </a:cubicBezTo>
                <a:cubicBezTo>
                  <a:pt x="1310" y="378"/>
                  <a:pt x="1311" y="380"/>
                  <a:pt x="1312" y="382"/>
                </a:cubicBezTo>
                <a:cubicBezTo>
                  <a:pt x="1314" y="390"/>
                  <a:pt x="1309" y="402"/>
                  <a:pt x="1303" y="408"/>
                </a:cubicBezTo>
                <a:cubicBezTo>
                  <a:pt x="1312" y="400"/>
                  <a:pt x="1314" y="392"/>
                  <a:pt x="1314" y="388"/>
                </a:cubicBezTo>
                <a:cubicBezTo>
                  <a:pt x="1318" y="397"/>
                  <a:pt x="1320" y="405"/>
                  <a:pt x="1312" y="415"/>
                </a:cubicBezTo>
                <a:cubicBezTo>
                  <a:pt x="1318" y="409"/>
                  <a:pt x="1319" y="404"/>
                  <a:pt x="1319" y="401"/>
                </a:cubicBezTo>
                <a:cubicBezTo>
                  <a:pt x="1320" y="403"/>
                  <a:pt x="1320" y="406"/>
                  <a:pt x="1321" y="408"/>
                </a:cubicBezTo>
                <a:cubicBezTo>
                  <a:pt x="1321" y="409"/>
                  <a:pt x="1321" y="410"/>
                  <a:pt x="1322" y="411"/>
                </a:cubicBezTo>
                <a:cubicBezTo>
                  <a:pt x="1321" y="415"/>
                  <a:pt x="1319" y="419"/>
                  <a:pt x="1317" y="422"/>
                </a:cubicBezTo>
                <a:cubicBezTo>
                  <a:pt x="1320" y="419"/>
                  <a:pt x="1321" y="416"/>
                  <a:pt x="1322" y="414"/>
                </a:cubicBezTo>
                <a:cubicBezTo>
                  <a:pt x="1324" y="424"/>
                  <a:pt x="1325" y="430"/>
                  <a:pt x="1325" y="430"/>
                </a:cubicBezTo>
                <a:cubicBezTo>
                  <a:pt x="1325" y="430"/>
                  <a:pt x="1324" y="416"/>
                  <a:pt x="1323" y="407"/>
                </a:cubicBezTo>
                <a:cubicBezTo>
                  <a:pt x="1325" y="409"/>
                  <a:pt x="1328" y="413"/>
                  <a:pt x="1333" y="414"/>
                </a:cubicBezTo>
                <a:cubicBezTo>
                  <a:pt x="1322" y="409"/>
                  <a:pt x="1321" y="396"/>
                  <a:pt x="1318" y="385"/>
                </a:cubicBezTo>
                <a:cubicBezTo>
                  <a:pt x="1320" y="388"/>
                  <a:pt x="1325" y="392"/>
                  <a:pt x="1335" y="392"/>
                </a:cubicBezTo>
                <a:cubicBezTo>
                  <a:pt x="1327" y="391"/>
                  <a:pt x="1318" y="386"/>
                  <a:pt x="1316" y="378"/>
                </a:cubicBezTo>
                <a:cubicBezTo>
                  <a:pt x="1315" y="376"/>
                  <a:pt x="1315" y="376"/>
                  <a:pt x="1315" y="376"/>
                </a:cubicBezTo>
                <a:close/>
                <a:moveTo>
                  <a:pt x="1308" y="371"/>
                </a:moveTo>
                <a:cubicBezTo>
                  <a:pt x="1307" y="378"/>
                  <a:pt x="1300" y="383"/>
                  <a:pt x="1291" y="384"/>
                </a:cubicBezTo>
                <a:cubicBezTo>
                  <a:pt x="1281" y="384"/>
                  <a:pt x="1275" y="380"/>
                  <a:pt x="1272" y="373"/>
                </a:cubicBezTo>
                <a:cubicBezTo>
                  <a:pt x="1271" y="371"/>
                  <a:pt x="1268" y="371"/>
                  <a:pt x="1268" y="371"/>
                </a:cubicBezTo>
                <a:cubicBezTo>
                  <a:pt x="1270" y="371"/>
                  <a:pt x="1272" y="369"/>
                  <a:pt x="1273" y="368"/>
                </a:cubicBezTo>
                <a:cubicBezTo>
                  <a:pt x="1275" y="361"/>
                  <a:pt x="1282" y="358"/>
                  <a:pt x="1290" y="357"/>
                </a:cubicBezTo>
                <a:cubicBezTo>
                  <a:pt x="1299" y="357"/>
                  <a:pt x="1306" y="362"/>
                  <a:pt x="1308" y="368"/>
                </a:cubicBezTo>
                <a:cubicBezTo>
                  <a:pt x="1307" y="368"/>
                  <a:pt x="1306" y="368"/>
                  <a:pt x="1304" y="369"/>
                </a:cubicBezTo>
                <a:cubicBezTo>
                  <a:pt x="1299" y="369"/>
                  <a:pt x="1291" y="364"/>
                  <a:pt x="1288" y="359"/>
                </a:cubicBezTo>
                <a:cubicBezTo>
                  <a:pt x="1293" y="367"/>
                  <a:pt x="1297" y="369"/>
                  <a:pt x="1300" y="370"/>
                </a:cubicBezTo>
                <a:cubicBezTo>
                  <a:pt x="1294" y="371"/>
                  <a:pt x="1288" y="371"/>
                  <a:pt x="1283" y="365"/>
                </a:cubicBezTo>
                <a:cubicBezTo>
                  <a:pt x="1286" y="369"/>
                  <a:pt x="1289" y="370"/>
                  <a:pt x="1291" y="371"/>
                </a:cubicBezTo>
                <a:cubicBezTo>
                  <a:pt x="1289" y="371"/>
                  <a:pt x="1288" y="371"/>
                  <a:pt x="1286" y="371"/>
                </a:cubicBezTo>
                <a:cubicBezTo>
                  <a:pt x="1285" y="371"/>
                  <a:pt x="1285" y="371"/>
                  <a:pt x="1284" y="371"/>
                </a:cubicBezTo>
                <a:cubicBezTo>
                  <a:pt x="1281" y="371"/>
                  <a:pt x="1279" y="369"/>
                  <a:pt x="1277" y="367"/>
                </a:cubicBezTo>
                <a:cubicBezTo>
                  <a:pt x="1279" y="369"/>
                  <a:pt x="1280" y="371"/>
                  <a:pt x="1282" y="371"/>
                </a:cubicBezTo>
                <a:cubicBezTo>
                  <a:pt x="1275" y="371"/>
                  <a:pt x="1271" y="371"/>
                  <a:pt x="1271" y="371"/>
                </a:cubicBezTo>
                <a:cubicBezTo>
                  <a:pt x="1271" y="371"/>
                  <a:pt x="1281" y="373"/>
                  <a:pt x="1287" y="373"/>
                </a:cubicBezTo>
                <a:cubicBezTo>
                  <a:pt x="1285" y="374"/>
                  <a:pt x="1282" y="375"/>
                  <a:pt x="1281" y="379"/>
                </a:cubicBezTo>
                <a:cubicBezTo>
                  <a:pt x="1285" y="372"/>
                  <a:pt x="1294" y="373"/>
                  <a:pt x="1301" y="372"/>
                </a:cubicBezTo>
                <a:cubicBezTo>
                  <a:pt x="1299" y="373"/>
                  <a:pt x="1296" y="376"/>
                  <a:pt x="1295" y="382"/>
                </a:cubicBezTo>
                <a:cubicBezTo>
                  <a:pt x="1296" y="377"/>
                  <a:pt x="1301" y="372"/>
                  <a:pt x="1306" y="372"/>
                </a:cubicBezTo>
                <a:cubicBezTo>
                  <a:pt x="1308" y="371"/>
                  <a:pt x="1308" y="371"/>
                  <a:pt x="1308" y="371"/>
                </a:cubicBezTo>
                <a:close/>
                <a:moveTo>
                  <a:pt x="1314" y="370"/>
                </a:moveTo>
                <a:cubicBezTo>
                  <a:pt x="1316" y="374"/>
                  <a:pt x="1320" y="376"/>
                  <a:pt x="1326" y="375"/>
                </a:cubicBezTo>
                <a:cubicBezTo>
                  <a:pt x="1331" y="375"/>
                  <a:pt x="1334" y="371"/>
                  <a:pt x="1335" y="367"/>
                </a:cubicBezTo>
                <a:cubicBezTo>
                  <a:pt x="1336" y="366"/>
                  <a:pt x="1337" y="365"/>
                  <a:pt x="1337" y="365"/>
                </a:cubicBezTo>
                <a:cubicBezTo>
                  <a:pt x="1336" y="365"/>
                  <a:pt x="1335" y="365"/>
                  <a:pt x="1334" y="364"/>
                </a:cubicBezTo>
                <a:cubicBezTo>
                  <a:pt x="1332" y="361"/>
                  <a:pt x="1327" y="359"/>
                  <a:pt x="1323" y="360"/>
                </a:cubicBezTo>
                <a:cubicBezTo>
                  <a:pt x="1318" y="361"/>
                  <a:pt x="1314" y="364"/>
                  <a:pt x="1314" y="368"/>
                </a:cubicBezTo>
                <a:cubicBezTo>
                  <a:pt x="1315" y="368"/>
                  <a:pt x="1315" y="368"/>
                  <a:pt x="1316" y="368"/>
                </a:cubicBezTo>
                <a:cubicBezTo>
                  <a:pt x="1319" y="368"/>
                  <a:pt x="1323" y="364"/>
                  <a:pt x="1324" y="361"/>
                </a:cubicBezTo>
                <a:cubicBezTo>
                  <a:pt x="1323" y="366"/>
                  <a:pt x="1320" y="368"/>
                  <a:pt x="1319" y="368"/>
                </a:cubicBezTo>
                <a:cubicBezTo>
                  <a:pt x="1323" y="368"/>
                  <a:pt x="1326" y="368"/>
                  <a:pt x="1328" y="364"/>
                </a:cubicBezTo>
                <a:cubicBezTo>
                  <a:pt x="1327" y="366"/>
                  <a:pt x="1325" y="367"/>
                  <a:pt x="1324" y="368"/>
                </a:cubicBezTo>
                <a:cubicBezTo>
                  <a:pt x="1325" y="368"/>
                  <a:pt x="1326" y="368"/>
                  <a:pt x="1327" y="368"/>
                </a:cubicBezTo>
                <a:cubicBezTo>
                  <a:pt x="1327" y="368"/>
                  <a:pt x="1328" y="368"/>
                  <a:pt x="1328" y="367"/>
                </a:cubicBezTo>
                <a:cubicBezTo>
                  <a:pt x="1330" y="367"/>
                  <a:pt x="1331" y="365"/>
                  <a:pt x="1331" y="364"/>
                </a:cubicBezTo>
                <a:cubicBezTo>
                  <a:pt x="1331" y="366"/>
                  <a:pt x="1330" y="367"/>
                  <a:pt x="1329" y="367"/>
                </a:cubicBezTo>
                <a:cubicBezTo>
                  <a:pt x="1333" y="366"/>
                  <a:pt x="1336" y="366"/>
                  <a:pt x="1336" y="366"/>
                </a:cubicBezTo>
                <a:cubicBezTo>
                  <a:pt x="1336" y="366"/>
                  <a:pt x="1330" y="368"/>
                  <a:pt x="1327" y="369"/>
                </a:cubicBezTo>
                <a:cubicBezTo>
                  <a:pt x="1328" y="369"/>
                  <a:pt x="1330" y="370"/>
                  <a:pt x="1331" y="371"/>
                </a:cubicBezTo>
                <a:cubicBezTo>
                  <a:pt x="1327" y="368"/>
                  <a:pt x="1323" y="369"/>
                  <a:pt x="1318" y="370"/>
                </a:cubicBezTo>
                <a:cubicBezTo>
                  <a:pt x="1320" y="370"/>
                  <a:pt x="1322" y="372"/>
                  <a:pt x="1323" y="375"/>
                </a:cubicBezTo>
                <a:cubicBezTo>
                  <a:pt x="1322" y="372"/>
                  <a:pt x="1318" y="370"/>
                  <a:pt x="1315" y="370"/>
                </a:cubicBezTo>
                <a:cubicBezTo>
                  <a:pt x="1314" y="370"/>
                  <a:pt x="1314" y="370"/>
                  <a:pt x="1314" y="370"/>
                </a:cubicBezTo>
                <a:close/>
                <a:moveTo>
                  <a:pt x="1315" y="265"/>
                </a:moveTo>
                <a:cubicBezTo>
                  <a:pt x="1325" y="266"/>
                  <a:pt x="1335" y="257"/>
                  <a:pt x="1338" y="243"/>
                </a:cubicBezTo>
                <a:cubicBezTo>
                  <a:pt x="1341" y="230"/>
                  <a:pt x="1337" y="220"/>
                  <a:pt x="1327" y="212"/>
                </a:cubicBezTo>
                <a:cubicBezTo>
                  <a:pt x="1325" y="211"/>
                  <a:pt x="1325" y="207"/>
                  <a:pt x="1325" y="207"/>
                </a:cubicBezTo>
                <a:cubicBezTo>
                  <a:pt x="1324" y="210"/>
                  <a:pt x="1322" y="212"/>
                  <a:pt x="1319" y="213"/>
                </a:cubicBezTo>
                <a:cubicBezTo>
                  <a:pt x="1309" y="214"/>
                  <a:pt x="1302" y="224"/>
                  <a:pt x="1300" y="234"/>
                </a:cubicBezTo>
                <a:cubicBezTo>
                  <a:pt x="1297" y="247"/>
                  <a:pt x="1301" y="260"/>
                  <a:pt x="1310" y="264"/>
                </a:cubicBezTo>
                <a:cubicBezTo>
                  <a:pt x="1310" y="263"/>
                  <a:pt x="1311" y="261"/>
                  <a:pt x="1312" y="259"/>
                </a:cubicBezTo>
                <a:cubicBezTo>
                  <a:pt x="1314" y="251"/>
                  <a:pt x="1309" y="239"/>
                  <a:pt x="1303" y="233"/>
                </a:cubicBezTo>
                <a:cubicBezTo>
                  <a:pt x="1312" y="241"/>
                  <a:pt x="1314" y="249"/>
                  <a:pt x="1314" y="253"/>
                </a:cubicBezTo>
                <a:cubicBezTo>
                  <a:pt x="1318" y="244"/>
                  <a:pt x="1320" y="236"/>
                  <a:pt x="1312" y="226"/>
                </a:cubicBezTo>
                <a:cubicBezTo>
                  <a:pt x="1318" y="232"/>
                  <a:pt x="1319" y="237"/>
                  <a:pt x="1319" y="240"/>
                </a:cubicBezTo>
                <a:cubicBezTo>
                  <a:pt x="1320" y="238"/>
                  <a:pt x="1320" y="236"/>
                  <a:pt x="1321" y="234"/>
                </a:cubicBezTo>
                <a:cubicBezTo>
                  <a:pt x="1321" y="232"/>
                  <a:pt x="1321" y="231"/>
                  <a:pt x="1322" y="230"/>
                </a:cubicBezTo>
                <a:cubicBezTo>
                  <a:pt x="1321" y="226"/>
                  <a:pt x="1319" y="222"/>
                  <a:pt x="1317" y="219"/>
                </a:cubicBezTo>
                <a:cubicBezTo>
                  <a:pt x="1320" y="222"/>
                  <a:pt x="1321" y="225"/>
                  <a:pt x="1322" y="227"/>
                </a:cubicBezTo>
                <a:cubicBezTo>
                  <a:pt x="1324" y="217"/>
                  <a:pt x="1325" y="211"/>
                  <a:pt x="1325" y="211"/>
                </a:cubicBezTo>
                <a:cubicBezTo>
                  <a:pt x="1325" y="211"/>
                  <a:pt x="1324" y="226"/>
                  <a:pt x="1323" y="235"/>
                </a:cubicBezTo>
                <a:cubicBezTo>
                  <a:pt x="1325" y="232"/>
                  <a:pt x="1328" y="229"/>
                  <a:pt x="1333" y="227"/>
                </a:cubicBezTo>
                <a:cubicBezTo>
                  <a:pt x="1322" y="232"/>
                  <a:pt x="1321" y="245"/>
                  <a:pt x="1318" y="256"/>
                </a:cubicBezTo>
                <a:cubicBezTo>
                  <a:pt x="1320" y="253"/>
                  <a:pt x="1325" y="250"/>
                  <a:pt x="1335" y="249"/>
                </a:cubicBezTo>
                <a:cubicBezTo>
                  <a:pt x="1327" y="250"/>
                  <a:pt x="1318" y="255"/>
                  <a:pt x="1316" y="263"/>
                </a:cubicBezTo>
                <a:cubicBezTo>
                  <a:pt x="1315" y="265"/>
                  <a:pt x="1315" y="265"/>
                  <a:pt x="1315" y="265"/>
                </a:cubicBezTo>
                <a:close/>
                <a:moveTo>
                  <a:pt x="1308" y="270"/>
                </a:moveTo>
                <a:cubicBezTo>
                  <a:pt x="1307" y="263"/>
                  <a:pt x="1300" y="258"/>
                  <a:pt x="1291" y="257"/>
                </a:cubicBezTo>
                <a:cubicBezTo>
                  <a:pt x="1281" y="257"/>
                  <a:pt x="1275" y="261"/>
                  <a:pt x="1272" y="269"/>
                </a:cubicBezTo>
                <a:cubicBezTo>
                  <a:pt x="1271" y="270"/>
                  <a:pt x="1268" y="271"/>
                  <a:pt x="1268" y="271"/>
                </a:cubicBezTo>
                <a:cubicBezTo>
                  <a:pt x="1270" y="271"/>
                  <a:pt x="1272" y="272"/>
                  <a:pt x="1273" y="274"/>
                </a:cubicBezTo>
                <a:cubicBezTo>
                  <a:pt x="1275" y="280"/>
                  <a:pt x="1282" y="283"/>
                  <a:pt x="1290" y="284"/>
                </a:cubicBezTo>
                <a:cubicBezTo>
                  <a:pt x="1299" y="284"/>
                  <a:pt x="1306" y="280"/>
                  <a:pt x="1308" y="273"/>
                </a:cubicBezTo>
                <a:cubicBezTo>
                  <a:pt x="1307" y="273"/>
                  <a:pt x="1306" y="273"/>
                  <a:pt x="1304" y="272"/>
                </a:cubicBezTo>
                <a:cubicBezTo>
                  <a:pt x="1299" y="272"/>
                  <a:pt x="1291" y="277"/>
                  <a:pt x="1288" y="282"/>
                </a:cubicBezTo>
                <a:cubicBezTo>
                  <a:pt x="1293" y="274"/>
                  <a:pt x="1297" y="272"/>
                  <a:pt x="1300" y="272"/>
                </a:cubicBezTo>
                <a:cubicBezTo>
                  <a:pt x="1294" y="270"/>
                  <a:pt x="1288" y="270"/>
                  <a:pt x="1283" y="276"/>
                </a:cubicBezTo>
                <a:cubicBezTo>
                  <a:pt x="1286" y="272"/>
                  <a:pt x="1289" y="271"/>
                  <a:pt x="1291" y="270"/>
                </a:cubicBezTo>
                <a:cubicBezTo>
                  <a:pt x="1289" y="270"/>
                  <a:pt x="1288" y="270"/>
                  <a:pt x="1286" y="270"/>
                </a:cubicBezTo>
                <a:cubicBezTo>
                  <a:pt x="1285" y="270"/>
                  <a:pt x="1285" y="270"/>
                  <a:pt x="1284" y="270"/>
                </a:cubicBezTo>
                <a:cubicBezTo>
                  <a:pt x="1281" y="271"/>
                  <a:pt x="1279" y="273"/>
                  <a:pt x="1277" y="275"/>
                </a:cubicBezTo>
                <a:cubicBezTo>
                  <a:pt x="1279" y="272"/>
                  <a:pt x="1280" y="271"/>
                  <a:pt x="1282" y="270"/>
                </a:cubicBezTo>
                <a:cubicBezTo>
                  <a:pt x="1275" y="270"/>
                  <a:pt x="1271" y="270"/>
                  <a:pt x="1271" y="270"/>
                </a:cubicBezTo>
                <a:cubicBezTo>
                  <a:pt x="1271" y="270"/>
                  <a:pt x="1281" y="269"/>
                  <a:pt x="1287" y="268"/>
                </a:cubicBezTo>
                <a:cubicBezTo>
                  <a:pt x="1285" y="268"/>
                  <a:pt x="1282" y="266"/>
                  <a:pt x="1281" y="262"/>
                </a:cubicBezTo>
                <a:cubicBezTo>
                  <a:pt x="1285" y="269"/>
                  <a:pt x="1294" y="268"/>
                  <a:pt x="1301" y="269"/>
                </a:cubicBezTo>
                <a:cubicBezTo>
                  <a:pt x="1299" y="268"/>
                  <a:pt x="1296" y="265"/>
                  <a:pt x="1295" y="259"/>
                </a:cubicBezTo>
                <a:cubicBezTo>
                  <a:pt x="1296" y="264"/>
                  <a:pt x="1301" y="269"/>
                  <a:pt x="1306" y="270"/>
                </a:cubicBezTo>
                <a:cubicBezTo>
                  <a:pt x="1308" y="270"/>
                  <a:pt x="1308" y="270"/>
                  <a:pt x="1308" y="270"/>
                </a:cubicBezTo>
                <a:close/>
                <a:moveTo>
                  <a:pt x="1314" y="271"/>
                </a:moveTo>
                <a:cubicBezTo>
                  <a:pt x="1316" y="267"/>
                  <a:pt x="1320" y="265"/>
                  <a:pt x="1326" y="266"/>
                </a:cubicBezTo>
                <a:cubicBezTo>
                  <a:pt x="1331" y="267"/>
                  <a:pt x="1334" y="270"/>
                  <a:pt x="1335" y="274"/>
                </a:cubicBezTo>
                <a:cubicBezTo>
                  <a:pt x="1336" y="275"/>
                  <a:pt x="1337" y="276"/>
                  <a:pt x="1337" y="276"/>
                </a:cubicBezTo>
                <a:cubicBezTo>
                  <a:pt x="1336" y="276"/>
                  <a:pt x="1335" y="276"/>
                  <a:pt x="1334" y="277"/>
                </a:cubicBezTo>
                <a:cubicBezTo>
                  <a:pt x="1332" y="281"/>
                  <a:pt x="1327" y="282"/>
                  <a:pt x="1323" y="281"/>
                </a:cubicBezTo>
                <a:cubicBezTo>
                  <a:pt x="1318" y="280"/>
                  <a:pt x="1314" y="277"/>
                  <a:pt x="1314" y="273"/>
                </a:cubicBezTo>
                <a:cubicBezTo>
                  <a:pt x="1315" y="273"/>
                  <a:pt x="1315" y="273"/>
                  <a:pt x="1316" y="273"/>
                </a:cubicBezTo>
                <a:cubicBezTo>
                  <a:pt x="1319" y="274"/>
                  <a:pt x="1323" y="277"/>
                  <a:pt x="1324" y="280"/>
                </a:cubicBezTo>
                <a:cubicBezTo>
                  <a:pt x="1323" y="275"/>
                  <a:pt x="1320" y="274"/>
                  <a:pt x="1319" y="273"/>
                </a:cubicBezTo>
                <a:cubicBezTo>
                  <a:pt x="1323" y="273"/>
                  <a:pt x="1326" y="273"/>
                  <a:pt x="1328" y="278"/>
                </a:cubicBezTo>
                <a:cubicBezTo>
                  <a:pt x="1327" y="275"/>
                  <a:pt x="1325" y="274"/>
                  <a:pt x="1324" y="273"/>
                </a:cubicBezTo>
                <a:cubicBezTo>
                  <a:pt x="1325" y="273"/>
                  <a:pt x="1326" y="273"/>
                  <a:pt x="1327" y="273"/>
                </a:cubicBezTo>
                <a:cubicBezTo>
                  <a:pt x="1327" y="274"/>
                  <a:pt x="1328" y="274"/>
                  <a:pt x="1328" y="274"/>
                </a:cubicBezTo>
                <a:cubicBezTo>
                  <a:pt x="1330" y="274"/>
                  <a:pt x="1331" y="276"/>
                  <a:pt x="1331" y="277"/>
                </a:cubicBezTo>
                <a:cubicBezTo>
                  <a:pt x="1331" y="276"/>
                  <a:pt x="1330" y="275"/>
                  <a:pt x="1329" y="274"/>
                </a:cubicBezTo>
                <a:cubicBezTo>
                  <a:pt x="1333" y="275"/>
                  <a:pt x="1336" y="275"/>
                  <a:pt x="1336" y="275"/>
                </a:cubicBezTo>
                <a:cubicBezTo>
                  <a:pt x="1336" y="275"/>
                  <a:pt x="1330" y="273"/>
                  <a:pt x="1327" y="273"/>
                </a:cubicBezTo>
                <a:cubicBezTo>
                  <a:pt x="1328" y="272"/>
                  <a:pt x="1330" y="272"/>
                  <a:pt x="1331" y="270"/>
                </a:cubicBezTo>
                <a:cubicBezTo>
                  <a:pt x="1327" y="273"/>
                  <a:pt x="1323" y="272"/>
                  <a:pt x="1318" y="271"/>
                </a:cubicBezTo>
                <a:cubicBezTo>
                  <a:pt x="1320" y="271"/>
                  <a:pt x="1322" y="270"/>
                  <a:pt x="1323" y="266"/>
                </a:cubicBezTo>
                <a:cubicBezTo>
                  <a:pt x="1322" y="269"/>
                  <a:pt x="1318" y="271"/>
                  <a:pt x="1315" y="271"/>
                </a:cubicBezTo>
                <a:cubicBezTo>
                  <a:pt x="1314" y="271"/>
                  <a:pt x="1314" y="271"/>
                  <a:pt x="1314" y="271"/>
                </a:cubicBezTo>
                <a:close/>
                <a:moveTo>
                  <a:pt x="1252" y="315"/>
                </a:moveTo>
                <a:cubicBezTo>
                  <a:pt x="1256" y="315"/>
                  <a:pt x="1261" y="317"/>
                  <a:pt x="1267" y="319"/>
                </a:cubicBezTo>
                <a:cubicBezTo>
                  <a:pt x="1261" y="320"/>
                  <a:pt x="1256" y="322"/>
                  <a:pt x="1252" y="322"/>
                </a:cubicBezTo>
                <a:cubicBezTo>
                  <a:pt x="1244" y="322"/>
                  <a:pt x="1238" y="321"/>
                  <a:pt x="1237" y="318"/>
                </a:cubicBezTo>
                <a:cubicBezTo>
                  <a:pt x="1238" y="315"/>
                  <a:pt x="1245" y="314"/>
                  <a:pt x="1252" y="315"/>
                </a:cubicBezTo>
                <a:close/>
                <a:moveTo>
                  <a:pt x="1243" y="209"/>
                </a:moveTo>
                <a:cubicBezTo>
                  <a:pt x="1243" y="211"/>
                  <a:pt x="1239" y="211"/>
                  <a:pt x="1239" y="209"/>
                </a:cubicBezTo>
                <a:cubicBezTo>
                  <a:pt x="1239" y="208"/>
                  <a:pt x="1239" y="208"/>
                  <a:pt x="1239" y="208"/>
                </a:cubicBezTo>
                <a:cubicBezTo>
                  <a:pt x="1239" y="206"/>
                  <a:pt x="1239" y="206"/>
                  <a:pt x="1239" y="206"/>
                </a:cubicBezTo>
                <a:cubicBezTo>
                  <a:pt x="1238" y="205"/>
                  <a:pt x="1238" y="205"/>
                  <a:pt x="1238" y="205"/>
                </a:cubicBezTo>
                <a:cubicBezTo>
                  <a:pt x="1238" y="203"/>
                  <a:pt x="1242" y="203"/>
                  <a:pt x="1242" y="205"/>
                </a:cubicBezTo>
                <a:cubicBezTo>
                  <a:pt x="1242" y="206"/>
                  <a:pt x="1242" y="206"/>
                  <a:pt x="1242" y="206"/>
                </a:cubicBezTo>
                <a:cubicBezTo>
                  <a:pt x="1242" y="207"/>
                  <a:pt x="1242" y="207"/>
                  <a:pt x="1242" y="207"/>
                </a:cubicBezTo>
                <a:cubicBezTo>
                  <a:pt x="1243" y="209"/>
                  <a:pt x="1243" y="209"/>
                  <a:pt x="1243" y="209"/>
                </a:cubicBezTo>
                <a:close/>
                <a:moveTo>
                  <a:pt x="845" y="48"/>
                </a:moveTo>
                <a:cubicBezTo>
                  <a:pt x="843" y="49"/>
                  <a:pt x="842" y="45"/>
                  <a:pt x="844" y="44"/>
                </a:cubicBezTo>
                <a:cubicBezTo>
                  <a:pt x="844" y="44"/>
                  <a:pt x="844" y="44"/>
                  <a:pt x="844" y="44"/>
                </a:cubicBezTo>
                <a:cubicBezTo>
                  <a:pt x="846" y="44"/>
                  <a:pt x="846" y="44"/>
                  <a:pt x="846" y="44"/>
                </a:cubicBezTo>
                <a:cubicBezTo>
                  <a:pt x="847" y="43"/>
                  <a:pt x="847" y="43"/>
                  <a:pt x="847" y="43"/>
                </a:cubicBezTo>
                <a:cubicBezTo>
                  <a:pt x="850" y="43"/>
                  <a:pt x="851" y="46"/>
                  <a:pt x="848" y="47"/>
                </a:cubicBezTo>
                <a:cubicBezTo>
                  <a:pt x="847" y="47"/>
                  <a:pt x="847" y="47"/>
                  <a:pt x="847" y="47"/>
                </a:cubicBezTo>
                <a:cubicBezTo>
                  <a:pt x="845" y="48"/>
                  <a:pt x="845" y="48"/>
                  <a:pt x="845" y="48"/>
                </a:cubicBezTo>
                <a:cubicBezTo>
                  <a:pt x="845" y="48"/>
                  <a:pt x="845" y="48"/>
                  <a:pt x="845" y="48"/>
                </a:cubicBezTo>
                <a:close/>
                <a:moveTo>
                  <a:pt x="859" y="44"/>
                </a:moveTo>
                <a:cubicBezTo>
                  <a:pt x="857" y="45"/>
                  <a:pt x="856" y="41"/>
                  <a:pt x="858" y="41"/>
                </a:cubicBezTo>
                <a:cubicBezTo>
                  <a:pt x="858" y="41"/>
                  <a:pt x="858" y="41"/>
                  <a:pt x="858" y="41"/>
                </a:cubicBezTo>
                <a:cubicBezTo>
                  <a:pt x="860" y="40"/>
                  <a:pt x="860" y="40"/>
                  <a:pt x="860" y="40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4" y="39"/>
                  <a:pt x="865" y="43"/>
                  <a:pt x="862" y="43"/>
                </a:cubicBezTo>
                <a:cubicBezTo>
                  <a:pt x="861" y="44"/>
                  <a:pt x="861" y="44"/>
                  <a:pt x="861" y="44"/>
                </a:cubicBezTo>
                <a:cubicBezTo>
                  <a:pt x="859" y="44"/>
                  <a:pt x="859" y="44"/>
                  <a:pt x="859" y="44"/>
                </a:cubicBezTo>
                <a:cubicBezTo>
                  <a:pt x="859" y="44"/>
                  <a:pt x="859" y="44"/>
                  <a:pt x="859" y="44"/>
                </a:cubicBezTo>
                <a:close/>
                <a:moveTo>
                  <a:pt x="873" y="41"/>
                </a:moveTo>
                <a:cubicBezTo>
                  <a:pt x="871" y="41"/>
                  <a:pt x="870" y="38"/>
                  <a:pt x="872" y="37"/>
                </a:cubicBezTo>
                <a:cubicBezTo>
                  <a:pt x="873" y="37"/>
                  <a:pt x="873" y="37"/>
                  <a:pt x="873" y="37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6" y="37"/>
                  <a:pt x="876" y="37"/>
                  <a:pt x="876" y="37"/>
                </a:cubicBezTo>
                <a:cubicBezTo>
                  <a:pt x="878" y="36"/>
                  <a:pt x="879" y="40"/>
                  <a:pt x="877" y="40"/>
                </a:cubicBezTo>
                <a:cubicBezTo>
                  <a:pt x="876" y="40"/>
                  <a:pt x="876" y="40"/>
                  <a:pt x="876" y="40"/>
                </a:cubicBezTo>
                <a:cubicBezTo>
                  <a:pt x="874" y="41"/>
                  <a:pt x="874" y="41"/>
                  <a:pt x="874" y="41"/>
                </a:cubicBezTo>
                <a:cubicBezTo>
                  <a:pt x="873" y="41"/>
                  <a:pt x="873" y="41"/>
                  <a:pt x="873" y="41"/>
                </a:cubicBezTo>
                <a:close/>
                <a:moveTo>
                  <a:pt x="887" y="38"/>
                </a:moveTo>
                <a:cubicBezTo>
                  <a:pt x="885" y="39"/>
                  <a:pt x="884" y="35"/>
                  <a:pt x="887" y="35"/>
                </a:cubicBezTo>
                <a:cubicBezTo>
                  <a:pt x="887" y="35"/>
                  <a:pt x="887" y="35"/>
                  <a:pt x="887" y="35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3" y="34"/>
                  <a:pt x="893" y="38"/>
                  <a:pt x="891" y="38"/>
                </a:cubicBezTo>
                <a:cubicBezTo>
                  <a:pt x="890" y="38"/>
                  <a:pt x="890" y="38"/>
                  <a:pt x="890" y="38"/>
                </a:cubicBezTo>
                <a:cubicBezTo>
                  <a:pt x="888" y="38"/>
                  <a:pt x="888" y="38"/>
                  <a:pt x="888" y="38"/>
                </a:cubicBezTo>
                <a:cubicBezTo>
                  <a:pt x="887" y="38"/>
                  <a:pt x="887" y="38"/>
                  <a:pt x="887" y="38"/>
                </a:cubicBezTo>
                <a:close/>
                <a:moveTo>
                  <a:pt x="902" y="37"/>
                </a:moveTo>
                <a:cubicBezTo>
                  <a:pt x="899" y="37"/>
                  <a:pt x="899" y="33"/>
                  <a:pt x="901" y="33"/>
                </a:cubicBezTo>
                <a:cubicBezTo>
                  <a:pt x="902" y="33"/>
                  <a:pt x="902" y="33"/>
                  <a:pt x="902" y="33"/>
                </a:cubicBezTo>
                <a:cubicBezTo>
                  <a:pt x="904" y="33"/>
                  <a:pt x="904" y="33"/>
                  <a:pt x="904" y="33"/>
                </a:cubicBezTo>
                <a:cubicBezTo>
                  <a:pt x="905" y="33"/>
                  <a:pt x="905" y="33"/>
                  <a:pt x="905" y="33"/>
                </a:cubicBezTo>
                <a:cubicBezTo>
                  <a:pt x="907" y="32"/>
                  <a:pt x="908" y="36"/>
                  <a:pt x="905" y="36"/>
                </a:cubicBezTo>
                <a:cubicBezTo>
                  <a:pt x="905" y="36"/>
                  <a:pt x="905" y="36"/>
                  <a:pt x="905" y="36"/>
                </a:cubicBezTo>
                <a:cubicBezTo>
                  <a:pt x="903" y="36"/>
                  <a:pt x="903" y="36"/>
                  <a:pt x="903" y="36"/>
                </a:cubicBezTo>
                <a:cubicBezTo>
                  <a:pt x="902" y="37"/>
                  <a:pt x="902" y="37"/>
                  <a:pt x="902" y="37"/>
                </a:cubicBezTo>
                <a:close/>
                <a:moveTo>
                  <a:pt x="916" y="35"/>
                </a:moveTo>
                <a:cubicBezTo>
                  <a:pt x="914" y="35"/>
                  <a:pt x="914" y="32"/>
                  <a:pt x="916" y="32"/>
                </a:cubicBezTo>
                <a:cubicBezTo>
                  <a:pt x="917" y="32"/>
                  <a:pt x="917" y="32"/>
                  <a:pt x="917" y="32"/>
                </a:cubicBezTo>
                <a:cubicBezTo>
                  <a:pt x="919" y="31"/>
                  <a:pt x="919" y="31"/>
                  <a:pt x="919" y="31"/>
                </a:cubicBezTo>
                <a:cubicBezTo>
                  <a:pt x="920" y="31"/>
                  <a:pt x="920" y="31"/>
                  <a:pt x="920" y="31"/>
                </a:cubicBezTo>
                <a:cubicBezTo>
                  <a:pt x="922" y="31"/>
                  <a:pt x="922" y="35"/>
                  <a:pt x="920" y="35"/>
                </a:cubicBezTo>
                <a:cubicBezTo>
                  <a:pt x="919" y="35"/>
                  <a:pt x="919" y="35"/>
                  <a:pt x="919" y="35"/>
                </a:cubicBezTo>
                <a:cubicBezTo>
                  <a:pt x="917" y="35"/>
                  <a:pt x="917" y="35"/>
                  <a:pt x="917" y="35"/>
                </a:cubicBezTo>
                <a:cubicBezTo>
                  <a:pt x="916" y="35"/>
                  <a:pt x="916" y="35"/>
                  <a:pt x="916" y="35"/>
                </a:cubicBezTo>
                <a:close/>
                <a:moveTo>
                  <a:pt x="931" y="35"/>
                </a:moveTo>
                <a:cubicBezTo>
                  <a:pt x="928" y="35"/>
                  <a:pt x="928" y="31"/>
                  <a:pt x="931" y="31"/>
                </a:cubicBezTo>
                <a:cubicBezTo>
                  <a:pt x="932" y="31"/>
                  <a:pt x="932" y="31"/>
                  <a:pt x="932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7" y="31"/>
                  <a:pt x="937" y="35"/>
                  <a:pt x="934" y="35"/>
                </a:cubicBezTo>
                <a:cubicBezTo>
                  <a:pt x="934" y="35"/>
                  <a:pt x="934" y="35"/>
                  <a:pt x="934" y="35"/>
                </a:cubicBezTo>
                <a:cubicBezTo>
                  <a:pt x="932" y="35"/>
                  <a:pt x="932" y="35"/>
                  <a:pt x="932" y="35"/>
                </a:cubicBezTo>
                <a:cubicBezTo>
                  <a:pt x="931" y="35"/>
                  <a:pt x="931" y="35"/>
                  <a:pt x="931" y="35"/>
                </a:cubicBezTo>
                <a:close/>
                <a:moveTo>
                  <a:pt x="945" y="34"/>
                </a:moveTo>
                <a:cubicBezTo>
                  <a:pt x="943" y="34"/>
                  <a:pt x="943" y="31"/>
                  <a:pt x="945" y="31"/>
                </a:cubicBezTo>
                <a:cubicBezTo>
                  <a:pt x="946" y="31"/>
                  <a:pt x="946" y="31"/>
                  <a:pt x="946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51" y="31"/>
                  <a:pt x="951" y="35"/>
                  <a:pt x="949" y="35"/>
                </a:cubicBezTo>
                <a:cubicBezTo>
                  <a:pt x="948" y="35"/>
                  <a:pt x="948" y="35"/>
                  <a:pt x="948" y="35"/>
                </a:cubicBezTo>
                <a:cubicBezTo>
                  <a:pt x="946" y="34"/>
                  <a:pt x="946" y="34"/>
                  <a:pt x="946" y="34"/>
                </a:cubicBezTo>
                <a:cubicBezTo>
                  <a:pt x="945" y="34"/>
                  <a:pt x="945" y="34"/>
                  <a:pt x="945" y="34"/>
                </a:cubicBezTo>
                <a:close/>
                <a:moveTo>
                  <a:pt x="960" y="35"/>
                </a:moveTo>
                <a:cubicBezTo>
                  <a:pt x="957" y="35"/>
                  <a:pt x="957" y="31"/>
                  <a:pt x="960" y="31"/>
                </a:cubicBezTo>
                <a:cubicBezTo>
                  <a:pt x="961" y="31"/>
                  <a:pt x="961" y="31"/>
                  <a:pt x="961" y="31"/>
                </a:cubicBezTo>
                <a:cubicBezTo>
                  <a:pt x="963" y="31"/>
                  <a:pt x="963" y="31"/>
                  <a:pt x="963" y="31"/>
                </a:cubicBezTo>
                <a:cubicBezTo>
                  <a:pt x="964" y="32"/>
                  <a:pt x="964" y="32"/>
                  <a:pt x="964" y="32"/>
                </a:cubicBezTo>
                <a:cubicBezTo>
                  <a:pt x="966" y="32"/>
                  <a:pt x="966" y="35"/>
                  <a:pt x="963" y="35"/>
                </a:cubicBezTo>
                <a:cubicBezTo>
                  <a:pt x="963" y="35"/>
                  <a:pt x="963" y="35"/>
                  <a:pt x="963" y="35"/>
                </a:cubicBezTo>
                <a:cubicBezTo>
                  <a:pt x="961" y="35"/>
                  <a:pt x="961" y="35"/>
                  <a:pt x="961" y="35"/>
                </a:cubicBezTo>
                <a:cubicBezTo>
                  <a:pt x="960" y="35"/>
                  <a:pt x="960" y="35"/>
                  <a:pt x="960" y="35"/>
                </a:cubicBezTo>
                <a:close/>
                <a:moveTo>
                  <a:pt x="974" y="36"/>
                </a:moveTo>
                <a:cubicBezTo>
                  <a:pt x="972" y="36"/>
                  <a:pt x="972" y="32"/>
                  <a:pt x="975" y="32"/>
                </a:cubicBezTo>
                <a:cubicBezTo>
                  <a:pt x="976" y="32"/>
                  <a:pt x="976" y="32"/>
                  <a:pt x="976" y="32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81" y="33"/>
                  <a:pt x="980" y="37"/>
                  <a:pt x="978" y="36"/>
                </a:cubicBezTo>
                <a:cubicBezTo>
                  <a:pt x="978" y="36"/>
                  <a:pt x="978" y="36"/>
                  <a:pt x="978" y="36"/>
                </a:cubicBezTo>
                <a:cubicBezTo>
                  <a:pt x="975" y="36"/>
                  <a:pt x="975" y="36"/>
                  <a:pt x="975" y="36"/>
                </a:cubicBezTo>
                <a:cubicBezTo>
                  <a:pt x="974" y="36"/>
                  <a:pt x="974" y="36"/>
                  <a:pt x="974" y="36"/>
                </a:cubicBezTo>
                <a:close/>
                <a:moveTo>
                  <a:pt x="989" y="38"/>
                </a:moveTo>
                <a:cubicBezTo>
                  <a:pt x="986" y="37"/>
                  <a:pt x="987" y="34"/>
                  <a:pt x="989" y="34"/>
                </a:cubicBezTo>
                <a:cubicBezTo>
                  <a:pt x="990" y="34"/>
                  <a:pt x="990" y="34"/>
                  <a:pt x="990" y="34"/>
                </a:cubicBezTo>
                <a:cubicBezTo>
                  <a:pt x="992" y="34"/>
                  <a:pt x="992" y="34"/>
                  <a:pt x="992" y="34"/>
                </a:cubicBezTo>
                <a:cubicBezTo>
                  <a:pt x="993" y="34"/>
                  <a:pt x="993" y="34"/>
                  <a:pt x="993" y="34"/>
                </a:cubicBezTo>
                <a:cubicBezTo>
                  <a:pt x="995" y="35"/>
                  <a:pt x="995" y="38"/>
                  <a:pt x="992" y="38"/>
                </a:cubicBezTo>
                <a:cubicBezTo>
                  <a:pt x="992" y="38"/>
                  <a:pt x="992" y="38"/>
                  <a:pt x="992" y="38"/>
                </a:cubicBezTo>
                <a:cubicBezTo>
                  <a:pt x="990" y="38"/>
                  <a:pt x="990" y="38"/>
                  <a:pt x="990" y="38"/>
                </a:cubicBezTo>
                <a:cubicBezTo>
                  <a:pt x="989" y="38"/>
                  <a:pt x="989" y="38"/>
                  <a:pt x="989" y="38"/>
                </a:cubicBezTo>
                <a:close/>
                <a:moveTo>
                  <a:pt x="1003" y="40"/>
                </a:moveTo>
                <a:cubicBezTo>
                  <a:pt x="1001" y="39"/>
                  <a:pt x="1001" y="36"/>
                  <a:pt x="1004" y="36"/>
                </a:cubicBezTo>
                <a:cubicBezTo>
                  <a:pt x="1005" y="36"/>
                  <a:pt x="1005" y="36"/>
                  <a:pt x="1005" y="36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10" y="37"/>
                  <a:pt x="1009" y="41"/>
                  <a:pt x="1007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40"/>
                  <a:pt x="1004" y="40"/>
                  <a:pt x="1004" y="40"/>
                </a:cubicBezTo>
                <a:cubicBezTo>
                  <a:pt x="1003" y="40"/>
                  <a:pt x="1003" y="40"/>
                  <a:pt x="1003" y="40"/>
                </a:cubicBezTo>
                <a:close/>
                <a:moveTo>
                  <a:pt x="1017" y="42"/>
                </a:moveTo>
                <a:cubicBezTo>
                  <a:pt x="1015" y="42"/>
                  <a:pt x="1016" y="38"/>
                  <a:pt x="1018" y="39"/>
                </a:cubicBezTo>
                <a:cubicBezTo>
                  <a:pt x="1019" y="39"/>
                  <a:pt x="1019" y="39"/>
                  <a:pt x="101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2" y="39"/>
                  <a:pt x="1022" y="39"/>
                  <a:pt x="1022" y="39"/>
                </a:cubicBezTo>
                <a:cubicBezTo>
                  <a:pt x="1024" y="40"/>
                  <a:pt x="1023" y="43"/>
                  <a:pt x="1021" y="43"/>
                </a:cubicBezTo>
                <a:cubicBezTo>
                  <a:pt x="1020" y="43"/>
                  <a:pt x="1020" y="43"/>
                  <a:pt x="1020" y="43"/>
                </a:cubicBezTo>
                <a:cubicBezTo>
                  <a:pt x="1018" y="42"/>
                  <a:pt x="1018" y="42"/>
                  <a:pt x="1018" y="42"/>
                </a:cubicBezTo>
                <a:cubicBezTo>
                  <a:pt x="1017" y="42"/>
                  <a:pt x="1017" y="42"/>
                  <a:pt x="1017" y="42"/>
                </a:cubicBezTo>
                <a:close/>
                <a:moveTo>
                  <a:pt x="1031" y="45"/>
                </a:moveTo>
                <a:cubicBezTo>
                  <a:pt x="1029" y="44"/>
                  <a:pt x="1030" y="41"/>
                  <a:pt x="1032" y="42"/>
                </a:cubicBezTo>
                <a:cubicBezTo>
                  <a:pt x="1033" y="42"/>
                  <a:pt x="1033" y="42"/>
                  <a:pt x="1033" y="42"/>
                </a:cubicBezTo>
                <a:cubicBezTo>
                  <a:pt x="1035" y="42"/>
                  <a:pt x="1035" y="42"/>
                  <a:pt x="1035" y="42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8" y="43"/>
                  <a:pt x="1037" y="47"/>
                  <a:pt x="1035" y="46"/>
                </a:cubicBezTo>
                <a:cubicBezTo>
                  <a:pt x="1034" y="46"/>
                  <a:pt x="1034" y="46"/>
                  <a:pt x="1034" y="46"/>
                </a:cubicBezTo>
                <a:cubicBezTo>
                  <a:pt x="1032" y="45"/>
                  <a:pt x="1032" y="45"/>
                  <a:pt x="1032" y="45"/>
                </a:cubicBezTo>
                <a:cubicBezTo>
                  <a:pt x="1031" y="45"/>
                  <a:pt x="1031" y="45"/>
                  <a:pt x="1031" y="45"/>
                </a:cubicBezTo>
                <a:close/>
                <a:moveTo>
                  <a:pt x="1046" y="49"/>
                </a:moveTo>
                <a:cubicBezTo>
                  <a:pt x="1043" y="48"/>
                  <a:pt x="1044" y="45"/>
                  <a:pt x="1047" y="45"/>
                </a:cubicBezTo>
                <a:cubicBezTo>
                  <a:pt x="1047" y="46"/>
                  <a:pt x="1047" y="46"/>
                  <a:pt x="1047" y="46"/>
                </a:cubicBezTo>
                <a:cubicBezTo>
                  <a:pt x="1049" y="46"/>
                  <a:pt x="1049" y="46"/>
                  <a:pt x="1049" y="46"/>
                </a:cubicBezTo>
                <a:cubicBezTo>
                  <a:pt x="1050" y="46"/>
                  <a:pt x="1050" y="46"/>
                  <a:pt x="1050" y="46"/>
                </a:cubicBezTo>
                <a:cubicBezTo>
                  <a:pt x="1052" y="47"/>
                  <a:pt x="1051" y="51"/>
                  <a:pt x="1049" y="50"/>
                </a:cubicBezTo>
                <a:cubicBezTo>
                  <a:pt x="1048" y="50"/>
                  <a:pt x="1048" y="50"/>
                  <a:pt x="1048" y="50"/>
                </a:cubicBezTo>
                <a:cubicBezTo>
                  <a:pt x="1046" y="49"/>
                  <a:pt x="1046" y="49"/>
                  <a:pt x="1046" y="49"/>
                </a:cubicBezTo>
                <a:cubicBezTo>
                  <a:pt x="1046" y="49"/>
                  <a:pt x="1046" y="49"/>
                  <a:pt x="1046" y="49"/>
                </a:cubicBezTo>
                <a:close/>
                <a:moveTo>
                  <a:pt x="1060" y="53"/>
                </a:moveTo>
                <a:cubicBezTo>
                  <a:pt x="1057" y="52"/>
                  <a:pt x="1058" y="49"/>
                  <a:pt x="1061" y="49"/>
                </a:cubicBezTo>
                <a:cubicBezTo>
                  <a:pt x="1061" y="50"/>
                  <a:pt x="1061" y="50"/>
                  <a:pt x="1061" y="50"/>
                </a:cubicBezTo>
                <a:cubicBezTo>
                  <a:pt x="1063" y="50"/>
                  <a:pt x="1063" y="50"/>
                  <a:pt x="1063" y="50"/>
                </a:cubicBezTo>
                <a:cubicBezTo>
                  <a:pt x="1064" y="51"/>
                  <a:pt x="1064" y="51"/>
                  <a:pt x="1064" y="51"/>
                </a:cubicBezTo>
                <a:cubicBezTo>
                  <a:pt x="1066" y="51"/>
                  <a:pt x="1065" y="55"/>
                  <a:pt x="1063" y="54"/>
                </a:cubicBezTo>
                <a:cubicBezTo>
                  <a:pt x="1062" y="54"/>
                  <a:pt x="1062" y="54"/>
                  <a:pt x="1062" y="54"/>
                </a:cubicBezTo>
                <a:cubicBezTo>
                  <a:pt x="1060" y="53"/>
                  <a:pt x="1060" y="53"/>
                  <a:pt x="1060" y="53"/>
                </a:cubicBezTo>
                <a:cubicBezTo>
                  <a:pt x="1060" y="53"/>
                  <a:pt x="1060" y="53"/>
                  <a:pt x="1060" y="53"/>
                </a:cubicBezTo>
                <a:close/>
                <a:moveTo>
                  <a:pt x="1073" y="57"/>
                </a:moveTo>
                <a:cubicBezTo>
                  <a:pt x="1071" y="57"/>
                  <a:pt x="1072" y="53"/>
                  <a:pt x="1075" y="54"/>
                </a:cubicBezTo>
                <a:cubicBezTo>
                  <a:pt x="1076" y="55"/>
                  <a:pt x="1076" y="55"/>
                  <a:pt x="1076" y="55"/>
                </a:cubicBezTo>
                <a:cubicBezTo>
                  <a:pt x="1078" y="55"/>
                  <a:pt x="1078" y="55"/>
                  <a:pt x="1078" y="55"/>
                </a:cubicBezTo>
                <a:cubicBezTo>
                  <a:pt x="1080" y="56"/>
                  <a:pt x="1079" y="59"/>
                  <a:pt x="1077" y="59"/>
                </a:cubicBezTo>
                <a:cubicBezTo>
                  <a:pt x="1075" y="58"/>
                  <a:pt x="1075" y="58"/>
                  <a:pt x="1075" y="58"/>
                </a:cubicBezTo>
                <a:cubicBezTo>
                  <a:pt x="1073" y="57"/>
                  <a:pt x="1073" y="57"/>
                  <a:pt x="1073" y="57"/>
                </a:cubicBezTo>
                <a:close/>
                <a:moveTo>
                  <a:pt x="1087" y="63"/>
                </a:moveTo>
                <a:cubicBezTo>
                  <a:pt x="1085" y="62"/>
                  <a:pt x="1086" y="58"/>
                  <a:pt x="1088" y="59"/>
                </a:cubicBezTo>
                <a:cubicBezTo>
                  <a:pt x="1089" y="60"/>
                  <a:pt x="1089" y="60"/>
                  <a:pt x="1089" y="60"/>
                </a:cubicBezTo>
                <a:cubicBezTo>
                  <a:pt x="1091" y="60"/>
                  <a:pt x="1091" y="60"/>
                  <a:pt x="1091" y="60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94" y="61"/>
                  <a:pt x="1093" y="65"/>
                  <a:pt x="1090" y="64"/>
                </a:cubicBezTo>
                <a:cubicBezTo>
                  <a:pt x="1090" y="64"/>
                  <a:pt x="1090" y="64"/>
                  <a:pt x="1090" y="64"/>
                </a:cubicBezTo>
                <a:cubicBezTo>
                  <a:pt x="1088" y="63"/>
                  <a:pt x="1088" y="63"/>
                  <a:pt x="1088" y="63"/>
                </a:cubicBezTo>
                <a:cubicBezTo>
                  <a:pt x="1087" y="63"/>
                  <a:pt x="1087" y="63"/>
                  <a:pt x="1087" y="63"/>
                </a:cubicBezTo>
                <a:close/>
                <a:moveTo>
                  <a:pt x="1100" y="68"/>
                </a:moveTo>
                <a:cubicBezTo>
                  <a:pt x="1098" y="67"/>
                  <a:pt x="1100" y="64"/>
                  <a:pt x="1102" y="65"/>
                </a:cubicBezTo>
                <a:cubicBezTo>
                  <a:pt x="1102" y="65"/>
                  <a:pt x="1102" y="65"/>
                  <a:pt x="1102" y="65"/>
                </a:cubicBezTo>
                <a:cubicBezTo>
                  <a:pt x="1104" y="66"/>
                  <a:pt x="1104" y="66"/>
                  <a:pt x="1104" y="66"/>
                </a:cubicBezTo>
                <a:cubicBezTo>
                  <a:pt x="1105" y="66"/>
                  <a:pt x="1105" y="66"/>
                  <a:pt x="1105" y="66"/>
                </a:cubicBezTo>
                <a:cubicBezTo>
                  <a:pt x="1107" y="67"/>
                  <a:pt x="1106" y="71"/>
                  <a:pt x="1104" y="70"/>
                </a:cubicBezTo>
                <a:cubicBezTo>
                  <a:pt x="1102" y="69"/>
                  <a:pt x="1102" y="69"/>
                  <a:pt x="1102" y="69"/>
                </a:cubicBezTo>
                <a:cubicBezTo>
                  <a:pt x="1101" y="68"/>
                  <a:pt x="1101" y="68"/>
                  <a:pt x="1101" y="68"/>
                </a:cubicBezTo>
                <a:cubicBezTo>
                  <a:pt x="1100" y="68"/>
                  <a:pt x="1100" y="68"/>
                  <a:pt x="1100" y="68"/>
                </a:cubicBezTo>
                <a:close/>
                <a:moveTo>
                  <a:pt x="1114" y="74"/>
                </a:moveTo>
                <a:cubicBezTo>
                  <a:pt x="1111" y="73"/>
                  <a:pt x="1113" y="70"/>
                  <a:pt x="1115" y="71"/>
                </a:cubicBezTo>
                <a:cubicBezTo>
                  <a:pt x="1116" y="71"/>
                  <a:pt x="1116" y="71"/>
                  <a:pt x="1116" y="71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21" y="73"/>
                  <a:pt x="1119" y="77"/>
                  <a:pt x="1117" y="76"/>
                </a:cubicBezTo>
                <a:cubicBezTo>
                  <a:pt x="1116" y="76"/>
                  <a:pt x="1116" y="76"/>
                  <a:pt x="1116" y="76"/>
                </a:cubicBezTo>
                <a:cubicBezTo>
                  <a:pt x="1115" y="75"/>
                  <a:pt x="1115" y="75"/>
                  <a:pt x="1115" y="75"/>
                </a:cubicBezTo>
                <a:cubicBezTo>
                  <a:pt x="1114" y="74"/>
                  <a:pt x="1114" y="74"/>
                  <a:pt x="1114" y="74"/>
                </a:cubicBezTo>
                <a:close/>
                <a:moveTo>
                  <a:pt x="1126" y="81"/>
                </a:moveTo>
                <a:cubicBezTo>
                  <a:pt x="1124" y="80"/>
                  <a:pt x="1126" y="76"/>
                  <a:pt x="1128" y="77"/>
                </a:cubicBezTo>
                <a:cubicBezTo>
                  <a:pt x="1128" y="77"/>
                  <a:pt x="1128" y="77"/>
                  <a:pt x="1128" y="77"/>
                </a:cubicBezTo>
                <a:cubicBezTo>
                  <a:pt x="1130" y="78"/>
                  <a:pt x="1130" y="78"/>
                  <a:pt x="1130" y="78"/>
                </a:cubicBezTo>
                <a:cubicBezTo>
                  <a:pt x="1131" y="79"/>
                  <a:pt x="1131" y="79"/>
                  <a:pt x="1131" y="79"/>
                </a:cubicBezTo>
                <a:cubicBezTo>
                  <a:pt x="1133" y="80"/>
                  <a:pt x="1132" y="83"/>
                  <a:pt x="1130" y="82"/>
                </a:cubicBezTo>
                <a:cubicBezTo>
                  <a:pt x="1128" y="82"/>
                  <a:pt x="1128" y="82"/>
                  <a:pt x="1128" y="82"/>
                </a:cubicBezTo>
                <a:cubicBezTo>
                  <a:pt x="1127" y="81"/>
                  <a:pt x="1127" y="81"/>
                  <a:pt x="1127" y="81"/>
                </a:cubicBezTo>
                <a:cubicBezTo>
                  <a:pt x="1126" y="81"/>
                  <a:pt x="1126" y="81"/>
                  <a:pt x="1126" y="81"/>
                </a:cubicBezTo>
                <a:close/>
                <a:moveTo>
                  <a:pt x="1139" y="88"/>
                </a:moveTo>
                <a:cubicBezTo>
                  <a:pt x="1137" y="87"/>
                  <a:pt x="1139" y="83"/>
                  <a:pt x="1141" y="85"/>
                </a:cubicBezTo>
                <a:cubicBezTo>
                  <a:pt x="1141" y="85"/>
                  <a:pt x="1141" y="85"/>
                  <a:pt x="1141" y="85"/>
                </a:cubicBezTo>
                <a:cubicBezTo>
                  <a:pt x="1143" y="86"/>
                  <a:pt x="1143" y="86"/>
                  <a:pt x="1143" y="86"/>
                </a:cubicBezTo>
                <a:cubicBezTo>
                  <a:pt x="1144" y="86"/>
                  <a:pt x="1144" y="86"/>
                  <a:pt x="1144" y="86"/>
                </a:cubicBezTo>
                <a:cubicBezTo>
                  <a:pt x="1146" y="87"/>
                  <a:pt x="1145" y="91"/>
                  <a:pt x="1142" y="90"/>
                </a:cubicBezTo>
                <a:cubicBezTo>
                  <a:pt x="1141" y="89"/>
                  <a:pt x="1141" y="89"/>
                  <a:pt x="1141" y="89"/>
                </a:cubicBezTo>
                <a:cubicBezTo>
                  <a:pt x="1140" y="88"/>
                  <a:pt x="1140" y="88"/>
                  <a:pt x="1140" y="88"/>
                </a:cubicBezTo>
                <a:cubicBezTo>
                  <a:pt x="1139" y="88"/>
                  <a:pt x="1139" y="88"/>
                  <a:pt x="1139" y="88"/>
                </a:cubicBezTo>
                <a:close/>
                <a:moveTo>
                  <a:pt x="1152" y="95"/>
                </a:moveTo>
                <a:cubicBezTo>
                  <a:pt x="1150" y="94"/>
                  <a:pt x="1151" y="91"/>
                  <a:pt x="1154" y="92"/>
                </a:cubicBezTo>
                <a:cubicBezTo>
                  <a:pt x="1154" y="93"/>
                  <a:pt x="1154" y="93"/>
                  <a:pt x="1154" y="93"/>
                </a:cubicBezTo>
                <a:cubicBezTo>
                  <a:pt x="1156" y="94"/>
                  <a:pt x="1156" y="94"/>
                  <a:pt x="1156" y="94"/>
                </a:cubicBezTo>
                <a:cubicBezTo>
                  <a:pt x="1157" y="94"/>
                  <a:pt x="1157" y="94"/>
                  <a:pt x="1157" y="94"/>
                </a:cubicBezTo>
                <a:cubicBezTo>
                  <a:pt x="1159" y="96"/>
                  <a:pt x="1156" y="99"/>
                  <a:pt x="1155" y="97"/>
                </a:cubicBezTo>
                <a:cubicBezTo>
                  <a:pt x="1154" y="97"/>
                  <a:pt x="1154" y="97"/>
                  <a:pt x="1154" y="97"/>
                </a:cubicBezTo>
                <a:cubicBezTo>
                  <a:pt x="1152" y="96"/>
                  <a:pt x="1152" y="96"/>
                  <a:pt x="1152" y="96"/>
                </a:cubicBezTo>
                <a:cubicBezTo>
                  <a:pt x="1152" y="95"/>
                  <a:pt x="1152" y="95"/>
                  <a:pt x="1152" y="95"/>
                </a:cubicBezTo>
                <a:close/>
                <a:moveTo>
                  <a:pt x="1164" y="103"/>
                </a:moveTo>
                <a:cubicBezTo>
                  <a:pt x="1162" y="102"/>
                  <a:pt x="1164" y="99"/>
                  <a:pt x="1166" y="100"/>
                </a:cubicBezTo>
                <a:cubicBezTo>
                  <a:pt x="1166" y="101"/>
                  <a:pt x="1166" y="101"/>
                  <a:pt x="1166" y="101"/>
                </a:cubicBezTo>
                <a:cubicBezTo>
                  <a:pt x="1167" y="102"/>
                  <a:pt x="1167" y="102"/>
                  <a:pt x="1167" y="102"/>
                </a:cubicBezTo>
                <a:cubicBezTo>
                  <a:pt x="1169" y="103"/>
                  <a:pt x="1169" y="103"/>
                  <a:pt x="1169" y="103"/>
                </a:cubicBezTo>
                <a:cubicBezTo>
                  <a:pt x="1171" y="104"/>
                  <a:pt x="1168" y="107"/>
                  <a:pt x="1166" y="106"/>
                </a:cubicBezTo>
                <a:cubicBezTo>
                  <a:pt x="1165" y="105"/>
                  <a:pt x="1165" y="105"/>
                  <a:pt x="1165" y="105"/>
                </a:cubicBezTo>
                <a:cubicBezTo>
                  <a:pt x="1164" y="104"/>
                  <a:pt x="1164" y="104"/>
                  <a:pt x="1164" y="104"/>
                </a:cubicBezTo>
                <a:cubicBezTo>
                  <a:pt x="1164" y="103"/>
                  <a:pt x="1164" y="103"/>
                  <a:pt x="1164" y="103"/>
                </a:cubicBezTo>
                <a:close/>
                <a:moveTo>
                  <a:pt x="1175" y="112"/>
                </a:moveTo>
                <a:cubicBezTo>
                  <a:pt x="1173" y="111"/>
                  <a:pt x="1176" y="108"/>
                  <a:pt x="1177" y="109"/>
                </a:cubicBezTo>
                <a:cubicBezTo>
                  <a:pt x="1179" y="110"/>
                  <a:pt x="1179" y="110"/>
                  <a:pt x="1179" y="110"/>
                </a:cubicBezTo>
                <a:cubicBezTo>
                  <a:pt x="1180" y="111"/>
                  <a:pt x="1180" y="111"/>
                  <a:pt x="1180" y="111"/>
                </a:cubicBezTo>
                <a:cubicBezTo>
                  <a:pt x="1180" y="112"/>
                  <a:pt x="1180" y="112"/>
                  <a:pt x="1180" y="112"/>
                </a:cubicBezTo>
                <a:cubicBezTo>
                  <a:pt x="1182" y="113"/>
                  <a:pt x="1180" y="116"/>
                  <a:pt x="1178" y="114"/>
                </a:cubicBezTo>
                <a:cubicBezTo>
                  <a:pt x="1178" y="114"/>
                  <a:pt x="1178" y="114"/>
                  <a:pt x="1178" y="114"/>
                </a:cubicBezTo>
                <a:cubicBezTo>
                  <a:pt x="1176" y="113"/>
                  <a:pt x="1176" y="113"/>
                  <a:pt x="1176" y="113"/>
                </a:cubicBezTo>
                <a:cubicBezTo>
                  <a:pt x="1175" y="112"/>
                  <a:pt x="1175" y="112"/>
                  <a:pt x="1175" y="112"/>
                </a:cubicBezTo>
                <a:close/>
                <a:moveTo>
                  <a:pt x="1186" y="121"/>
                </a:moveTo>
                <a:cubicBezTo>
                  <a:pt x="1184" y="120"/>
                  <a:pt x="1187" y="117"/>
                  <a:pt x="1189" y="119"/>
                </a:cubicBezTo>
                <a:cubicBezTo>
                  <a:pt x="1189" y="119"/>
                  <a:pt x="1189" y="119"/>
                  <a:pt x="1189" y="119"/>
                </a:cubicBezTo>
                <a:cubicBezTo>
                  <a:pt x="1190" y="120"/>
                  <a:pt x="1190" y="120"/>
                  <a:pt x="1190" y="120"/>
                </a:cubicBezTo>
                <a:cubicBezTo>
                  <a:pt x="1191" y="121"/>
                  <a:pt x="1191" y="121"/>
                  <a:pt x="1191" y="121"/>
                </a:cubicBezTo>
                <a:cubicBezTo>
                  <a:pt x="1193" y="123"/>
                  <a:pt x="1191" y="125"/>
                  <a:pt x="1189" y="124"/>
                </a:cubicBezTo>
                <a:cubicBezTo>
                  <a:pt x="1188" y="123"/>
                  <a:pt x="1188" y="123"/>
                  <a:pt x="1188" y="123"/>
                </a:cubicBezTo>
                <a:cubicBezTo>
                  <a:pt x="1187" y="122"/>
                  <a:pt x="1187" y="122"/>
                  <a:pt x="1187" y="122"/>
                </a:cubicBezTo>
                <a:cubicBezTo>
                  <a:pt x="1186" y="121"/>
                  <a:pt x="1186" y="121"/>
                  <a:pt x="1186" y="121"/>
                </a:cubicBezTo>
                <a:close/>
                <a:moveTo>
                  <a:pt x="1197" y="131"/>
                </a:moveTo>
                <a:cubicBezTo>
                  <a:pt x="1195" y="130"/>
                  <a:pt x="1198" y="127"/>
                  <a:pt x="1199" y="129"/>
                </a:cubicBezTo>
                <a:cubicBezTo>
                  <a:pt x="1200" y="129"/>
                  <a:pt x="1200" y="129"/>
                  <a:pt x="1200" y="129"/>
                </a:cubicBezTo>
                <a:cubicBezTo>
                  <a:pt x="1201" y="131"/>
                  <a:pt x="1201" y="131"/>
                  <a:pt x="1201" y="131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3"/>
                  <a:pt x="1201" y="136"/>
                  <a:pt x="1199" y="134"/>
                </a:cubicBezTo>
                <a:cubicBezTo>
                  <a:pt x="1198" y="133"/>
                  <a:pt x="1198" y="133"/>
                  <a:pt x="1198" y="133"/>
                </a:cubicBezTo>
                <a:cubicBezTo>
                  <a:pt x="1197" y="132"/>
                  <a:pt x="1197" y="132"/>
                  <a:pt x="1197" y="132"/>
                </a:cubicBezTo>
                <a:cubicBezTo>
                  <a:pt x="1197" y="131"/>
                  <a:pt x="1197" y="131"/>
                  <a:pt x="1197" y="131"/>
                </a:cubicBezTo>
                <a:close/>
                <a:moveTo>
                  <a:pt x="1207" y="142"/>
                </a:moveTo>
                <a:cubicBezTo>
                  <a:pt x="1205" y="140"/>
                  <a:pt x="1208" y="138"/>
                  <a:pt x="1209" y="140"/>
                </a:cubicBezTo>
                <a:cubicBezTo>
                  <a:pt x="1210" y="140"/>
                  <a:pt x="1210" y="140"/>
                  <a:pt x="1210" y="140"/>
                </a:cubicBezTo>
                <a:cubicBezTo>
                  <a:pt x="1211" y="141"/>
                  <a:pt x="1211" y="141"/>
                  <a:pt x="1211" y="141"/>
                </a:cubicBezTo>
                <a:cubicBezTo>
                  <a:pt x="1212" y="142"/>
                  <a:pt x="1212" y="142"/>
                  <a:pt x="1212" y="142"/>
                </a:cubicBezTo>
                <a:cubicBezTo>
                  <a:pt x="1212" y="143"/>
                  <a:pt x="1212" y="143"/>
                  <a:pt x="1212" y="143"/>
                </a:cubicBezTo>
                <a:cubicBezTo>
                  <a:pt x="1213" y="144"/>
                  <a:pt x="1210" y="147"/>
                  <a:pt x="1209" y="145"/>
                </a:cubicBezTo>
                <a:cubicBezTo>
                  <a:pt x="1209" y="145"/>
                  <a:pt x="1209" y="145"/>
                  <a:pt x="1209" y="145"/>
                </a:cubicBezTo>
                <a:cubicBezTo>
                  <a:pt x="1208" y="144"/>
                  <a:pt x="1208" y="144"/>
                  <a:pt x="1208" y="144"/>
                </a:cubicBezTo>
                <a:cubicBezTo>
                  <a:pt x="1207" y="142"/>
                  <a:pt x="1207" y="142"/>
                  <a:pt x="1207" y="142"/>
                </a:cubicBezTo>
                <a:cubicBezTo>
                  <a:pt x="1207" y="142"/>
                  <a:pt x="1207" y="142"/>
                  <a:pt x="1207" y="142"/>
                </a:cubicBezTo>
                <a:close/>
                <a:moveTo>
                  <a:pt x="1215" y="153"/>
                </a:moveTo>
                <a:cubicBezTo>
                  <a:pt x="1214" y="152"/>
                  <a:pt x="1217" y="149"/>
                  <a:pt x="1218" y="151"/>
                </a:cubicBezTo>
                <a:cubicBezTo>
                  <a:pt x="1219" y="152"/>
                  <a:pt x="1219" y="152"/>
                  <a:pt x="1219" y="152"/>
                </a:cubicBezTo>
                <a:cubicBezTo>
                  <a:pt x="1220" y="153"/>
                  <a:pt x="1220" y="153"/>
                  <a:pt x="1220" y="153"/>
                </a:cubicBezTo>
                <a:cubicBezTo>
                  <a:pt x="1221" y="154"/>
                  <a:pt x="1221" y="154"/>
                  <a:pt x="1221" y="154"/>
                </a:cubicBezTo>
                <a:cubicBezTo>
                  <a:pt x="1222" y="156"/>
                  <a:pt x="1219" y="158"/>
                  <a:pt x="1218" y="156"/>
                </a:cubicBezTo>
                <a:cubicBezTo>
                  <a:pt x="1217" y="155"/>
                  <a:pt x="1217" y="155"/>
                  <a:pt x="1217" y="155"/>
                </a:cubicBezTo>
                <a:cubicBezTo>
                  <a:pt x="1216" y="154"/>
                  <a:pt x="1216" y="154"/>
                  <a:pt x="1216" y="154"/>
                </a:cubicBezTo>
                <a:cubicBezTo>
                  <a:pt x="1215" y="153"/>
                  <a:pt x="1215" y="153"/>
                  <a:pt x="1215" y="153"/>
                </a:cubicBezTo>
                <a:close/>
                <a:moveTo>
                  <a:pt x="1223" y="165"/>
                </a:moveTo>
                <a:cubicBezTo>
                  <a:pt x="1222" y="163"/>
                  <a:pt x="1226" y="162"/>
                  <a:pt x="1227" y="164"/>
                </a:cubicBezTo>
                <a:cubicBezTo>
                  <a:pt x="1227" y="165"/>
                  <a:pt x="1227" y="165"/>
                  <a:pt x="1227" y="165"/>
                </a:cubicBezTo>
                <a:cubicBezTo>
                  <a:pt x="1228" y="166"/>
                  <a:pt x="1228" y="166"/>
                  <a:pt x="1228" y="166"/>
                </a:cubicBezTo>
                <a:cubicBezTo>
                  <a:pt x="1228" y="167"/>
                  <a:pt x="1228" y="167"/>
                  <a:pt x="1228" y="167"/>
                </a:cubicBezTo>
                <a:cubicBezTo>
                  <a:pt x="1229" y="169"/>
                  <a:pt x="1226" y="171"/>
                  <a:pt x="1225" y="169"/>
                </a:cubicBezTo>
                <a:cubicBezTo>
                  <a:pt x="1225" y="168"/>
                  <a:pt x="1225" y="168"/>
                  <a:pt x="1225" y="168"/>
                </a:cubicBezTo>
                <a:cubicBezTo>
                  <a:pt x="1224" y="166"/>
                  <a:pt x="1224" y="166"/>
                  <a:pt x="1224" y="166"/>
                </a:cubicBezTo>
                <a:cubicBezTo>
                  <a:pt x="1223" y="165"/>
                  <a:pt x="1223" y="165"/>
                  <a:pt x="1223" y="165"/>
                </a:cubicBezTo>
                <a:close/>
                <a:moveTo>
                  <a:pt x="1230" y="178"/>
                </a:moveTo>
                <a:cubicBezTo>
                  <a:pt x="1229" y="176"/>
                  <a:pt x="1232" y="174"/>
                  <a:pt x="1233" y="177"/>
                </a:cubicBezTo>
                <a:cubicBezTo>
                  <a:pt x="1234" y="177"/>
                  <a:pt x="1234" y="177"/>
                  <a:pt x="1234" y="177"/>
                </a:cubicBezTo>
                <a:cubicBezTo>
                  <a:pt x="1234" y="179"/>
                  <a:pt x="1234" y="179"/>
                  <a:pt x="1234" y="179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6" y="182"/>
                  <a:pt x="1232" y="184"/>
                  <a:pt x="1232" y="181"/>
                </a:cubicBezTo>
                <a:cubicBezTo>
                  <a:pt x="1231" y="181"/>
                  <a:pt x="1231" y="181"/>
                  <a:pt x="1231" y="181"/>
                </a:cubicBezTo>
                <a:cubicBezTo>
                  <a:pt x="1231" y="180"/>
                  <a:pt x="1231" y="180"/>
                  <a:pt x="1231" y="180"/>
                </a:cubicBezTo>
                <a:cubicBezTo>
                  <a:pt x="1230" y="179"/>
                  <a:pt x="1230" y="179"/>
                  <a:pt x="1230" y="179"/>
                </a:cubicBezTo>
                <a:cubicBezTo>
                  <a:pt x="1230" y="178"/>
                  <a:pt x="1230" y="178"/>
                  <a:pt x="1230" y="178"/>
                </a:cubicBezTo>
                <a:close/>
                <a:moveTo>
                  <a:pt x="1235" y="192"/>
                </a:moveTo>
                <a:cubicBezTo>
                  <a:pt x="1234" y="189"/>
                  <a:pt x="1238" y="188"/>
                  <a:pt x="1239" y="191"/>
                </a:cubicBezTo>
                <a:cubicBezTo>
                  <a:pt x="1239" y="192"/>
                  <a:pt x="1239" y="192"/>
                  <a:pt x="1239" y="192"/>
                </a:cubicBezTo>
                <a:cubicBezTo>
                  <a:pt x="1239" y="193"/>
                  <a:pt x="1239" y="193"/>
                  <a:pt x="1239" y="193"/>
                </a:cubicBezTo>
                <a:cubicBezTo>
                  <a:pt x="1240" y="194"/>
                  <a:pt x="1240" y="194"/>
                  <a:pt x="1240" y="194"/>
                </a:cubicBezTo>
                <a:cubicBezTo>
                  <a:pt x="1240" y="196"/>
                  <a:pt x="1237" y="197"/>
                  <a:pt x="1236" y="195"/>
                </a:cubicBezTo>
                <a:cubicBezTo>
                  <a:pt x="1236" y="194"/>
                  <a:pt x="1236" y="194"/>
                  <a:pt x="1236" y="194"/>
                </a:cubicBezTo>
                <a:cubicBezTo>
                  <a:pt x="1236" y="193"/>
                  <a:pt x="1236" y="193"/>
                  <a:pt x="1236" y="193"/>
                </a:cubicBezTo>
                <a:cubicBezTo>
                  <a:pt x="1235" y="192"/>
                  <a:pt x="1235" y="192"/>
                  <a:pt x="1235" y="192"/>
                </a:cubicBezTo>
                <a:close/>
                <a:moveTo>
                  <a:pt x="1242" y="223"/>
                </a:moveTo>
                <a:cubicBezTo>
                  <a:pt x="1237" y="223"/>
                  <a:pt x="1234" y="227"/>
                  <a:pt x="1234" y="231"/>
                </a:cubicBezTo>
                <a:cubicBezTo>
                  <a:pt x="1234" y="235"/>
                  <a:pt x="1237" y="239"/>
                  <a:pt x="1242" y="239"/>
                </a:cubicBezTo>
                <a:cubicBezTo>
                  <a:pt x="1246" y="239"/>
                  <a:pt x="1249" y="235"/>
                  <a:pt x="1249" y="231"/>
                </a:cubicBezTo>
                <a:cubicBezTo>
                  <a:pt x="1249" y="227"/>
                  <a:pt x="1246" y="223"/>
                  <a:pt x="1242" y="223"/>
                </a:cubicBezTo>
                <a:close/>
                <a:moveTo>
                  <a:pt x="142" y="209"/>
                </a:moveTo>
                <a:cubicBezTo>
                  <a:pt x="142" y="211"/>
                  <a:pt x="146" y="211"/>
                  <a:pt x="146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7" y="203"/>
                  <a:pt x="143" y="203"/>
                  <a:pt x="143" y="205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2" y="209"/>
                  <a:pt x="142" y="209"/>
                  <a:pt x="142" y="209"/>
                </a:cubicBezTo>
                <a:close/>
                <a:moveTo>
                  <a:pt x="143" y="223"/>
                </a:moveTo>
                <a:cubicBezTo>
                  <a:pt x="148" y="223"/>
                  <a:pt x="151" y="227"/>
                  <a:pt x="151" y="231"/>
                </a:cubicBezTo>
                <a:cubicBezTo>
                  <a:pt x="151" y="235"/>
                  <a:pt x="148" y="239"/>
                  <a:pt x="143" y="239"/>
                </a:cubicBezTo>
                <a:cubicBezTo>
                  <a:pt x="139" y="239"/>
                  <a:pt x="136" y="235"/>
                  <a:pt x="136" y="231"/>
                </a:cubicBezTo>
                <a:cubicBezTo>
                  <a:pt x="136" y="227"/>
                  <a:pt x="139" y="223"/>
                  <a:pt x="143" y="223"/>
                </a:cubicBezTo>
                <a:close/>
                <a:moveTo>
                  <a:pt x="560" y="48"/>
                </a:moveTo>
                <a:cubicBezTo>
                  <a:pt x="564" y="48"/>
                  <a:pt x="568" y="52"/>
                  <a:pt x="568" y="56"/>
                </a:cubicBezTo>
                <a:cubicBezTo>
                  <a:pt x="568" y="60"/>
                  <a:pt x="564" y="64"/>
                  <a:pt x="560" y="64"/>
                </a:cubicBezTo>
                <a:cubicBezTo>
                  <a:pt x="556" y="64"/>
                  <a:pt x="552" y="60"/>
                  <a:pt x="552" y="56"/>
                </a:cubicBezTo>
                <a:cubicBezTo>
                  <a:pt x="552" y="52"/>
                  <a:pt x="556" y="48"/>
                  <a:pt x="560" y="48"/>
                </a:cubicBezTo>
                <a:close/>
                <a:moveTo>
                  <a:pt x="825" y="48"/>
                </a:moveTo>
                <a:cubicBezTo>
                  <a:pt x="821" y="48"/>
                  <a:pt x="817" y="52"/>
                  <a:pt x="817" y="56"/>
                </a:cubicBezTo>
                <a:cubicBezTo>
                  <a:pt x="817" y="60"/>
                  <a:pt x="821" y="64"/>
                  <a:pt x="825" y="64"/>
                </a:cubicBezTo>
                <a:cubicBezTo>
                  <a:pt x="829" y="64"/>
                  <a:pt x="833" y="60"/>
                  <a:pt x="833" y="56"/>
                </a:cubicBezTo>
                <a:cubicBezTo>
                  <a:pt x="833" y="52"/>
                  <a:pt x="829" y="48"/>
                  <a:pt x="825" y="48"/>
                </a:cubicBezTo>
                <a:close/>
                <a:moveTo>
                  <a:pt x="540" y="48"/>
                </a:moveTo>
                <a:cubicBezTo>
                  <a:pt x="542" y="49"/>
                  <a:pt x="543" y="45"/>
                  <a:pt x="541" y="44"/>
                </a:cubicBezTo>
                <a:cubicBezTo>
                  <a:pt x="541" y="44"/>
                  <a:pt x="541" y="44"/>
                  <a:pt x="541" y="44"/>
                </a:cubicBezTo>
                <a:cubicBezTo>
                  <a:pt x="539" y="44"/>
                  <a:pt x="539" y="44"/>
                  <a:pt x="539" y="44"/>
                </a:cubicBezTo>
                <a:cubicBezTo>
                  <a:pt x="538" y="43"/>
                  <a:pt x="538" y="43"/>
                  <a:pt x="538" y="43"/>
                </a:cubicBezTo>
                <a:cubicBezTo>
                  <a:pt x="535" y="43"/>
                  <a:pt x="534" y="46"/>
                  <a:pt x="537" y="47"/>
                </a:cubicBezTo>
                <a:cubicBezTo>
                  <a:pt x="538" y="47"/>
                  <a:pt x="538" y="47"/>
                  <a:pt x="538" y="47"/>
                </a:cubicBezTo>
                <a:cubicBezTo>
                  <a:pt x="540" y="48"/>
                  <a:pt x="540" y="48"/>
                  <a:pt x="540" y="48"/>
                </a:cubicBezTo>
                <a:cubicBezTo>
                  <a:pt x="540" y="48"/>
                  <a:pt x="540" y="48"/>
                  <a:pt x="540" y="48"/>
                </a:cubicBezTo>
                <a:close/>
                <a:moveTo>
                  <a:pt x="526" y="44"/>
                </a:moveTo>
                <a:cubicBezTo>
                  <a:pt x="528" y="45"/>
                  <a:pt x="529" y="41"/>
                  <a:pt x="527" y="41"/>
                </a:cubicBezTo>
                <a:cubicBezTo>
                  <a:pt x="527" y="41"/>
                  <a:pt x="527" y="41"/>
                  <a:pt x="527" y="41"/>
                </a:cubicBezTo>
                <a:cubicBezTo>
                  <a:pt x="525" y="40"/>
                  <a:pt x="525" y="40"/>
                  <a:pt x="525" y="40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1" y="39"/>
                  <a:pt x="520" y="43"/>
                  <a:pt x="523" y="43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6" y="44"/>
                  <a:pt x="526" y="44"/>
                  <a:pt x="526" y="44"/>
                </a:cubicBezTo>
                <a:cubicBezTo>
                  <a:pt x="526" y="44"/>
                  <a:pt x="526" y="44"/>
                  <a:pt x="526" y="44"/>
                </a:cubicBezTo>
                <a:close/>
                <a:moveTo>
                  <a:pt x="512" y="41"/>
                </a:moveTo>
                <a:cubicBezTo>
                  <a:pt x="514" y="41"/>
                  <a:pt x="515" y="38"/>
                  <a:pt x="513" y="37"/>
                </a:cubicBezTo>
                <a:cubicBezTo>
                  <a:pt x="512" y="37"/>
                  <a:pt x="512" y="37"/>
                  <a:pt x="512" y="37"/>
                </a:cubicBezTo>
                <a:cubicBezTo>
                  <a:pt x="510" y="37"/>
                  <a:pt x="510" y="37"/>
                  <a:pt x="510" y="37"/>
                </a:cubicBezTo>
                <a:cubicBezTo>
                  <a:pt x="509" y="37"/>
                  <a:pt x="509" y="37"/>
                  <a:pt x="509" y="37"/>
                </a:cubicBezTo>
                <a:cubicBezTo>
                  <a:pt x="507" y="36"/>
                  <a:pt x="506" y="40"/>
                  <a:pt x="508" y="40"/>
                </a:cubicBezTo>
                <a:cubicBezTo>
                  <a:pt x="509" y="40"/>
                  <a:pt x="509" y="40"/>
                  <a:pt x="509" y="40"/>
                </a:cubicBezTo>
                <a:cubicBezTo>
                  <a:pt x="511" y="41"/>
                  <a:pt x="511" y="41"/>
                  <a:pt x="511" y="41"/>
                </a:cubicBezTo>
                <a:cubicBezTo>
                  <a:pt x="512" y="41"/>
                  <a:pt x="512" y="41"/>
                  <a:pt x="512" y="41"/>
                </a:cubicBezTo>
                <a:close/>
                <a:moveTo>
                  <a:pt x="498" y="38"/>
                </a:moveTo>
                <a:cubicBezTo>
                  <a:pt x="500" y="39"/>
                  <a:pt x="501" y="35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2" y="34"/>
                  <a:pt x="492" y="38"/>
                  <a:pt x="494" y="38"/>
                </a:cubicBezTo>
                <a:cubicBezTo>
                  <a:pt x="495" y="38"/>
                  <a:pt x="495" y="38"/>
                  <a:pt x="495" y="38"/>
                </a:cubicBezTo>
                <a:cubicBezTo>
                  <a:pt x="497" y="38"/>
                  <a:pt x="497" y="38"/>
                  <a:pt x="497" y="38"/>
                </a:cubicBezTo>
                <a:cubicBezTo>
                  <a:pt x="498" y="38"/>
                  <a:pt x="498" y="38"/>
                  <a:pt x="498" y="38"/>
                </a:cubicBezTo>
                <a:close/>
                <a:moveTo>
                  <a:pt x="483" y="37"/>
                </a:moveTo>
                <a:cubicBezTo>
                  <a:pt x="486" y="37"/>
                  <a:pt x="486" y="33"/>
                  <a:pt x="484" y="3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81" y="33"/>
                  <a:pt x="481" y="33"/>
                  <a:pt x="481" y="33"/>
                </a:cubicBezTo>
                <a:cubicBezTo>
                  <a:pt x="480" y="33"/>
                  <a:pt x="480" y="33"/>
                  <a:pt x="480" y="33"/>
                </a:cubicBezTo>
                <a:cubicBezTo>
                  <a:pt x="478" y="32"/>
                  <a:pt x="477" y="36"/>
                  <a:pt x="480" y="36"/>
                </a:cubicBezTo>
                <a:cubicBezTo>
                  <a:pt x="480" y="36"/>
                  <a:pt x="480" y="36"/>
                  <a:pt x="480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3" y="37"/>
                  <a:pt x="483" y="37"/>
                  <a:pt x="483" y="37"/>
                </a:cubicBezTo>
                <a:close/>
                <a:moveTo>
                  <a:pt x="469" y="35"/>
                </a:moveTo>
                <a:cubicBezTo>
                  <a:pt x="471" y="35"/>
                  <a:pt x="471" y="32"/>
                  <a:pt x="469" y="32"/>
                </a:cubicBezTo>
                <a:cubicBezTo>
                  <a:pt x="468" y="32"/>
                  <a:pt x="468" y="32"/>
                  <a:pt x="468" y="32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5" y="31"/>
                  <a:pt x="465" y="31"/>
                  <a:pt x="465" y="31"/>
                </a:cubicBezTo>
                <a:cubicBezTo>
                  <a:pt x="463" y="31"/>
                  <a:pt x="463" y="35"/>
                  <a:pt x="465" y="35"/>
                </a:cubicBezTo>
                <a:cubicBezTo>
                  <a:pt x="466" y="35"/>
                  <a:pt x="466" y="35"/>
                  <a:pt x="466" y="35"/>
                </a:cubicBezTo>
                <a:cubicBezTo>
                  <a:pt x="468" y="35"/>
                  <a:pt x="468" y="35"/>
                  <a:pt x="468" y="35"/>
                </a:cubicBezTo>
                <a:cubicBezTo>
                  <a:pt x="469" y="35"/>
                  <a:pt x="469" y="35"/>
                  <a:pt x="469" y="35"/>
                </a:cubicBezTo>
                <a:close/>
                <a:moveTo>
                  <a:pt x="454" y="35"/>
                </a:moveTo>
                <a:cubicBezTo>
                  <a:pt x="457" y="35"/>
                  <a:pt x="457" y="31"/>
                  <a:pt x="454" y="31"/>
                </a:cubicBezTo>
                <a:cubicBezTo>
                  <a:pt x="453" y="31"/>
                  <a:pt x="453" y="31"/>
                  <a:pt x="453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48" y="31"/>
                  <a:pt x="448" y="35"/>
                  <a:pt x="451" y="35"/>
                </a:cubicBezTo>
                <a:cubicBezTo>
                  <a:pt x="451" y="35"/>
                  <a:pt x="451" y="35"/>
                  <a:pt x="451" y="35"/>
                </a:cubicBezTo>
                <a:cubicBezTo>
                  <a:pt x="453" y="35"/>
                  <a:pt x="453" y="35"/>
                  <a:pt x="453" y="35"/>
                </a:cubicBezTo>
                <a:cubicBezTo>
                  <a:pt x="454" y="35"/>
                  <a:pt x="454" y="35"/>
                  <a:pt x="454" y="35"/>
                </a:cubicBezTo>
                <a:close/>
                <a:moveTo>
                  <a:pt x="440" y="34"/>
                </a:moveTo>
                <a:cubicBezTo>
                  <a:pt x="442" y="34"/>
                  <a:pt x="442" y="31"/>
                  <a:pt x="440" y="31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4" y="31"/>
                  <a:pt x="434" y="35"/>
                  <a:pt x="436" y="35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439" y="34"/>
                  <a:pt x="439" y="34"/>
                  <a:pt x="439" y="34"/>
                </a:cubicBezTo>
                <a:cubicBezTo>
                  <a:pt x="440" y="34"/>
                  <a:pt x="440" y="34"/>
                  <a:pt x="440" y="34"/>
                </a:cubicBezTo>
                <a:close/>
                <a:moveTo>
                  <a:pt x="425" y="35"/>
                </a:moveTo>
                <a:cubicBezTo>
                  <a:pt x="428" y="35"/>
                  <a:pt x="428" y="31"/>
                  <a:pt x="425" y="31"/>
                </a:cubicBezTo>
                <a:cubicBezTo>
                  <a:pt x="424" y="31"/>
                  <a:pt x="424" y="31"/>
                  <a:pt x="42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21" y="32"/>
                  <a:pt x="421" y="32"/>
                  <a:pt x="421" y="32"/>
                </a:cubicBezTo>
                <a:cubicBezTo>
                  <a:pt x="419" y="32"/>
                  <a:pt x="419" y="35"/>
                  <a:pt x="422" y="35"/>
                </a:cubicBezTo>
                <a:cubicBezTo>
                  <a:pt x="422" y="35"/>
                  <a:pt x="422" y="35"/>
                  <a:pt x="422" y="35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425" y="35"/>
                  <a:pt x="425" y="35"/>
                  <a:pt x="425" y="35"/>
                </a:cubicBezTo>
                <a:close/>
                <a:moveTo>
                  <a:pt x="411" y="36"/>
                </a:moveTo>
                <a:cubicBezTo>
                  <a:pt x="413" y="36"/>
                  <a:pt x="413" y="32"/>
                  <a:pt x="410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4" y="33"/>
                  <a:pt x="405" y="37"/>
                  <a:pt x="407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9" y="36"/>
                  <a:pt x="409" y="36"/>
                  <a:pt x="409" y="36"/>
                </a:cubicBezTo>
                <a:cubicBezTo>
                  <a:pt x="411" y="36"/>
                  <a:pt x="411" y="36"/>
                  <a:pt x="411" y="36"/>
                </a:cubicBezTo>
                <a:close/>
                <a:moveTo>
                  <a:pt x="396" y="38"/>
                </a:moveTo>
                <a:cubicBezTo>
                  <a:pt x="399" y="37"/>
                  <a:pt x="398" y="34"/>
                  <a:pt x="396" y="34"/>
                </a:cubicBezTo>
                <a:cubicBezTo>
                  <a:pt x="395" y="34"/>
                  <a:pt x="395" y="34"/>
                  <a:pt x="395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0" y="35"/>
                  <a:pt x="390" y="38"/>
                  <a:pt x="393" y="38"/>
                </a:cubicBezTo>
                <a:cubicBezTo>
                  <a:pt x="393" y="38"/>
                  <a:pt x="393" y="38"/>
                  <a:pt x="393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6" y="38"/>
                  <a:pt x="396" y="38"/>
                  <a:pt x="396" y="38"/>
                </a:cubicBezTo>
                <a:close/>
                <a:moveTo>
                  <a:pt x="382" y="40"/>
                </a:moveTo>
                <a:cubicBezTo>
                  <a:pt x="384" y="39"/>
                  <a:pt x="384" y="36"/>
                  <a:pt x="381" y="36"/>
                </a:cubicBezTo>
                <a:cubicBezTo>
                  <a:pt x="380" y="36"/>
                  <a:pt x="380" y="36"/>
                  <a:pt x="380" y="36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5" y="37"/>
                  <a:pt x="376" y="41"/>
                  <a:pt x="378" y="40"/>
                </a:cubicBezTo>
                <a:cubicBezTo>
                  <a:pt x="379" y="40"/>
                  <a:pt x="379" y="40"/>
                  <a:pt x="379" y="40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82" y="40"/>
                  <a:pt x="382" y="40"/>
                  <a:pt x="382" y="40"/>
                </a:cubicBezTo>
                <a:close/>
                <a:moveTo>
                  <a:pt x="368" y="42"/>
                </a:moveTo>
                <a:cubicBezTo>
                  <a:pt x="370" y="42"/>
                  <a:pt x="369" y="38"/>
                  <a:pt x="367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4" y="39"/>
                  <a:pt x="364" y="39"/>
                  <a:pt x="364" y="39"/>
                </a:cubicBezTo>
                <a:cubicBezTo>
                  <a:pt x="363" y="39"/>
                  <a:pt x="363" y="39"/>
                  <a:pt x="363" y="39"/>
                </a:cubicBezTo>
                <a:cubicBezTo>
                  <a:pt x="361" y="40"/>
                  <a:pt x="362" y="43"/>
                  <a:pt x="364" y="43"/>
                </a:cubicBezTo>
                <a:cubicBezTo>
                  <a:pt x="364" y="43"/>
                  <a:pt x="364" y="43"/>
                  <a:pt x="364" y="43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68" y="42"/>
                  <a:pt x="368" y="42"/>
                  <a:pt x="368" y="42"/>
                </a:cubicBezTo>
                <a:close/>
                <a:moveTo>
                  <a:pt x="353" y="45"/>
                </a:moveTo>
                <a:cubicBezTo>
                  <a:pt x="356" y="44"/>
                  <a:pt x="355" y="41"/>
                  <a:pt x="353" y="42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7" y="43"/>
                  <a:pt x="348" y="47"/>
                  <a:pt x="350" y="46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3" y="45"/>
                  <a:pt x="353" y="45"/>
                  <a:pt x="353" y="45"/>
                </a:cubicBezTo>
                <a:close/>
                <a:moveTo>
                  <a:pt x="339" y="49"/>
                </a:moveTo>
                <a:cubicBezTo>
                  <a:pt x="342" y="48"/>
                  <a:pt x="341" y="45"/>
                  <a:pt x="338" y="45"/>
                </a:cubicBezTo>
                <a:cubicBezTo>
                  <a:pt x="338" y="46"/>
                  <a:pt x="338" y="46"/>
                  <a:pt x="338" y="46"/>
                </a:cubicBezTo>
                <a:cubicBezTo>
                  <a:pt x="336" y="46"/>
                  <a:pt x="336" y="46"/>
                  <a:pt x="336" y="46"/>
                </a:cubicBezTo>
                <a:cubicBezTo>
                  <a:pt x="335" y="46"/>
                  <a:pt x="335" y="46"/>
                  <a:pt x="335" y="46"/>
                </a:cubicBezTo>
                <a:cubicBezTo>
                  <a:pt x="333" y="47"/>
                  <a:pt x="334" y="51"/>
                  <a:pt x="336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39" y="49"/>
                  <a:pt x="339" y="49"/>
                  <a:pt x="339" y="49"/>
                </a:cubicBezTo>
                <a:cubicBezTo>
                  <a:pt x="339" y="49"/>
                  <a:pt x="339" y="49"/>
                  <a:pt x="339" y="49"/>
                </a:cubicBezTo>
                <a:close/>
                <a:moveTo>
                  <a:pt x="325" y="53"/>
                </a:moveTo>
                <a:cubicBezTo>
                  <a:pt x="328" y="52"/>
                  <a:pt x="327" y="49"/>
                  <a:pt x="324" y="49"/>
                </a:cubicBezTo>
                <a:cubicBezTo>
                  <a:pt x="324" y="50"/>
                  <a:pt x="324" y="50"/>
                  <a:pt x="324" y="50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19" y="51"/>
                  <a:pt x="320" y="55"/>
                  <a:pt x="322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lose/>
                <a:moveTo>
                  <a:pt x="312" y="57"/>
                </a:moveTo>
                <a:cubicBezTo>
                  <a:pt x="314" y="57"/>
                  <a:pt x="313" y="53"/>
                  <a:pt x="310" y="54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5" y="56"/>
                  <a:pt x="306" y="59"/>
                  <a:pt x="308" y="59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2" y="57"/>
                  <a:pt x="312" y="57"/>
                  <a:pt x="312" y="57"/>
                </a:cubicBezTo>
                <a:close/>
                <a:moveTo>
                  <a:pt x="298" y="63"/>
                </a:moveTo>
                <a:cubicBezTo>
                  <a:pt x="300" y="62"/>
                  <a:pt x="299" y="58"/>
                  <a:pt x="297" y="59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1" y="61"/>
                  <a:pt x="292" y="65"/>
                  <a:pt x="295" y="64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298" y="63"/>
                  <a:pt x="298" y="63"/>
                  <a:pt x="298" y="63"/>
                </a:cubicBezTo>
                <a:close/>
                <a:moveTo>
                  <a:pt x="285" y="68"/>
                </a:moveTo>
                <a:cubicBezTo>
                  <a:pt x="287" y="67"/>
                  <a:pt x="285" y="64"/>
                  <a:pt x="283" y="65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78" y="67"/>
                  <a:pt x="279" y="71"/>
                  <a:pt x="281" y="70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4" y="68"/>
                  <a:pt x="284" y="68"/>
                  <a:pt x="284" y="68"/>
                </a:cubicBezTo>
                <a:cubicBezTo>
                  <a:pt x="285" y="68"/>
                  <a:pt x="285" y="68"/>
                  <a:pt x="285" y="68"/>
                </a:cubicBezTo>
                <a:close/>
                <a:moveTo>
                  <a:pt x="271" y="74"/>
                </a:moveTo>
                <a:cubicBezTo>
                  <a:pt x="274" y="73"/>
                  <a:pt x="272" y="70"/>
                  <a:pt x="270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4" y="73"/>
                  <a:pt x="266" y="77"/>
                  <a:pt x="268" y="76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1" y="74"/>
                  <a:pt x="271" y="74"/>
                  <a:pt x="271" y="74"/>
                </a:cubicBezTo>
                <a:close/>
                <a:moveTo>
                  <a:pt x="258" y="81"/>
                </a:moveTo>
                <a:cubicBezTo>
                  <a:pt x="261" y="80"/>
                  <a:pt x="259" y="76"/>
                  <a:pt x="257" y="77"/>
                </a:cubicBezTo>
                <a:cubicBezTo>
                  <a:pt x="257" y="77"/>
                  <a:pt x="257" y="77"/>
                  <a:pt x="257" y="77"/>
                </a:cubicBezTo>
                <a:cubicBezTo>
                  <a:pt x="255" y="78"/>
                  <a:pt x="255" y="78"/>
                  <a:pt x="255" y="78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1" y="80"/>
                  <a:pt x="253" y="83"/>
                  <a:pt x="255" y="82"/>
                </a:cubicBezTo>
                <a:cubicBezTo>
                  <a:pt x="257" y="82"/>
                  <a:pt x="257" y="82"/>
                  <a:pt x="257" y="82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58" y="81"/>
                  <a:pt x="258" y="81"/>
                  <a:pt x="258" y="81"/>
                </a:cubicBezTo>
                <a:close/>
                <a:moveTo>
                  <a:pt x="246" y="88"/>
                </a:moveTo>
                <a:cubicBezTo>
                  <a:pt x="248" y="87"/>
                  <a:pt x="246" y="83"/>
                  <a:pt x="244" y="85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42" y="86"/>
                  <a:pt x="242" y="86"/>
                  <a:pt x="242" y="86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39" y="87"/>
                  <a:pt x="240" y="91"/>
                  <a:pt x="243" y="90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5" y="88"/>
                  <a:pt x="245" y="88"/>
                  <a:pt x="245" y="88"/>
                </a:cubicBezTo>
                <a:cubicBezTo>
                  <a:pt x="246" y="88"/>
                  <a:pt x="246" y="88"/>
                  <a:pt x="246" y="88"/>
                </a:cubicBezTo>
                <a:close/>
                <a:moveTo>
                  <a:pt x="233" y="95"/>
                </a:moveTo>
                <a:cubicBezTo>
                  <a:pt x="235" y="94"/>
                  <a:pt x="234" y="91"/>
                  <a:pt x="231" y="92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8" y="94"/>
                  <a:pt x="228" y="94"/>
                  <a:pt x="228" y="94"/>
                </a:cubicBezTo>
                <a:cubicBezTo>
                  <a:pt x="226" y="96"/>
                  <a:pt x="229" y="99"/>
                  <a:pt x="230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233" y="95"/>
                  <a:pt x="233" y="95"/>
                  <a:pt x="233" y="95"/>
                </a:cubicBezTo>
                <a:close/>
                <a:moveTo>
                  <a:pt x="221" y="103"/>
                </a:moveTo>
                <a:cubicBezTo>
                  <a:pt x="223" y="102"/>
                  <a:pt x="221" y="99"/>
                  <a:pt x="219" y="100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8" y="102"/>
                  <a:pt x="218" y="102"/>
                  <a:pt x="218" y="102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4" y="104"/>
                  <a:pt x="217" y="107"/>
                  <a:pt x="218" y="106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3"/>
                  <a:pt x="221" y="103"/>
                  <a:pt x="221" y="103"/>
                </a:cubicBezTo>
                <a:close/>
                <a:moveTo>
                  <a:pt x="210" y="112"/>
                </a:moveTo>
                <a:cubicBezTo>
                  <a:pt x="212" y="111"/>
                  <a:pt x="209" y="108"/>
                  <a:pt x="208" y="109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3" y="113"/>
                  <a:pt x="205" y="116"/>
                  <a:pt x="207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10" y="112"/>
                  <a:pt x="210" y="112"/>
                  <a:pt x="210" y="112"/>
                </a:cubicBezTo>
                <a:close/>
                <a:moveTo>
                  <a:pt x="199" y="121"/>
                </a:moveTo>
                <a:cubicBezTo>
                  <a:pt x="201" y="120"/>
                  <a:pt x="198" y="117"/>
                  <a:pt x="196" y="119"/>
                </a:cubicBezTo>
                <a:cubicBezTo>
                  <a:pt x="196" y="119"/>
                  <a:pt x="196" y="119"/>
                  <a:pt x="196" y="119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3"/>
                  <a:pt x="194" y="125"/>
                  <a:pt x="196" y="124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9" y="121"/>
                  <a:pt x="199" y="121"/>
                  <a:pt x="199" y="121"/>
                </a:cubicBezTo>
                <a:close/>
                <a:moveTo>
                  <a:pt x="188" y="131"/>
                </a:moveTo>
                <a:cubicBezTo>
                  <a:pt x="190" y="130"/>
                  <a:pt x="187" y="127"/>
                  <a:pt x="186" y="129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82" y="133"/>
                  <a:pt x="184" y="136"/>
                  <a:pt x="186" y="134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88" y="131"/>
                  <a:pt x="188" y="131"/>
                  <a:pt x="188" y="131"/>
                </a:cubicBezTo>
                <a:close/>
                <a:moveTo>
                  <a:pt x="178" y="142"/>
                </a:moveTo>
                <a:cubicBezTo>
                  <a:pt x="180" y="140"/>
                  <a:pt x="177" y="138"/>
                  <a:pt x="176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2" y="144"/>
                  <a:pt x="175" y="147"/>
                  <a:pt x="176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2"/>
                  <a:pt x="178" y="142"/>
                  <a:pt x="178" y="142"/>
                </a:cubicBezTo>
                <a:close/>
                <a:moveTo>
                  <a:pt x="169" y="153"/>
                </a:moveTo>
                <a:cubicBezTo>
                  <a:pt x="171" y="152"/>
                  <a:pt x="168" y="149"/>
                  <a:pt x="167" y="151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3" y="156"/>
                  <a:pt x="166" y="158"/>
                  <a:pt x="167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3"/>
                  <a:pt x="169" y="153"/>
                  <a:pt x="169" y="153"/>
                </a:cubicBezTo>
                <a:close/>
                <a:moveTo>
                  <a:pt x="162" y="165"/>
                </a:moveTo>
                <a:cubicBezTo>
                  <a:pt x="163" y="163"/>
                  <a:pt x="159" y="162"/>
                  <a:pt x="158" y="164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5" y="169"/>
                  <a:pt x="159" y="171"/>
                  <a:pt x="160" y="169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2" y="165"/>
                  <a:pt x="162" y="165"/>
                  <a:pt x="162" y="165"/>
                </a:cubicBezTo>
                <a:close/>
                <a:moveTo>
                  <a:pt x="155" y="178"/>
                </a:moveTo>
                <a:cubicBezTo>
                  <a:pt x="156" y="176"/>
                  <a:pt x="153" y="174"/>
                  <a:pt x="152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49" y="182"/>
                  <a:pt x="153" y="184"/>
                  <a:pt x="153" y="181"/>
                </a:cubicBezTo>
                <a:cubicBezTo>
                  <a:pt x="153" y="181"/>
                  <a:pt x="153" y="181"/>
                  <a:pt x="153" y="181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8"/>
                  <a:pt x="155" y="178"/>
                  <a:pt x="155" y="178"/>
                </a:cubicBezTo>
                <a:close/>
                <a:moveTo>
                  <a:pt x="150" y="192"/>
                </a:moveTo>
                <a:cubicBezTo>
                  <a:pt x="150" y="189"/>
                  <a:pt x="147" y="188"/>
                  <a:pt x="146" y="191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46" y="193"/>
                  <a:pt x="146" y="193"/>
                  <a:pt x="146" y="193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96"/>
                  <a:pt x="148" y="197"/>
                  <a:pt x="149" y="195"/>
                </a:cubicBezTo>
                <a:cubicBezTo>
                  <a:pt x="149" y="194"/>
                  <a:pt x="149" y="194"/>
                  <a:pt x="149" y="194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50" y="192"/>
                  <a:pt x="150" y="192"/>
                  <a:pt x="150" y="192"/>
                </a:cubicBezTo>
                <a:close/>
                <a:moveTo>
                  <a:pt x="64" y="331"/>
                </a:moveTo>
                <a:cubicBezTo>
                  <a:pt x="66" y="331"/>
                  <a:pt x="68" y="330"/>
                  <a:pt x="70" y="330"/>
                </a:cubicBezTo>
                <a:cubicBezTo>
                  <a:pt x="71" y="331"/>
                  <a:pt x="73" y="332"/>
                  <a:pt x="74" y="332"/>
                </a:cubicBezTo>
                <a:cubicBezTo>
                  <a:pt x="79" y="332"/>
                  <a:pt x="82" y="329"/>
                  <a:pt x="84" y="327"/>
                </a:cubicBezTo>
                <a:cubicBezTo>
                  <a:pt x="86" y="326"/>
                  <a:pt x="87" y="327"/>
                  <a:pt x="89" y="327"/>
                </a:cubicBezTo>
                <a:cubicBezTo>
                  <a:pt x="87" y="326"/>
                  <a:pt x="84" y="325"/>
                  <a:pt x="82" y="325"/>
                </a:cubicBezTo>
                <a:cubicBezTo>
                  <a:pt x="79" y="324"/>
                  <a:pt x="77" y="330"/>
                  <a:pt x="75" y="328"/>
                </a:cubicBezTo>
                <a:cubicBezTo>
                  <a:pt x="75" y="328"/>
                  <a:pt x="75" y="327"/>
                  <a:pt x="74" y="327"/>
                </a:cubicBezTo>
                <a:cubicBezTo>
                  <a:pt x="75" y="326"/>
                  <a:pt x="76" y="325"/>
                  <a:pt x="77" y="324"/>
                </a:cubicBezTo>
                <a:cubicBezTo>
                  <a:pt x="78" y="324"/>
                  <a:pt x="80" y="323"/>
                  <a:pt x="82" y="321"/>
                </a:cubicBezTo>
                <a:cubicBezTo>
                  <a:pt x="86" y="317"/>
                  <a:pt x="94" y="320"/>
                  <a:pt x="94" y="320"/>
                </a:cubicBezTo>
                <a:cubicBezTo>
                  <a:pt x="94" y="320"/>
                  <a:pt x="84" y="312"/>
                  <a:pt x="79" y="316"/>
                </a:cubicBezTo>
                <a:cubicBezTo>
                  <a:pt x="78" y="317"/>
                  <a:pt x="77" y="318"/>
                  <a:pt x="76" y="319"/>
                </a:cubicBezTo>
                <a:cubicBezTo>
                  <a:pt x="75" y="317"/>
                  <a:pt x="74" y="315"/>
                  <a:pt x="73" y="314"/>
                </a:cubicBezTo>
                <a:cubicBezTo>
                  <a:pt x="74" y="312"/>
                  <a:pt x="77" y="314"/>
                  <a:pt x="81" y="314"/>
                </a:cubicBezTo>
                <a:cubicBezTo>
                  <a:pt x="86" y="313"/>
                  <a:pt x="88" y="310"/>
                  <a:pt x="88" y="310"/>
                </a:cubicBezTo>
                <a:cubicBezTo>
                  <a:pt x="85" y="312"/>
                  <a:pt x="83" y="311"/>
                  <a:pt x="81" y="311"/>
                </a:cubicBezTo>
                <a:cubicBezTo>
                  <a:pt x="80" y="311"/>
                  <a:pt x="76" y="308"/>
                  <a:pt x="72" y="309"/>
                </a:cubicBezTo>
                <a:cubicBezTo>
                  <a:pt x="70" y="309"/>
                  <a:pt x="70" y="310"/>
                  <a:pt x="69" y="310"/>
                </a:cubicBezTo>
                <a:cubicBezTo>
                  <a:pt x="67" y="309"/>
                  <a:pt x="66" y="309"/>
                  <a:pt x="64" y="308"/>
                </a:cubicBezTo>
                <a:cubicBezTo>
                  <a:pt x="70" y="315"/>
                  <a:pt x="69" y="323"/>
                  <a:pt x="64" y="331"/>
                </a:cubicBezTo>
                <a:close/>
                <a:moveTo>
                  <a:pt x="13" y="305"/>
                </a:moveTo>
                <a:cubicBezTo>
                  <a:pt x="12" y="305"/>
                  <a:pt x="6" y="309"/>
                  <a:pt x="4" y="316"/>
                </a:cubicBezTo>
                <a:cubicBezTo>
                  <a:pt x="2" y="322"/>
                  <a:pt x="0" y="330"/>
                  <a:pt x="5" y="335"/>
                </a:cubicBezTo>
                <a:cubicBezTo>
                  <a:pt x="9" y="338"/>
                  <a:pt x="15" y="343"/>
                  <a:pt x="27" y="342"/>
                </a:cubicBezTo>
                <a:cubicBezTo>
                  <a:pt x="25" y="341"/>
                  <a:pt x="17" y="331"/>
                  <a:pt x="16" y="326"/>
                </a:cubicBezTo>
                <a:cubicBezTo>
                  <a:pt x="13" y="317"/>
                  <a:pt x="15" y="309"/>
                  <a:pt x="21" y="303"/>
                </a:cubicBezTo>
                <a:cubicBezTo>
                  <a:pt x="22" y="303"/>
                  <a:pt x="21" y="303"/>
                  <a:pt x="21" y="303"/>
                </a:cubicBezTo>
                <a:cubicBezTo>
                  <a:pt x="18" y="304"/>
                  <a:pt x="13" y="309"/>
                  <a:pt x="12" y="308"/>
                </a:cubicBezTo>
                <a:cubicBezTo>
                  <a:pt x="12" y="307"/>
                  <a:pt x="13" y="306"/>
                  <a:pt x="14" y="305"/>
                </a:cubicBezTo>
                <a:cubicBezTo>
                  <a:pt x="16" y="304"/>
                  <a:pt x="18" y="303"/>
                  <a:pt x="20" y="301"/>
                </a:cubicBezTo>
                <a:cubicBezTo>
                  <a:pt x="24" y="299"/>
                  <a:pt x="32" y="296"/>
                  <a:pt x="38" y="297"/>
                </a:cubicBezTo>
                <a:cubicBezTo>
                  <a:pt x="46" y="298"/>
                  <a:pt x="49" y="300"/>
                  <a:pt x="53" y="304"/>
                </a:cubicBezTo>
                <a:cubicBezTo>
                  <a:pt x="56" y="306"/>
                  <a:pt x="58" y="310"/>
                  <a:pt x="59" y="313"/>
                </a:cubicBezTo>
                <a:cubicBezTo>
                  <a:pt x="65" y="321"/>
                  <a:pt x="57" y="330"/>
                  <a:pt x="52" y="334"/>
                </a:cubicBezTo>
                <a:cubicBezTo>
                  <a:pt x="44" y="342"/>
                  <a:pt x="3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41" y="348"/>
                  <a:pt x="50" y="344"/>
                  <a:pt x="64" y="326"/>
                </a:cubicBezTo>
                <a:cubicBezTo>
                  <a:pt x="69" y="319"/>
                  <a:pt x="66" y="312"/>
                  <a:pt x="62" y="311"/>
                </a:cubicBezTo>
                <a:cubicBezTo>
                  <a:pt x="63" y="305"/>
                  <a:pt x="61" y="299"/>
                  <a:pt x="58" y="295"/>
                </a:cubicBezTo>
                <a:cubicBezTo>
                  <a:pt x="56" y="293"/>
                  <a:pt x="48" y="286"/>
                  <a:pt x="42" y="290"/>
                </a:cubicBezTo>
                <a:cubicBezTo>
                  <a:pt x="39" y="283"/>
                  <a:pt x="28" y="288"/>
                  <a:pt x="23" y="292"/>
                </a:cubicBezTo>
                <a:cubicBezTo>
                  <a:pt x="18" y="296"/>
                  <a:pt x="13" y="304"/>
                  <a:pt x="13" y="305"/>
                </a:cubicBezTo>
                <a:close/>
                <a:moveTo>
                  <a:pt x="51" y="342"/>
                </a:moveTo>
                <a:cubicBezTo>
                  <a:pt x="46" y="347"/>
                  <a:pt x="34" y="351"/>
                  <a:pt x="21" y="344"/>
                </a:cubicBezTo>
                <a:cubicBezTo>
                  <a:pt x="17" y="345"/>
                  <a:pt x="12" y="342"/>
                  <a:pt x="8" y="340"/>
                </a:cubicBezTo>
                <a:cubicBezTo>
                  <a:pt x="13" y="345"/>
                  <a:pt x="17" y="348"/>
                  <a:pt x="19" y="346"/>
                </a:cubicBezTo>
                <a:cubicBezTo>
                  <a:pt x="22" y="348"/>
                  <a:pt x="23" y="355"/>
                  <a:pt x="31" y="357"/>
                </a:cubicBezTo>
                <a:cubicBezTo>
                  <a:pt x="39" y="360"/>
                  <a:pt x="46" y="360"/>
                  <a:pt x="53" y="353"/>
                </a:cubicBezTo>
                <a:cubicBezTo>
                  <a:pt x="61" y="346"/>
                  <a:pt x="64" y="339"/>
                  <a:pt x="62" y="332"/>
                </a:cubicBezTo>
                <a:cubicBezTo>
                  <a:pt x="58" y="336"/>
                  <a:pt x="56" y="339"/>
                  <a:pt x="51" y="342"/>
                </a:cubicBezTo>
                <a:close/>
                <a:moveTo>
                  <a:pt x="47" y="335"/>
                </a:moveTo>
                <a:cubicBezTo>
                  <a:pt x="50" y="331"/>
                  <a:pt x="50" y="322"/>
                  <a:pt x="50" y="319"/>
                </a:cubicBezTo>
                <a:cubicBezTo>
                  <a:pt x="49" y="318"/>
                  <a:pt x="48" y="316"/>
                  <a:pt x="47" y="315"/>
                </a:cubicBezTo>
                <a:cubicBezTo>
                  <a:pt x="43" y="310"/>
                  <a:pt x="39" y="309"/>
                  <a:pt x="34" y="307"/>
                </a:cubicBezTo>
                <a:cubicBezTo>
                  <a:pt x="30" y="306"/>
                  <a:pt x="26" y="305"/>
                  <a:pt x="22" y="305"/>
                </a:cubicBezTo>
                <a:cubicBezTo>
                  <a:pt x="20" y="306"/>
                  <a:pt x="17" y="311"/>
                  <a:pt x="17" y="313"/>
                </a:cubicBezTo>
                <a:cubicBezTo>
                  <a:pt x="19" y="323"/>
                  <a:pt x="28" y="328"/>
                  <a:pt x="30" y="328"/>
                </a:cubicBezTo>
                <a:cubicBezTo>
                  <a:pt x="31" y="328"/>
                  <a:pt x="32" y="329"/>
                  <a:pt x="33" y="329"/>
                </a:cubicBezTo>
                <a:cubicBezTo>
                  <a:pt x="35" y="328"/>
                  <a:pt x="35" y="325"/>
                  <a:pt x="35" y="324"/>
                </a:cubicBezTo>
                <a:cubicBezTo>
                  <a:pt x="30" y="325"/>
                  <a:pt x="25" y="322"/>
                  <a:pt x="22" y="318"/>
                </a:cubicBezTo>
                <a:cubicBezTo>
                  <a:pt x="21" y="317"/>
                  <a:pt x="22" y="317"/>
                  <a:pt x="22" y="316"/>
                </a:cubicBezTo>
                <a:cubicBezTo>
                  <a:pt x="22" y="316"/>
                  <a:pt x="30" y="311"/>
                  <a:pt x="33" y="311"/>
                </a:cubicBezTo>
                <a:cubicBezTo>
                  <a:pt x="39" y="311"/>
                  <a:pt x="40" y="328"/>
                  <a:pt x="33" y="331"/>
                </a:cubicBezTo>
                <a:cubicBezTo>
                  <a:pt x="28" y="333"/>
                  <a:pt x="19" y="323"/>
                  <a:pt x="17" y="317"/>
                </a:cubicBezTo>
                <a:cubicBezTo>
                  <a:pt x="15" y="323"/>
                  <a:pt x="22" y="335"/>
                  <a:pt x="29" y="340"/>
                </a:cubicBezTo>
                <a:cubicBezTo>
                  <a:pt x="33" y="342"/>
                  <a:pt x="45" y="338"/>
                  <a:pt x="47" y="335"/>
                </a:cubicBezTo>
                <a:close/>
                <a:moveTo>
                  <a:pt x="49" y="314"/>
                </a:moveTo>
                <a:cubicBezTo>
                  <a:pt x="48" y="309"/>
                  <a:pt x="42" y="301"/>
                  <a:pt x="37" y="299"/>
                </a:cubicBezTo>
                <a:cubicBezTo>
                  <a:pt x="33" y="299"/>
                  <a:pt x="29" y="301"/>
                  <a:pt x="26" y="301"/>
                </a:cubicBezTo>
                <a:cubicBezTo>
                  <a:pt x="26" y="302"/>
                  <a:pt x="24" y="303"/>
                  <a:pt x="24" y="303"/>
                </a:cubicBezTo>
                <a:cubicBezTo>
                  <a:pt x="25" y="303"/>
                  <a:pt x="26" y="304"/>
                  <a:pt x="27" y="304"/>
                </a:cubicBezTo>
                <a:cubicBezTo>
                  <a:pt x="29" y="304"/>
                  <a:pt x="34" y="305"/>
                  <a:pt x="36" y="306"/>
                </a:cubicBezTo>
                <a:cubicBezTo>
                  <a:pt x="42" y="307"/>
                  <a:pt x="46" y="310"/>
                  <a:pt x="49" y="314"/>
                </a:cubicBezTo>
                <a:close/>
                <a:moveTo>
                  <a:pt x="35" y="322"/>
                </a:moveTo>
                <a:cubicBezTo>
                  <a:pt x="35" y="322"/>
                  <a:pt x="35" y="322"/>
                  <a:pt x="35" y="322"/>
                </a:cubicBezTo>
                <a:cubicBezTo>
                  <a:pt x="36" y="315"/>
                  <a:pt x="35" y="313"/>
                  <a:pt x="32" y="313"/>
                </a:cubicBezTo>
                <a:cubicBezTo>
                  <a:pt x="30" y="313"/>
                  <a:pt x="24" y="317"/>
                  <a:pt x="24" y="317"/>
                </a:cubicBezTo>
                <a:cubicBezTo>
                  <a:pt x="26" y="320"/>
                  <a:pt x="32" y="322"/>
                  <a:pt x="35" y="322"/>
                </a:cubicBezTo>
                <a:close/>
                <a:moveTo>
                  <a:pt x="57" y="313"/>
                </a:moveTo>
                <a:cubicBezTo>
                  <a:pt x="53" y="305"/>
                  <a:pt x="46" y="299"/>
                  <a:pt x="41" y="299"/>
                </a:cubicBezTo>
                <a:cubicBezTo>
                  <a:pt x="42" y="299"/>
                  <a:pt x="44" y="302"/>
                  <a:pt x="45" y="303"/>
                </a:cubicBezTo>
                <a:cubicBezTo>
                  <a:pt x="49" y="307"/>
                  <a:pt x="51" y="313"/>
                  <a:pt x="52" y="316"/>
                </a:cubicBezTo>
                <a:cubicBezTo>
                  <a:pt x="52" y="320"/>
                  <a:pt x="53" y="328"/>
                  <a:pt x="51" y="332"/>
                </a:cubicBezTo>
                <a:cubicBezTo>
                  <a:pt x="57" y="328"/>
                  <a:pt x="61" y="321"/>
                  <a:pt x="57" y="313"/>
                </a:cubicBezTo>
                <a:close/>
                <a:moveTo>
                  <a:pt x="70" y="376"/>
                </a:moveTo>
                <a:cubicBezTo>
                  <a:pt x="60" y="375"/>
                  <a:pt x="50" y="384"/>
                  <a:pt x="47" y="398"/>
                </a:cubicBezTo>
                <a:cubicBezTo>
                  <a:pt x="44" y="411"/>
                  <a:pt x="48" y="421"/>
                  <a:pt x="58" y="429"/>
                </a:cubicBezTo>
                <a:cubicBezTo>
                  <a:pt x="60" y="430"/>
                  <a:pt x="60" y="434"/>
                  <a:pt x="60" y="434"/>
                </a:cubicBezTo>
                <a:cubicBezTo>
                  <a:pt x="61" y="431"/>
                  <a:pt x="63" y="429"/>
                  <a:pt x="66" y="428"/>
                </a:cubicBezTo>
                <a:cubicBezTo>
                  <a:pt x="76" y="427"/>
                  <a:pt x="83" y="417"/>
                  <a:pt x="85" y="407"/>
                </a:cubicBezTo>
                <a:cubicBezTo>
                  <a:pt x="88" y="394"/>
                  <a:pt x="84" y="381"/>
                  <a:pt x="75" y="377"/>
                </a:cubicBezTo>
                <a:cubicBezTo>
                  <a:pt x="75" y="378"/>
                  <a:pt x="74" y="380"/>
                  <a:pt x="73" y="382"/>
                </a:cubicBezTo>
                <a:cubicBezTo>
                  <a:pt x="71" y="390"/>
                  <a:pt x="76" y="402"/>
                  <a:pt x="82" y="408"/>
                </a:cubicBezTo>
                <a:cubicBezTo>
                  <a:pt x="73" y="400"/>
                  <a:pt x="71" y="392"/>
                  <a:pt x="70" y="388"/>
                </a:cubicBezTo>
                <a:cubicBezTo>
                  <a:pt x="67" y="397"/>
                  <a:pt x="65" y="405"/>
                  <a:pt x="73" y="415"/>
                </a:cubicBezTo>
                <a:cubicBezTo>
                  <a:pt x="67" y="409"/>
                  <a:pt x="66" y="404"/>
                  <a:pt x="66" y="401"/>
                </a:cubicBezTo>
                <a:cubicBezTo>
                  <a:pt x="65" y="403"/>
                  <a:pt x="65" y="406"/>
                  <a:pt x="64" y="408"/>
                </a:cubicBezTo>
                <a:cubicBezTo>
                  <a:pt x="64" y="409"/>
                  <a:pt x="64" y="410"/>
                  <a:pt x="63" y="411"/>
                </a:cubicBezTo>
                <a:cubicBezTo>
                  <a:pt x="64" y="415"/>
                  <a:pt x="66" y="419"/>
                  <a:pt x="68" y="422"/>
                </a:cubicBezTo>
                <a:cubicBezTo>
                  <a:pt x="65" y="419"/>
                  <a:pt x="64" y="416"/>
                  <a:pt x="63" y="414"/>
                </a:cubicBezTo>
                <a:cubicBezTo>
                  <a:pt x="61" y="424"/>
                  <a:pt x="60" y="430"/>
                  <a:pt x="60" y="430"/>
                </a:cubicBezTo>
                <a:cubicBezTo>
                  <a:pt x="60" y="430"/>
                  <a:pt x="61" y="416"/>
                  <a:pt x="62" y="407"/>
                </a:cubicBezTo>
                <a:cubicBezTo>
                  <a:pt x="60" y="409"/>
                  <a:pt x="57" y="413"/>
                  <a:pt x="52" y="414"/>
                </a:cubicBezTo>
                <a:cubicBezTo>
                  <a:pt x="63" y="409"/>
                  <a:pt x="64" y="396"/>
                  <a:pt x="67" y="385"/>
                </a:cubicBezTo>
                <a:cubicBezTo>
                  <a:pt x="65" y="388"/>
                  <a:pt x="60" y="392"/>
                  <a:pt x="50" y="392"/>
                </a:cubicBezTo>
                <a:cubicBezTo>
                  <a:pt x="58" y="391"/>
                  <a:pt x="67" y="386"/>
                  <a:pt x="69" y="378"/>
                </a:cubicBezTo>
                <a:cubicBezTo>
                  <a:pt x="70" y="376"/>
                  <a:pt x="70" y="376"/>
                  <a:pt x="70" y="376"/>
                </a:cubicBezTo>
                <a:close/>
                <a:moveTo>
                  <a:pt x="77" y="371"/>
                </a:moveTo>
                <a:cubicBezTo>
                  <a:pt x="78" y="378"/>
                  <a:pt x="85" y="383"/>
                  <a:pt x="94" y="384"/>
                </a:cubicBezTo>
                <a:cubicBezTo>
                  <a:pt x="104" y="384"/>
                  <a:pt x="110" y="380"/>
                  <a:pt x="113" y="373"/>
                </a:cubicBezTo>
                <a:cubicBezTo>
                  <a:pt x="114" y="371"/>
                  <a:pt x="117" y="371"/>
                  <a:pt x="117" y="371"/>
                </a:cubicBezTo>
                <a:cubicBezTo>
                  <a:pt x="115" y="371"/>
                  <a:pt x="113" y="369"/>
                  <a:pt x="112" y="368"/>
                </a:cubicBezTo>
                <a:cubicBezTo>
                  <a:pt x="110" y="361"/>
                  <a:pt x="103" y="358"/>
                  <a:pt x="95" y="357"/>
                </a:cubicBezTo>
                <a:cubicBezTo>
                  <a:pt x="86" y="357"/>
                  <a:pt x="79" y="362"/>
                  <a:pt x="77" y="368"/>
                </a:cubicBezTo>
                <a:cubicBezTo>
                  <a:pt x="78" y="368"/>
                  <a:pt x="79" y="368"/>
                  <a:pt x="81" y="369"/>
                </a:cubicBezTo>
                <a:cubicBezTo>
                  <a:pt x="86" y="369"/>
                  <a:pt x="94" y="364"/>
                  <a:pt x="97" y="359"/>
                </a:cubicBezTo>
                <a:cubicBezTo>
                  <a:pt x="92" y="367"/>
                  <a:pt x="88" y="369"/>
                  <a:pt x="85" y="370"/>
                </a:cubicBezTo>
                <a:cubicBezTo>
                  <a:pt x="91" y="371"/>
                  <a:pt x="97" y="371"/>
                  <a:pt x="102" y="365"/>
                </a:cubicBezTo>
                <a:cubicBezTo>
                  <a:pt x="99" y="369"/>
                  <a:pt x="96" y="370"/>
                  <a:pt x="94" y="371"/>
                </a:cubicBezTo>
                <a:cubicBezTo>
                  <a:pt x="96" y="371"/>
                  <a:pt x="97" y="371"/>
                  <a:pt x="99" y="371"/>
                </a:cubicBezTo>
                <a:cubicBezTo>
                  <a:pt x="100" y="371"/>
                  <a:pt x="100" y="371"/>
                  <a:pt x="101" y="371"/>
                </a:cubicBezTo>
                <a:cubicBezTo>
                  <a:pt x="104" y="371"/>
                  <a:pt x="106" y="369"/>
                  <a:pt x="108" y="367"/>
                </a:cubicBezTo>
                <a:cubicBezTo>
                  <a:pt x="106" y="369"/>
                  <a:pt x="105" y="371"/>
                  <a:pt x="103" y="371"/>
                </a:cubicBezTo>
                <a:cubicBezTo>
                  <a:pt x="110" y="371"/>
                  <a:pt x="114" y="371"/>
                  <a:pt x="114" y="371"/>
                </a:cubicBezTo>
                <a:cubicBezTo>
                  <a:pt x="114" y="371"/>
                  <a:pt x="104" y="373"/>
                  <a:pt x="98" y="373"/>
                </a:cubicBezTo>
                <a:cubicBezTo>
                  <a:pt x="100" y="374"/>
                  <a:pt x="103" y="375"/>
                  <a:pt x="104" y="379"/>
                </a:cubicBezTo>
                <a:cubicBezTo>
                  <a:pt x="100" y="372"/>
                  <a:pt x="91" y="373"/>
                  <a:pt x="84" y="372"/>
                </a:cubicBezTo>
                <a:cubicBezTo>
                  <a:pt x="86" y="373"/>
                  <a:pt x="89" y="376"/>
                  <a:pt x="90" y="382"/>
                </a:cubicBezTo>
                <a:cubicBezTo>
                  <a:pt x="89" y="377"/>
                  <a:pt x="84" y="372"/>
                  <a:pt x="79" y="372"/>
                </a:cubicBezTo>
                <a:cubicBezTo>
                  <a:pt x="77" y="371"/>
                  <a:pt x="77" y="371"/>
                  <a:pt x="77" y="371"/>
                </a:cubicBezTo>
                <a:close/>
                <a:moveTo>
                  <a:pt x="71" y="370"/>
                </a:moveTo>
                <a:cubicBezTo>
                  <a:pt x="69" y="374"/>
                  <a:pt x="65" y="376"/>
                  <a:pt x="59" y="375"/>
                </a:cubicBezTo>
                <a:cubicBezTo>
                  <a:pt x="54" y="375"/>
                  <a:pt x="51" y="371"/>
                  <a:pt x="50" y="367"/>
                </a:cubicBezTo>
                <a:cubicBezTo>
                  <a:pt x="49" y="366"/>
                  <a:pt x="48" y="365"/>
                  <a:pt x="48" y="365"/>
                </a:cubicBezTo>
                <a:cubicBezTo>
                  <a:pt x="49" y="365"/>
                  <a:pt x="50" y="365"/>
                  <a:pt x="51" y="364"/>
                </a:cubicBezTo>
                <a:cubicBezTo>
                  <a:pt x="53" y="361"/>
                  <a:pt x="57" y="359"/>
                  <a:pt x="62" y="360"/>
                </a:cubicBezTo>
                <a:cubicBezTo>
                  <a:pt x="67" y="361"/>
                  <a:pt x="71" y="364"/>
                  <a:pt x="71" y="368"/>
                </a:cubicBezTo>
                <a:cubicBezTo>
                  <a:pt x="70" y="368"/>
                  <a:pt x="70" y="368"/>
                  <a:pt x="69" y="368"/>
                </a:cubicBezTo>
                <a:cubicBezTo>
                  <a:pt x="66" y="368"/>
                  <a:pt x="62" y="364"/>
                  <a:pt x="61" y="361"/>
                </a:cubicBezTo>
                <a:cubicBezTo>
                  <a:pt x="62" y="366"/>
                  <a:pt x="65" y="368"/>
                  <a:pt x="66" y="368"/>
                </a:cubicBezTo>
                <a:cubicBezTo>
                  <a:pt x="62" y="368"/>
                  <a:pt x="59" y="368"/>
                  <a:pt x="57" y="364"/>
                </a:cubicBezTo>
                <a:cubicBezTo>
                  <a:pt x="58" y="366"/>
                  <a:pt x="60" y="367"/>
                  <a:pt x="61" y="368"/>
                </a:cubicBezTo>
                <a:cubicBezTo>
                  <a:pt x="60" y="368"/>
                  <a:pt x="59" y="368"/>
                  <a:pt x="58" y="368"/>
                </a:cubicBezTo>
                <a:cubicBezTo>
                  <a:pt x="58" y="368"/>
                  <a:pt x="57" y="368"/>
                  <a:pt x="57" y="367"/>
                </a:cubicBezTo>
                <a:cubicBezTo>
                  <a:pt x="55" y="367"/>
                  <a:pt x="54" y="365"/>
                  <a:pt x="54" y="364"/>
                </a:cubicBezTo>
                <a:cubicBezTo>
                  <a:pt x="54" y="366"/>
                  <a:pt x="55" y="367"/>
                  <a:pt x="56" y="367"/>
                </a:cubicBezTo>
                <a:cubicBezTo>
                  <a:pt x="52" y="366"/>
                  <a:pt x="49" y="366"/>
                  <a:pt x="49" y="366"/>
                </a:cubicBezTo>
                <a:cubicBezTo>
                  <a:pt x="49" y="366"/>
                  <a:pt x="55" y="368"/>
                  <a:pt x="58" y="369"/>
                </a:cubicBezTo>
                <a:cubicBezTo>
                  <a:pt x="57" y="369"/>
                  <a:pt x="55" y="370"/>
                  <a:pt x="54" y="371"/>
                </a:cubicBezTo>
                <a:cubicBezTo>
                  <a:pt x="58" y="368"/>
                  <a:pt x="62" y="369"/>
                  <a:pt x="67" y="370"/>
                </a:cubicBezTo>
                <a:cubicBezTo>
                  <a:pt x="65" y="370"/>
                  <a:pt x="63" y="372"/>
                  <a:pt x="62" y="375"/>
                </a:cubicBezTo>
                <a:cubicBezTo>
                  <a:pt x="63" y="372"/>
                  <a:pt x="67" y="370"/>
                  <a:pt x="70" y="370"/>
                </a:cubicBezTo>
                <a:cubicBezTo>
                  <a:pt x="71" y="370"/>
                  <a:pt x="71" y="370"/>
                  <a:pt x="71" y="370"/>
                </a:cubicBezTo>
                <a:close/>
                <a:moveTo>
                  <a:pt x="70" y="265"/>
                </a:moveTo>
                <a:cubicBezTo>
                  <a:pt x="60" y="266"/>
                  <a:pt x="50" y="257"/>
                  <a:pt x="47" y="243"/>
                </a:cubicBezTo>
                <a:cubicBezTo>
                  <a:pt x="44" y="230"/>
                  <a:pt x="48" y="220"/>
                  <a:pt x="58" y="212"/>
                </a:cubicBezTo>
                <a:cubicBezTo>
                  <a:pt x="60" y="211"/>
                  <a:pt x="60" y="207"/>
                  <a:pt x="60" y="207"/>
                </a:cubicBezTo>
                <a:cubicBezTo>
                  <a:pt x="61" y="210"/>
                  <a:pt x="63" y="212"/>
                  <a:pt x="66" y="213"/>
                </a:cubicBezTo>
                <a:cubicBezTo>
                  <a:pt x="76" y="214"/>
                  <a:pt x="83" y="224"/>
                  <a:pt x="85" y="234"/>
                </a:cubicBezTo>
                <a:cubicBezTo>
                  <a:pt x="88" y="247"/>
                  <a:pt x="84" y="260"/>
                  <a:pt x="75" y="264"/>
                </a:cubicBezTo>
                <a:cubicBezTo>
                  <a:pt x="75" y="263"/>
                  <a:pt x="74" y="261"/>
                  <a:pt x="73" y="259"/>
                </a:cubicBezTo>
                <a:cubicBezTo>
                  <a:pt x="71" y="251"/>
                  <a:pt x="76" y="239"/>
                  <a:pt x="82" y="233"/>
                </a:cubicBezTo>
                <a:cubicBezTo>
                  <a:pt x="73" y="241"/>
                  <a:pt x="71" y="249"/>
                  <a:pt x="70" y="253"/>
                </a:cubicBezTo>
                <a:cubicBezTo>
                  <a:pt x="67" y="244"/>
                  <a:pt x="65" y="236"/>
                  <a:pt x="73" y="226"/>
                </a:cubicBezTo>
                <a:cubicBezTo>
                  <a:pt x="67" y="232"/>
                  <a:pt x="66" y="237"/>
                  <a:pt x="66" y="240"/>
                </a:cubicBezTo>
                <a:cubicBezTo>
                  <a:pt x="65" y="238"/>
                  <a:pt x="65" y="236"/>
                  <a:pt x="64" y="234"/>
                </a:cubicBezTo>
                <a:cubicBezTo>
                  <a:pt x="64" y="232"/>
                  <a:pt x="64" y="231"/>
                  <a:pt x="63" y="230"/>
                </a:cubicBezTo>
                <a:cubicBezTo>
                  <a:pt x="64" y="226"/>
                  <a:pt x="66" y="222"/>
                  <a:pt x="68" y="219"/>
                </a:cubicBezTo>
                <a:cubicBezTo>
                  <a:pt x="65" y="222"/>
                  <a:pt x="64" y="225"/>
                  <a:pt x="63" y="227"/>
                </a:cubicBezTo>
                <a:cubicBezTo>
                  <a:pt x="61" y="217"/>
                  <a:pt x="60" y="211"/>
                  <a:pt x="60" y="211"/>
                </a:cubicBezTo>
                <a:cubicBezTo>
                  <a:pt x="60" y="211"/>
                  <a:pt x="61" y="226"/>
                  <a:pt x="62" y="235"/>
                </a:cubicBezTo>
                <a:cubicBezTo>
                  <a:pt x="60" y="232"/>
                  <a:pt x="57" y="229"/>
                  <a:pt x="52" y="227"/>
                </a:cubicBezTo>
                <a:cubicBezTo>
                  <a:pt x="63" y="232"/>
                  <a:pt x="64" y="245"/>
                  <a:pt x="67" y="256"/>
                </a:cubicBezTo>
                <a:cubicBezTo>
                  <a:pt x="65" y="253"/>
                  <a:pt x="60" y="250"/>
                  <a:pt x="50" y="249"/>
                </a:cubicBezTo>
                <a:cubicBezTo>
                  <a:pt x="58" y="250"/>
                  <a:pt x="67" y="255"/>
                  <a:pt x="69" y="263"/>
                </a:cubicBezTo>
                <a:cubicBezTo>
                  <a:pt x="70" y="265"/>
                  <a:pt x="70" y="265"/>
                  <a:pt x="70" y="265"/>
                </a:cubicBezTo>
                <a:close/>
                <a:moveTo>
                  <a:pt x="77" y="270"/>
                </a:moveTo>
                <a:cubicBezTo>
                  <a:pt x="78" y="263"/>
                  <a:pt x="85" y="258"/>
                  <a:pt x="94" y="257"/>
                </a:cubicBezTo>
                <a:cubicBezTo>
                  <a:pt x="104" y="257"/>
                  <a:pt x="110" y="261"/>
                  <a:pt x="113" y="269"/>
                </a:cubicBezTo>
                <a:cubicBezTo>
                  <a:pt x="114" y="270"/>
                  <a:pt x="117" y="271"/>
                  <a:pt x="117" y="271"/>
                </a:cubicBezTo>
                <a:cubicBezTo>
                  <a:pt x="115" y="271"/>
                  <a:pt x="113" y="272"/>
                  <a:pt x="112" y="274"/>
                </a:cubicBezTo>
                <a:cubicBezTo>
                  <a:pt x="110" y="280"/>
                  <a:pt x="103" y="283"/>
                  <a:pt x="95" y="284"/>
                </a:cubicBezTo>
                <a:cubicBezTo>
                  <a:pt x="86" y="284"/>
                  <a:pt x="79" y="280"/>
                  <a:pt x="77" y="273"/>
                </a:cubicBezTo>
                <a:cubicBezTo>
                  <a:pt x="78" y="273"/>
                  <a:pt x="79" y="273"/>
                  <a:pt x="81" y="272"/>
                </a:cubicBezTo>
                <a:cubicBezTo>
                  <a:pt x="86" y="272"/>
                  <a:pt x="94" y="277"/>
                  <a:pt x="97" y="282"/>
                </a:cubicBezTo>
                <a:cubicBezTo>
                  <a:pt x="92" y="274"/>
                  <a:pt x="88" y="272"/>
                  <a:pt x="85" y="272"/>
                </a:cubicBezTo>
                <a:cubicBezTo>
                  <a:pt x="91" y="270"/>
                  <a:pt x="97" y="270"/>
                  <a:pt x="102" y="276"/>
                </a:cubicBezTo>
                <a:cubicBezTo>
                  <a:pt x="99" y="272"/>
                  <a:pt x="96" y="271"/>
                  <a:pt x="94" y="270"/>
                </a:cubicBezTo>
                <a:cubicBezTo>
                  <a:pt x="96" y="270"/>
                  <a:pt x="97" y="270"/>
                  <a:pt x="99" y="270"/>
                </a:cubicBezTo>
                <a:cubicBezTo>
                  <a:pt x="100" y="270"/>
                  <a:pt x="100" y="270"/>
                  <a:pt x="101" y="270"/>
                </a:cubicBezTo>
                <a:cubicBezTo>
                  <a:pt x="104" y="271"/>
                  <a:pt x="106" y="273"/>
                  <a:pt x="108" y="275"/>
                </a:cubicBezTo>
                <a:cubicBezTo>
                  <a:pt x="106" y="272"/>
                  <a:pt x="105" y="271"/>
                  <a:pt x="103" y="270"/>
                </a:cubicBezTo>
                <a:cubicBezTo>
                  <a:pt x="110" y="270"/>
                  <a:pt x="114" y="270"/>
                  <a:pt x="114" y="270"/>
                </a:cubicBezTo>
                <a:cubicBezTo>
                  <a:pt x="114" y="270"/>
                  <a:pt x="104" y="269"/>
                  <a:pt x="98" y="268"/>
                </a:cubicBezTo>
                <a:cubicBezTo>
                  <a:pt x="100" y="268"/>
                  <a:pt x="103" y="266"/>
                  <a:pt x="104" y="262"/>
                </a:cubicBezTo>
                <a:cubicBezTo>
                  <a:pt x="100" y="269"/>
                  <a:pt x="91" y="268"/>
                  <a:pt x="84" y="269"/>
                </a:cubicBezTo>
                <a:cubicBezTo>
                  <a:pt x="86" y="268"/>
                  <a:pt x="89" y="265"/>
                  <a:pt x="90" y="259"/>
                </a:cubicBezTo>
                <a:cubicBezTo>
                  <a:pt x="89" y="264"/>
                  <a:pt x="84" y="269"/>
                  <a:pt x="79" y="270"/>
                </a:cubicBezTo>
                <a:cubicBezTo>
                  <a:pt x="77" y="270"/>
                  <a:pt x="77" y="270"/>
                  <a:pt x="77" y="270"/>
                </a:cubicBezTo>
                <a:close/>
                <a:moveTo>
                  <a:pt x="71" y="271"/>
                </a:moveTo>
                <a:cubicBezTo>
                  <a:pt x="69" y="267"/>
                  <a:pt x="65" y="265"/>
                  <a:pt x="59" y="266"/>
                </a:cubicBezTo>
                <a:cubicBezTo>
                  <a:pt x="54" y="267"/>
                  <a:pt x="51" y="270"/>
                  <a:pt x="50" y="274"/>
                </a:cubicBezTo>
                <a:cubicBezTo>
                  <a:pt x="49" y="275"/>
                  <a:pt x="48" y="276"/>
                  <a:pt x="48" y="276"/>
                </a:cubicBezTo>
                <a:cubicBezTo>
                  <a:pt x="49" y="276"/>
                  <a:pt x="50" y="276"/>
                  <a:pt x="51" y="277"/>
                </a:cubicBezTo>
                <a:cubicBezTo>
                  <a:pt x="53" y="281"/>
                  <a:pt x="57" y="282"/>
                  <a:pt x="62" y="281"/>
                </a:cubicBezTo>
                <a:cubicBezTo>
                  <a:pt x="67" y="280"/>
                  <a:pt x="71" y="277"/>
                  <a:pt x="71" y="273"/>
                </a:cubicBezTo>
                <a:cubicBezTo>
                  <a:pt x="70" y="273"/>
                  <a:pt x="70" y="273"/>
                  <a:pt x="69" y="273"/>
                </a:cubicBezTo>
                <a:cubicBezTo>
                  <a:pt x="66" y="274"/>
                  <a:pt x="62" y="277"/>
                  <a:pt x="61" y="280"/>
                </a:cubicBezTo>
                <a:cubicBezTo>
                  <a:pt x="62" y="275"/>
                  <a:pt x="65" y="274"/>
                  <a:pt x="66" y="273"/>
                </a:cubicBezTo>
                <a:cubicBezTo>
                  <a:pt x="62" y="273"/>
                  <a:pt x="59" y="273"/>
                  <a:pt x="57" y="278"/>
                </a:cubicBezTo>
                <a:cubicBezTo>
                  <a:pt x="58" y="275"/>
                  <a:pt x="60" y="274"/>
                  <a:pt x="61" y="273"/>
                </a:cubicBezTo>
                <a:cubicBezTo>
                  <a:pt x="60" y="273"/>
                  <a:pt x="59" y="273"/>
                  <a:pt x="58" y="273"/>
                </a:cubicBezTo>
                <a:cubicBezTo>
                  <a:pt x="58" y="274"/>
                  <a:pt x="57" y="274"/>
                  <a:pt x="57" y="274"/>
                </a:cubicBezTo>
                <a:cubicBezTo>
                  <a:pt x="55" y="274"/>
                  <a:pt x="54" y="276"/>
                  <a:pt x="54" y="277"/>
                </a:cubicBezTo>
                <a:cubicBezTo>
                  <a:pt x="54" y="276"/>
                  <a:pt x="55" y="275"/>
                  <a:pt x="56" y="274"/>
                </a:cubicBezTo>
                <a:cubicBezTo>
                  <a:pt x="52" y="275"/>
                  <a:pt x="49" y="275"/>
                  <a:pt x="49" y="275"/>
                </a:cubicBezTo>
                <a:cubicBezTo>
                  <a:pt x="49" y="275"/>
                  <a:pt x="55" y="273"/>
                  <a:pt x="58" y="273"/>
                </a:cubicBezTo>
                <a:cubicBezTo>
                  <a:pt x="57" y="272"/>
                  <a:pt x="55" y="272"/>
                  <a:pt x="54" y="270"/>
                </a:cubicBezTo>
                <a:cubicBezTo>
                  <a:pt x="58" y="273"/>
                  <a:pt x="62" y="272"/>
                  <a:pt x="67" y="271"/>
                </a:cubicBezTo>
                <a:cubicBezTo>
                  <a:pt x="65" y="271"/>
                  <a:pt x="63" y="270"/>
                  <a:pt x="62" y="266"/>
                </a:cubicBezTo>
                <a:cubicBezTo>
                  <a:pt x="63" y="269"/>
                  <a:pt x="67" y="271"/>
                  <a:pt x="70" y="271"/>
                </a:cubicBezTo>
                <a:cubicBezTo>
                  <a:pt x="71" y="271"/>
                  <a:pt x="71" y="271"/>
                  <a:pt x="71" y="271"/>
                </a:cubicBezTo>
                <a:close/>
                <a:moveTo>
                  <a:pt x="133" y="315"/>
                </a:moveTo>
                <a:cubicBezTo>
                  <a:pt x="129" y="315"/>
                  <a:pt x="124" y="317"/>
                  <a:pt x="118" y="319"/>
                </a:cubicBezTo>
                <a:cubicBezTo>
                  <a:pt x="124" y="320"/>
                  <a:pt x="129" y="322"/>
                  <a:pt x="133" y="322"/>
                </a:cubicBezTo>
                <a:cubicBezTo>
                  <a:pt x="141" y="322"/>
                  <a:pt x="147" y="321"/>
                  <a:pt x="148" y="318"/>
                </a:cubicBezTo>
                <a:cubicBezTo>
                  <a:pt x="147" y="315"/>
                  <a:pt x="140" y="314"/>
                  <a:pt x="133" y="315"/>
                </a:cubicBezTo>
                <a:close/>
                <a:moveTo>
                  <a:pt x="825" y="589"/>
                </a:moveTo>
                <a:cubicBezTo>
                  <a:pt x="821" y="589"/>
                  <a:pt x="817" y="586"/>
                  <a:pt x="817" y="581"/>
                </a:cubicBezTo>
                <a:cubicBezTo>
                  <a:pt x="817" y="577"/>
                  <a:pt x="821" y="573"/>
                  <a:pt x="825" y="573"/>
                </a:cubicBezTo>
                <a:cubicBezTo>
                  <a:pt x="829" y="573"/>
                  <a:pt x="833" y="577"/>
                  <a:pt x="833" y="581"/>
                </a:cubicBezTo>
                <a:cubicBezTo>
                  <a:pt x="833" y="586"/>
                  <a:pt x="829" y="589"/>
                  <a:pt x="825" y="589"/>
                </a:cubicBezTo>
                <a:close/>
                <a:moveTo>
                  <a:pt x="1242" y="414"/>
                </a:moveTo>
                <a:cubicBezTo>
                  <a:pt x="1237" y="414"/>
                  <a:pt x="1234" y="411"/>
                  <a:pt x="1234" y="406"/>
                </a:cubicBezTo>
                <a:cubicBezTo>
                  <a:pt x="1234" y="402"/>
                  <a:pt x="1237" y="398"/>
                  <a:pt x="1242" y="398"/>
                </a:cubicBezTo>
                <a:cubicBezTo>
                  <a:pt x="1246" y="398"/>
                  <a:pt x="1249" y="402"/>
                  <a:pt x="1249" y="406"/>
                </a:cubicBezTo>
                <a:cubicBezTo>
                  <a:pt x="1249" y="411"/>
                  <a:pt x="1246" y="414"/>
                  <a:pt x="1242" y="414"/>
                </a:cubicBezTo>
                <a:close/>
                <a:moveTo>
                  <a:pt x="1243" y="429"/>
                </a:moveTo>
                <a:cubicBezTo>
                  <a:pt x="1243" y="426"/>
                  <a:pt x="1239" y="426"/>
                  <a:pt x="1239" y="428"/>
                </a:cubicBezTo>
                <a:cubicBezTo>
                  <a:pt x="1239" y="429"/>
                  <a:pt x="1239" y="429"/>
                  <a:pt x="1239" y="429"/>
                </a:cubicBezTo>
                <a:cubicBezTo>
                  <a:pt x="1239" y="431"/>
                  <a:pt x="1239" y="431"/>
                  <a:pt x="1239" y="431"/>
                </a:cubicBezTo>
                <a:cubicBezTo>
                  <a:pt x="1238" y="432"/>
                  <a:pt x="1238" y="432"/>
                  <a:pt x="1238" y="432"/>
                </a:cubicBezTo>
                <a:cubicBezTo>
                  <a:pt x="1238" y="434"/>
                  <a:pt x="1242" y="435"/>
                  <a:pt x="1242" y="432"/>
                </a:cubicBezTo>
                <a:cubicBezTo>
                  <a:pt x="1242" y="431"/>
                  <a:pt x="1242" y="431"/>
                  <a:pt x="1242" y="431"/>
                </a:cubicBezTo>
                <a:cubicBezTo>
                  <a:pt x="1242" y="430"/>
                  <a:pt x="1242" y="430"/>
                  <a:pt x="1242" y="430"/>
                </a:cubicBezTo>
                <a:cubicBezTo>
                  <a:pt x="1243" y="429"/>
                  <a:pt x="1243" y="429"/>
                  <a:pt x="1243" y="429"/>
                </a:cubicBezTo>
                <a:close/>
                <a:moveTo>
                  <a:pt x="845" y="589"/>
                </a:moveTo>
                <a:cubicBezTo>
                  <a:pt x="843" y="588"/>
                  <a:pt x="842" y="592"/>
                  <a:pt x="844" y="593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6" y="593"/>
                  <a:pt x="846" y="593"/>
                  <a:pt x="846" y="593"/>
                </a:cubicBezTo>
                <a:cubicBezTo>
                  <a:pt x="847" y="594"/>
                  <a:pt x="847" y="594"/>
                  <a:pt x="847" y="594"/>
                </a:cubicBezTo>
                <a:cubicBezTo>
                  <a:pt x="850" y="594"/>
                  <a:pt x="851" y="591"/>
                  <a:pt x="848" y="590"/>
                </a:cubicBezTo>
                <a:cubicBezTo>
                  <a:pt x="847" y="590"/>
                  <a:pt x="847" y="590"/>
                  <a:pt x="847" y="590"/>
                </a:cubicBezTo>
                <a:cubicBezTo>
                  <a:pt x="845" y="589"/>
                  <a:pt x="845" y="589"/>
                  <a:pt x="845" y="589"/>
                </a:cubicBezTo>
                <a:cubicBezTo>
                  <a:pt x="845" y="589"/>
                  <a:pt x="845" y="589"/>
                  <a:pt x="845" y="589"/>
                </a:cubicBezTo>
                <a:close/>
                <a:moveTo>
                  <a:pt x="859" y="593"/>
                </a:moveTo>
                <a:cubicBezTo>
                  <a:pt x="857" y="592"/>
                  <a:pt x="856" y="596"/>
                  <a:pt x="858" y="597"/>
                </a:cubicBezTo>
                <a:cubicBezTo>
                  <a:pt x="858" y="597"/>
                  <a:pt x="858" y="597"/>
                  <a:pt x="858" y="597"/>
                </a:cubicBezTo>
                <a:cubicBezTo>
                  <a:pt x="860" y="597"/>
                  <a:pt x="860" y="597"/>
                  <a:pt x="860" y="597"/>
                </a:cubicBezTo>
                <a:cubicBezTo>
                  <a:pt x="862" y="597"/>
                  <a:pt x="862" y="597"/>
                  <a:pt x="862" y="597"/>
                </a:cubicBezTo>
                <a:cubicBezTo>
                  <a:pt x="864" y="598"/>
                  <a:pt x="865" y="594"/>
                  <a:pt x="862" y="594"/>
                </a:cubicBezTo>
                <a:cubicBezTo>
                  <a:pt x="861" y="594"/>
                  <a:pt x="861" y="594"/>
                  <a:pt x="861" y="594"/>
                </a:cubicBezTo>
                <a:cubicBezTo>
                  <a:pt x="859" y="593"/>
                  <a:pt x="859" y="593"/>
                  <a:pt x="859" y="593"/>
                </a:cubicBezTo>
                <a:cubicBezTo>
                  <a:pt x="859" y="593"/>
                  <a:pt x="859" y="593"/>
                  <a:pt x="859" y="593"/>
                </a:cubicBezTo>
                <a:close/>
                <a:moveTo>
                  <a:pt x="873" y="596"/>
                </a:moveTo>
                <a:cubicBezTo>
                  <a:pt x="871" y="596"/>
                  <a:pt x="870" y="599"/>
                  <a:pt x="872" y="600"/>
                </a:cubicBezTo>
                <a:cubicBezTo>
                  <a:pt x="873" y="600"/>
                  <a:pt x="873" y="600"/>
                  <a:pt x="873" y="600"/>
                </a:cubicBezTo>
                <a:cubicBezTo>
                  <a:pt x="875" y="600"/>
                  <a:pt x="875" y="600"/>
                  <a:pt x="875" y="600"/>
                </a:cubicBezTo>
                <a:cubicBezTo>
                  <a:pt x="876" y="600"/>
                  <a:pt x="876" y="600"/>
                  <a:pt x="876" y="600"/>
                </a:cubicBezTo>
                <a:cubicBezTo>
                  <a:pt x="878" y="601"/>
                  <a:pt x="879" y="597"/>
                  <a:pt x="877" y="597"/>
                </a:cubicBezTo>
                <a:cubicBezTo>
                  <a:pt x="876" y="597"/>
                  <a:pt x="876" y="597"/>
                  <a:pt x="876" y="597"/>
                </a:cubicBezTo>
                <a:cubicBezTo>
                  <a:pt x="874" y="596"/>
                  <a:pt x="874" y="596"/>
                  <a:pt x="874" y="596"/>
                </a:cubicBezTo>
                <a:cubicBezTo>
                  <a:pt x="873" y="596"/>
                  <a:pt x="873" y="596"/>
                  <a:pt x="873" y="596"/>
                </a:cubicBezTo>
                <a:close/>
                <a:moveTo>
                  <a:pt x="887" y="599"/>
                </a:moveTo>
                <a:cubicBezTo>
                  <a:pt x="885" y="598"/>
                  <a:pt x="884" y="602"/>
                  <a:pt x="887" y="602"/>
                </a:cubicBezTo>
                <a:cubicBezTo>
                  <a:pt x="887" y="602"/>
                  <a:pt x="887" y="602"/>
                  <a:pt x="887" y="602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3" y="603"/>
                  <a:pt x="893" y="600"/>
                  <a:pt x="891" y="599"/>
                </a:cubicBezTo>
                <a:cubicBezTo>
                  <a:pt x="890" y="599"/>
                  <a:pt x="890" y="599"/>
                  <a:pt x="890" y="599"/>
                </a:cubicBezTo>
                <a:cubicBezTo>
                  <a:pt x="888" y="599"/>
                  <a:pt x="888" y="599"/>
                  <a:pt x="888" y="599"/>
                </a:cubicBezTo>
                <a:cubicBezTo>
                  <a:pt x="887" y="599"/>
                  <a:pt x="887" y="599"/>
                  <a:pt x="887" y="599"/>
                </a:cubicBezTo>
                <a:close/>
                <a:moveTo>
                  <a:pt x="902" y="601"/>
                </a:moveTo>
                <a:cubicBezTo>
                  <a:pt x="899" y="600"/>
                  <a:pt x="899" y="604"/>
                  <a:pt x="901" y="604"/>
                </a:cubicBezTo>
                <a:cubicBezTo>
                  <a:pt x="902" y="604"/>
                  <a:pt x="902" y="604"/>
                  <a:pt x="902" y="604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7" y="605"/>
                  <a:pt x="908" y="601"/>
                  <a:pt x="905" y="601"/>
                </a:cubicBezTo>
                <a:cubicBezTo>
                  <a:pt x="905" y="601"/>
                  <a:pt x="905" y="601"/>
                  <a:pt x="905" y="601"/>
                </a:cubicBezTo>
                <a:cubicBezTo>
                  <a:pt x="903" y="601"/>
                  <a:pt x="903" y="601"/>
                  <a:pt x="903" y="601"/>
                </a:cubicBezTo>
                <a:cubicBezTo>
                  <a:pt x="902" y="601"/>
                  <a:pt x="902" y="601"/>
                  <a:pt x="902" y="601"/>
                </a:cubicBezTo>
                <a:close/>
                <a:moveTo>
                  <a:pt x="916" y="602"/>
                </a:moveTo>
                <a:cubicBezTo>
                  <a:pt x="914" y="602"/>
                  <a:pt x="914" y="606"/>
                  <a:pt x="916" y="606"/>
                </a:cubicBezTo>
                <a:cubicBezTo>
                  <a:pt x="917" y="606"/>
                  <a:pt x="917" y="606"/>
                  <a:pt x="917" y="606"/>
                </a:cubicBezTo>
                <a:cubicBezTo>
                  <a:pt x="919" y="606"/>
                  <a:pt x="919" y="606"/>
                  <a:pt x="919" y="606"/>
                </a:cubicBezTo>
                <a:cubicBezTo>
                  <a:pt x="920" y="606"/>
                  <a:pt x="920" y="606"/>
                  <a:pt x="920" y="606"/>
                </a:cubicBezTo>
                <a:cubicBezTo>
                  <a:pt x="922" y="606"/>
                  <a:pt x="922" y="602"/>
                  <a:pt x="920" y="602"/>
                </a:cubicBezTo>
                <a:cubicBezTo>
                  <a:pt x="919" y="602"/>
                  <a:pt x="919" y="602"/>
                  <a:pt x="919" y="602"/>
                </a:cubicBezTo>
                <a:cubicBezTo>
                  <a:pt x="917" y="602"/>
                  <a:pt x="917" y="602"/>
                  <a:pt x="917" y="602"/>
                </a:cubicBezTo>
                <a:cubicBezTo>
                  <a:pt x="916" y="602"/>
                  <a:pt x="916" y="602"/>
                  <a:pt x="916" y="602"/>
                </a:cubicBezTo>
                <a:close/>
                <a:moveTo>
                  <a:pt x="931" y="603"/>
                </a:moveTo>
                <a:cubicBezTo>
                  <a:pt x="928" y="603"/>
                  <a:pt x="928" y="606"/>
                  <a:pt x="931" y="606"/>
                </a:cubicBezTo>
                <a:cubicBezTo>
                  <a:pt x="932" y="606"/>
                  <a:pt x="932" y="606"/>
                  <a:pt x="932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7" y="606"/>
                  <a:pt x="937" y="603"/>
                  <a:pt x="934" y="603"/>
                </a:cubicBezTo>
                <a:cubicBezTo>
                  <a:pt x="934" y="603"/>
                  <a:pt x="934" y="603"/>
                  <a:pt x="934" y="603"/>
                </a:cubicBezTo>
                <a:cubicBezTo>
                  <a:pt x="932" y="603"/>
                  <a:pt x="932" y="603"/>
                  <a:pt x="932" y="603"/>
                </a:cubicBezTo>
                <a:cubicBezTo>
                  <a:pt x="931" y="603"/>
                  <a:pt x="931" y="603"/>
                  <a:pt x="931" y="603"/>
                </a:cubicBezTo>
                <a:close/>
                <a:moveTo>
                  <a:pt x="945" y="603"/>
                </a:moveTo>
                <a:cubicBezTo>
                  <a:pt x="943" y="603"/>
                  <a:pt x="943" y="606"/>
                  <a:pt x="945" y="606"/>
                </a:cubicBezTo>
                <a:cubicBezTo>
                  <a:pt x="946" y="606"/>
                  <a:pt x="946" y="606"/>
                  <a:pt x="946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51" y="606"/>
                  <a:pt x="951" y="603"/>
                  <a:pt x="949" y="603"/>
                </a:cubicBezTo>
                <a:cubicBezTo>
                  <a:pt x="948" y="603"/>
                  <a:pt x="948" y="603"/>
                  <a:pt x="948" y="603"/>
                </a:cubicBezTo>
                <a:cubicBezTo>
                  <a:pt x="946" y="603"/>
                  <a:pt x="946" y="603"/>
                  <a:pt x="946" y="603"/>
                </a:cubicBezTo>
                <a:cubicBezTo>
                  <a:pt x="945" y="603"/>
                  <a:pt x="945" y="603"/>
                  <a:pt x="945" y="603"/>
                </a:cubicBezTo>
                <a:close/>
                <a:moveTo>
                  <a:pt x="960" y="602"/>
                </a:moveTo>
                <a:cubicBezTo>
                  <a:pt x="957" y="602"/>
                  <a:pt x="957" y="606"/>
                  <a:pt x="960" y="606"/>
                </a:cubicBezTo>
                <a:cubicBezTo>
                  <a:pt x="961" y="606"/>
                  <a:pt x="961" y="606"/>
                  <a:pt x="961" y="606"/>
                </a:cubicBezTo>
                <a:cubicBezTo>
                  <a:pt x="963" y="606"/>
                  <a:pt x="963" y="606"/>
                  <a:pt x="963" y="606"/>
                </a:cubicBezTo>
                <a:cubicBezTo>
                  <a:pt x="964" y="606"/>
                  <a:pt x="964" y="606"/>
                  <a:pt x="964" y="606"/>
                </a:cubicBezTo>
                <a:cubicBezTo>
                  <a:pt x="966" y="606"/>
                  <a:pt x="966" y="602"/>
                  <a:pt x="963" y="602"/>
                </a:cubicBezTo>
                <a:cubicBezTo>
                  <a:pt x="963" y="602"/>
                  <a:pt x="963" y="602"/>
                  <a:pt x="963" y="602"/>
                </a:cubicBezTo>
                <a:cubicBezTo>
                  <a:pt x="961" y="602"/>
                  <a:pt x="961" y="602"/>
                  <a:pt x="961" y="602"/>
                </a:cubicBezTo>
                <a:cubicBezTo>
                  <a:pt x="960" y="602"/>
                  <a:pt x="960" y="602"/>
                  <a:pt x="960" y="602"/>
                </a:cubicBezTo>
                <a:close/>
                <a:moveTo>
                  <a:pt x="974" y="601"/>
                </a:moveTo>
                <a:cubicBezTo>
                  <a:pt x="972" y="602"/>
                  <a:pt x="972" y="605"/>
                  <a:pt x="975" y="605"/>
                </a:cubicBezTo>
                <a:cubicBezTo>
                  <a:pt x="976" y="605"/>
                  <a:pt x="976" y="605"/>
                  <a:pt x="976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81" y="604"/>
                  <a:pt x="980" y="601"/>
                  <a:pt x="978" y="601"/>
                </a:cubicBezTo>
                <a:cubicBezTo>
                  <a:pt x="978" y="601"/>
                  <a:pt x="978" y="601"/>
                  <a:pt x="978" y="601"/>
                </a:cubicBezTo>
                <a:cubicBezTo>
                  <a:pt x="975" y="601"/>
                  <a:pt x="975" y="601"/>
                  <a:pt x="975" y="601"/>
                </a:cubicBezTo>
                <a:cubicBezTo>
                  <a:pt x="974" y="601"/>
                  <a:pt x="974" y="601"/>
                  <a:pt x="974" y="601"/>
                </a:cubicBezTo>
                <a:close/>
                <a:moveTo>
                  <a:pt x="989" y="600"/>
                </a:moveTo>
                <a:cubicBezTo>
                  <a:pt x="986" y="600"/>
                  <a:pt x="987" y="604"/>
                  <a:pt x="989" y="603"/>
                </a:cubicBezTo>
                <a:cubicBezTo>
                  <a:pt x="990" y="603"/>
                  <a:pt x="990" y="603"/>
                  <a:pt x="990" y="603"/>
                </a:cubicBezTo>
                <a:cubicBezTo>
                  <a:pt x="992" y="603"/>
                  <a:pt x="992" y="603"/>
                  <a:pt x="992" y="603"/>
                </a:cubicBezTo>
                <a:cubicBezTo>
                  <a:pt x="993" y="603"/>
                  <a:pt x="993" y="603"/>
                  <a:pt x="993" y="603"/>
                </a:cubicBezTo>
                <a:cubicBezTo>
                  <a:pt x="995" y="602"/>
                  <a:pt x="995" y="599"/>
                  <a:pt x="992" y="599"/>
                </a:cubicBezTo>
                <a:cubicBezTo>
                  <a:pt x="992" y="599"/>
                  <a:pt x="992" y="599"/>
                  <a:pt x="992" y="599"/>
                </a:cubicBezTo>
                <a:cubicBezTo>
                  <a:pt x="990" y="600"/>
                  <a:pt x="990" y="600"/>
                  <a:pt x="990" y="600"/>
                </a:cubicBezTo>
                <a:cubicBezTo>
                  <a:pt x="989" y="600"/>
                  <a:pt x="989" y="600"/>
                  <a:pt x="989" y="600"/>
                </a:cubicBezTo>
                <a:close/>
                <a:moveTo>
                  <a:pt x="1003" y="598"/>
                </a:moveTo>
                <a:cubicBezTo>
                  <a:pt x="1001" y="598"/>
                  <a:pt x="1001" y="602"/>
                  <a:pt x="1004" y="601"/>
                </a:cubicBezTo>
                <a:cubicBezTo>
                  <a:pt x="1005" y="601"/>
                  <a:pt x="1005" y="601"/>
                  <a:pt x="1005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10" y="600"/>
                  <a:pt x="1009" y="597"/>
                  <a:pt x="1007" y="597"/>
                </a:cubicBezTo>
                <a:cubicBezTo>
                  <a:pt x="1006" y="597"/>
                  <a:pt x="1006" y="597"/>
                  <a:pt x="1006" y="597"/>
                </a:cubicBezTo>
                <a:cubicBezTo>
                  <a:pt x="1004" y="597"/>
                  <a:pt x="1004" y="597"/>
                  <a:pt x="1004" y="597"/>
                </a:cubicBezTo>
                <a:cubicBezTo>
                  <a:pt x="1003" y="598"/>
                  <a:pt x="1003" y="598"/>
                  <a:pt x="1003" y="598"/>
                </a:cubicBezTo>
                <a:close/>
                <a:moveTo>
                  <a:pt x="1017" y="595"/>
                </a:moveTo>
                <a:cubicBezTo>
                  <a:pt x="1015" y="595"/>
                  <a:pt x="1016" y="599"/>
                  <a:pt x="1018" y="599"/>
                </a:cubicBezTo>
                <a:cubicBezTo>
                  <a:pt x="1019" y="598"/>
                  <a:pt x="1019" y="598"/>
                  <a:pt x="1019" y="598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2" y="598"/>
                  <a:pt x="1022" y="598"/>
                  <a:pt x="1022" y="598"/>
                </a:cubicBezTo>
                <a:cubicBezTo>
                  <a:pt x="1024" y="597"/>
                  <a:pt x="1023" y="594"/>
                  <a:pt x="1021" y="594"/>
                </a:cubicBezTo>
                <a:cubicBezTo>
                  <a:pt x="1020" y="594"/>
                  <a:pt x="1020" y="594"/>
                  <a:pt x="1020" y="594"/>
                </a:cubicBezTo>
                <a:cubicBezTo>
                  <a:pt x="1018" y="595"/>
                  <a:pt x="1018" y="595"/>
                  <a:pt x="1018" y="595"/>
                </a:cubicBezTo>
                <a:cubicBezTo>
                  <a:pt x="1017" y="595"/>
                  <a:pt x="1017" y="595"/>
                  <a:pt x="1017" y="595"/>
                </a:cubicBezTo>
                <a:close/>
                <a:moveTo>
                  <a:pt x="1031" y="592"/>
                </a:moveTo>
                <a:cubicBezTo>
                  <a:pt x="1029" y="593"/>
                  <a:pt x="1030" y="596"/>
                  <a:pt x="1032" y="595"/>
                </a:cubicBezTo>
                <a:cubicBezTo>
                  <a:pt x="1033" y="595"/>
                  <a:pt x="1033" y="595"/>
                  <a:pt x="1033" y="595"/>
                </a:cubicBezTo>
                <a:cubicBezTo>
                  <a:pt x="1035" y="595"/>
                  <a:pt x="1035" y="595"/>
                  <a:pt x="1035" y="595"/>
                </a:cubicBezTo>
                <a:cubicBezTo>
                  <a:pt x="1036" y="595"/>
                  <a:pt x="1036" y="595"/>
                  <a:pt x="1036" y="595"/>
                </a:cubicBezTo>
                <a:cubicBezTo>
                  <a:pt x="1038" y="594"/>
                  <a:pt x="1037" y="590"/>
                  <a:pt x="1035" y="591"/>
                </a:cubicBezTo>
                <a:cubicBezTo>
                  <a:pt x="1034" y="591"/>
                  <a:pt x="1034" y="591"/>
                  <a:pt x="1034" y="591"/>
                </a:cubicBezTo>
                <a:cubicBezTo>
                  <a:pt x="1032" y="592"/>
                  <a:pt x="1032" y="592"/>
                  <a:pt x="1032" y="592"/>
                </a:cubicBezTo>
                <a:cubicBezTo>
                  <a:pt x="1031" y="592"/>
                  <a:pt x="1031" y="592"/>
                  <a:pt x="1031" y="592"/>
                </a:cubicBezTo>
                <a:close/>
                <a:moveTo>
                  <a:pt x="1046" y="588"/>
                </a:moveTo>
                <a:cubicBezTo>
                  <a:pt x="1043" y="589"/>
                  <a:pt x="1044" y="593"/>
                  <a:pt x="1047" y="592"/>
                </a:cubicBezTo>
                <a:cubicBezTo>
                  <a:pt x="1047" y="592"/>
                  <a:pt x="1047" y="592"/>
                  <a:pt x="1047" y="592"/>
                </a:cubicBezTo>
                <a:cubicBezTo>
                  <a:pt x="1049" y="591"/>
                  <a:pt x="1049" y="591"/>
                  <a:pt x="1049" y="591"/>
                </a:cubicBezTo>
                <a:cubicBezTo>
                  <a:pt x="1050" y="591"/>
                  <a:pt x="1050" y="591"/>
                  <a:pt x="1050" y="591"/>
                </a:cubicBezTo>
                <a:cubicBezTo>
                  <a:pt x="1052" y="590"/>
                  <a:pt x="1051" y="587"/>
                  <a:pt x="1049" y="587"/>
                </a:cubicBezTo>
                <a:cubicBezTo>
                  <a:pt x="1048" y="588"/>
                  <a:pt x="1048" y="588"/>
                  <a:pt x="1048" y="588"/>
                </a:cubicBezTo>
                <a:cubicBezTo>
                  <a:pt x="1046" y="588"/>
                  <a:pt x="1046" y="588"/>
                  <a:pt x="1046" y="588"/>
                </a:cubicBezTo>
                <a:cubicBezTo>
                  <a:pt x="1046" y="588"/>
                  <a:pt x="1046" y="588"/>
                  <a:pt x="1046" y="588"/>
                </a:cubicBezTo>
                <a:close/>
                <a:moveTo>
                  <a:pt x="1060" y="584"/>
                </a:moveTo>
                <a:cubicBezTo>
                  <a:pt x="1057" y="585"/>
                  <a:pt x="1058" y="589"/>
                  <a:pt x="1061" y="588"/>
                </a:cubicBezTo>
                <a:cubicBezTo>
                  <a:pt x="1061" y="588"/>
                  <a:pt x="1061" y="588"/>
                  <a:pt x="1061" y="588"/>
                </a:cubicBezTo>
                <a:cubicBezTo>
                  <a:pt x="1063" y="587"/>
                  <a:pt x="1063" y="587"/>
                  <a:pt x="1063" y="587"/>
                </a:cubicBezTo>
                <a:cubicBezTo>
                  <a:pt x="1064" y="587"/>
                  <a:pt x="1064" y="587"/>
                  <a:pt x="1064" y="587"/>
                </a:cubicBezTo>
                <a:cubicBezTo>
                  <a:pt x="1066" y="586"/>
                  <a:pt x="1065" y="582"/>
                  <a:pt x="1063" y="583"/>
                </a:cubicBezTo>
                <a:cubicBezTo>
                  <a:pt x="1062" y="584"/>
                  <a:pt x="1062" y="584"/>
                  <a:pt x="1062" y="584"/>
                </a:cubicBezTo>
                <a:cubicBezTo>
                  <a:pt x="1060" y="584"/>
                  <a:pt x="1060" y="584"/>
                  <a:pt x="1060" y="584"/>
                </a:cubicBezTo>
                <a:cubicBezTo>
                  <a:pt x="1060" y="584"/>
                  <a:pt x="1060" y="584"/>
                  <a:pt x="1060" y="584"/>
                </a:cubicBezTo>
                <a:close/>
                <a:moveTo>
                  <a:pt x="1073" y="580"/>
                </a:moveTo>
                <a:cubicBezTo>
                  <a:pt x="1071" y="580"/>
                  <a:pt x="1072" y="584"/>
                  <a:pt x="1075" y="583"/>
                </a:cubicBezTo>
                <a:cubicBezTo>
                  <a:pt x="1076" y="583"/>
                  <a:pt x="1076" y="583"/>
                  <a:pt x="1076" y="583"/>
                </a:cubicBezTo>
                <a:cubicBezTo>
                  <a:pt x="1078" y="582"/>
                  <a:pt x="1078" y="582"/>
                  <a:pt x="1078" y="582"/>
                </a:cubicBezTo>
                <a:cubicBezTo>
                  <a:pt x="1080" y="581"/>
                  <a:pt x="1079" y="578"/>
                  <a:pt x="1077" y="579"/>
                </a:cubicBezTo>
                <a:cubicBezTo>
                  <a:pt x="1075" y="579"/>
                  <a:pt x="1075" y="579"/>
                  <a:pt x="1075" y="579"/>
                </a:cubicBezTo>
                <a:cubicBezTo>
                  <a:pt x="1073" y="580"/>
                  <a:pt x="1073" y="580"/>
                  <a:pt x="1073" y="580"/>
                </a:cubicBezTo>
                <a:close/>
                <a:moveTo>
                  <a:pt x="1087" y="575"/>
                </a:moveTo>
                <a:cubicBezTo>
                  <a:pt x="1085" y="575"/>
                  <a:pt x="1086" y="579"/>
                  <a:pt x="1088" y="578"/>
                </a:cubicBezTo>
                <a:cubicBezTo>
                  <a:pt x="1089" y="578"/>
                  <a:pt x="1089" y="578"/>
                  <a:pt x="1089" y="578"/>
                </a:cubicBezTo>
                <a:cubicBezTo>
                  <a:pt x="1091" y="577"/>
                  <a:pt x="1091" y="577"/>
                  <a:pt x="1091" y="577"/>
                </a:cubicBezTo>
                <a:cubicBezTo>
                  <a:pt x="1092" y="577"/>
                  <a:pt x="1092" y="577"/>
                  <a:pt x="1092" y="577"/>
                </a:cubicBezTo>
                <a:cubicBezTo>
                  <a:pt x="1094" y="576"/>
                  <a:pt x="1093" y="573"/>
                  <a:pt x="1090" y="573"/>
                </a:cubicBezTo>
                <a:cubicBezTo>
                  <a:pt x="1090" y="573"/>
                  <a:pt x="1090" y="573"/>
                  <a:pt x="1090" y="573"/>
                </a:cubicBezTo>
                <a:cubicBezTo>
                  <a:pt x="1088" y="574"/>
                  <a:pt x="1088" y="574"/>
                  <a:pt x="1088" y="574"/>
                </a:cubicBezTo>
                <a:cubicBezTo>
                  <a:pt x="1087" y="575"/>
                  <a:pt x="1087" y="575"/>
                  <a:pt x="1087" y="575"/>
                </a:cubicBezTo>
                <a:close/>
                <a:moveTo>
                  <a:pt x="1100" y="569"/>
                </a:moveTo>
                <a:cubicBezTo>
                  <a:pt x="1098" y="570"/>
                  <a:pt x="1100" y="573"/>
                  <a:pt x="1102" y="572"/>
                </a:cubicBezTo>
                <a:cubicBezTo>
                  <a:pt x="1102" y="572"/>
                  <a:pt x="1102" y="572"/>
                  <a:pt x="1102" y="572"/>
                </a:cubicBezTo>
                <a:cubicBezTo>
                  <a:pt x="1104" y="572"/>
                  <a:pt x="1104" y="572"/>
                  <a:pt x="1104" y="572"/>
                </a:cubicBezTo>
                <a:cubicBezTo>
                  <a:pt x="1105" y="571"/>
                  <a:pt x="1105" y="571"/>
                  <a:pt x="1105" y="571"/>
                </a:cubicBezTo>
                <a:cubicBezTo>
                  <a:pt x="1107" y="570"/>
                  <a:pt x="1106" y="567"/>
                  <a:pt x="1104" y="568"/>
                </a:cubicBezTo>
                <a:cubicBezTo>
                  <a:pt x="1102" y="568"/>
                  <a:pt x="1102" y="568"/>
                  <a:pt x="1102" y="568"/>
                </a:cubicBezTo>
                <a:cubicBezTo>
                  <a:pt x="1101" y="569"/>
                  <a:pt x="1101" y="569"/>
                  <a:pt x="1101" y="569"/>
                </a:cubicBezTo>
                <a:cubicBezTo>
                  <a:pt x="1100" y="569"/>
                  <a:pt x="1100" y="569"/>
                  <a:pt x="1100" y="569"/>
                </a:cubicBezTo>
                <a:close/>
                <a:moveTo>
                  <a:pt x="1114" y="563"/>
                </a:moveTo>
                <a:cubicBezTo>
                  <a:pt x="1111" y="564"/>
                  <a:pt x="1113" y="567"/>
                  <a:pt x="1115" y="566"/>
                </a:cubicBezTo>
                <a:cubicBezTo>
                  <a:pt x="1116" y="566"/>
                  <a:pt x="1116" y="566"/>
                  <a:pt x="1116" y="566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21" y="564"/>
                  <a:pt x="1119" y="560"/>
                  <a:pt x="1117" y="561"/>
                </a:cubicBezTo>
                <a:cubicBezTo>
                  <a:pt x="1116" y="562"/>
                  <a:pt x="1116" y="562"/>
                  <a:pt x="1116" y="562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14" y="563"/>
                  <a:pt x="1114" y="563"/>
                  <a:pt x="1114" y="563"/>
                </a:cubicBezTo>
                <a:close/>
                <a:moveTo>
                  <a:pt x="1126" y="557"/>
                </a:moveTo>
                <a:cubicBezTo>
                  <a:pt x="1124" y="558"/>
                  <a:pt x="1126" y="561"/>
                  <a:pt x="1128" y="560"/>
                </a:cubicBezTo>
                <a:cubicBezTo>
                  <a:pt x="1128" y="560"/>
                  <a:pt x="1128" y="560"/>
                  <a:pt x="1128" y="560"/>
                </a:cubicBezTo>
                <a:cubicBezTo>
                  <a:pt x="1130" y="559"/>
                  <a:pt x="1130" y="559"/>
                  <a:pt x="1130" y="559"/>
                </a:cubicBezTo>
                <a:cubicBezTo>
                  <a:pt x="1131" y="558"/>
                  <a:pt x="1131" y="558"/>
                  <a:pt x="1131" y="558"/>
                </a:cubicBezTo>
                <a:cubicBezTo>
                  <a:pt x="1133" y="557"/>
                  <a:pt x="1132" y="554"/>
                  <a:pt x="1130" y="555"/>
                </a:cubicBezTo>
                <a:cubicBezTo>
                  <a:pt x="1128" y="556"/>
                  <a:pt x="1128" y="556"/>
                  <a:pt x="1128" y="556"/>
                </a:cubicBezTo>
                <a:cubicBezTo>
                  <a:pt x="1127" y="557"/>
                  <a:pt x="1127" y="557"/>
                  <a:pt x="1127" y="557"/>
                </a:cubicBezTo>
                <a:cubicBezTo>
                  <a:pt x="1126" y="557"/>
                  <a:pt x="1126" y="557"/>
                  <a:pt x="1126" y="557"/>
                </a:cubicBezTo>
                <a:close/>
                <a:moveTo>
                  <a:pt x="1139" y="549"/>
                </a:moveTo>
                <a:cubicBezTo>
                  <a:pt x="1137" y="550"/>
                  <a:pt x="1139" y="554"/>
                  <a:pt x="1141" y="553"/>
                </a:cubicBezTo>
                <a:cubicBezTo>
                  <a:pt x="1141" y="552"/>
                  <a:pt x="1141" y="552"/>
                  <a:pt x="1141" y="552"/>
                </a:cubicBezTo>
                <a:cubicBezTo>
                  <a:pt x="1143" y="551"/>
                  <a:pt x="1143" y="551"/>
                  <a:pt x="1143" y="551"/>
                </a:cubicBezTo>
                <a:cubicBezTo>
                  <a:pt x="1144" y="551"/>
                  <a:pt x="1144" y="551"/>
                  <a:pt x="1144" y="551"/>
                </a:cubicBezTo>
                <a:cubicBezTo>
                  <a:pt x="1146" y="550"/>
                  <a:pt x="1145" y="547"/>
                  <a:pt x="1142" y="548"/>
                </a:cubicBezTo>
                <a:cubicBezTo>
                  <a:pt x="1141" y="548"/>
                  <a:pt x="1141" y="548"/>
                  <a:pt x="1141" y="548"/>
                </a:cubicBezTo>
                <a:cubicBezTo>
                  <a:pt x="1140" y="549"/>
                  <a:pt x="1140" y="549"/>
                  <a:pt x="1140" y="549"/>
                </a:cubicBezTo>
                <a:cubicBezTo>
                  <a:pt x="1139" y="549"/>
                  <a:pt x="1139" y="549"/>
                  <a:pt x="1139" y="549"/>
                </a:cubicBezTo>
                <a:close/>
                <a:moveTo>
                  <a:pt x="1152" y="542"/>
                </a:moveTo>
                <a:cubicBezTo>
                  <a:pt x="1150" y="543"/>
                  <a:pt x="1151" y="546"/>
                  <a:pt x="1154" y="545"/>
                </a:cubicBezTo>
                <a:cubicBezTo>
                  <a:pt x="1154" y="545"/>
                  <a:pt x="1154" y="545"/>
                  <a:pt x="1154" y="545"/>
                </a:cubicBezTo>
                <a:cubicBezTo>
                  <a:pt x="1156" y="544"/>
                  <a:pt x="1156" y="544"/>
                  <a:pt x="1156" y="544"/>
                </a:cubicBezTo>
                <a:cubicBezTo>
                  <a:pt x="1157" y="543"/>
                  <a:pt x="1157" y="543"/>
                  <a:pt x="1157" y="543"/>
                </a:cubicBezTo>
                <a:cubicBezTo>
                  <a:pt x="1159" y="541"/>
                  <a:pt x="1156" y="539"/>
                  <a:pt x="1155" y="540"/>
                </a:cubicBezTo>
                <a:cubicBezTo>
                  <a:pt x="1154" y="541"/>
                  <a:pt x="1154" y="541"/>
                  <a:pt x="1154" y="541"/>
                </a:cubicBezTo>
                <a:cubicBezTo>
                  <a:pt x="1152" y="542"/>
                  <a:pt x="1152" y="542"/>
                  <a:pt x="1152" y="542"/>
                </a:cubicBezTo>
                <a:cubicBezTo>
                  <a:pt x="1152" y="542"/>
                  <a:pt x="1152" y="542"/>
                  <a:pt x="1152" y="542"/>
                </a:cubicBezTo>
                <a:close/>
                <a:moveTo>
                  <a:pt x="1164" y="534"/>
                </a:moveTo>
                <a:cubicBezTo>
                  <a:pt x="1162" y="535"/>
                  <a:pt x="1164" y="538"/>
                  <a:pt x="1166" y="537"/>
                </a:cubicBezTo>
                <a:cubicBezTo>
                  <a:pt x="1166" y="537"/>
                  <a:pt x="1166" y="537"/>
                  <a:pt x="1166" y="537"/>
                </a:cubicBezTo>
                <a:cubicBezTo>
                  <a:pt x="1167" y="535"/>
                  <a:pt x="1167" y="535"/>
                  <a:pt x="1167" y="535"/>
                </a:cubicBezTo>
                <a:cubicBezTo>
                  <a:pt x="1169" y="535"/>
                  <a:pt x="1169" y="535"/>
                  <a:pt x="1169" y="535"/>
                </a:cubicBezTo>
                <a:cubicBezTo>
                  <a:pt x="1171" y="533"/>
                  <a:pt x="1168" y="530"/>
                  <a:pt x="1166" y="532"/>
                </a:cubicBezTo>
                <a:cubicBezTo>
                  <a:pt x="1165" y="533"/>
                  <a:pt x="1165" y="533"/>
                  <a:pt x="1165" y="533"/>
                </a:cubicBezTo>
                <a:cubicBezTo>
                  <a:pt x="1164" y="534"/>
                  <a:pt x="1164" y="534"/>
                  <a:pt x="1164" y="534"/>
                </a:cubicBezTo>
                <a:cubicBezTo>
                  <a:pt x="1164" y="534"/>
                  <a:pt x="1164" y="534"/>
                  <a:pt x="1164" y="534"/>
                </a:cubicBezTo>
                <a:close/>
                <a:moveTo>
                  <a:pt x="1175" y="525"/>
                </a:moveTo>
                <a:cubicBezTo>
                  <a:pt x="1173" y="527"/>
                  <a:pt x="1176" y="529"/>
                  <a:pt x="1177" y="528"/>
                </a:cubicBezTo>
                <a:cubicBezTo>
                  <a:pt x="1179" y="527"/>
                  <a:pt x="1179" y="527"/>
                  <a:pt x="1179" y="527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2" y="524"/>
                  <a:pt x="1180" y="521"/>
                  <a:pt x="1178" y="523"/>
                </a:cubicBezTo>
                <a:cubicBezTo>
                  <a:pt x="1178" y="523"/>
                  <a:pt x="1178" y="523"/>
                  <a:pt x="1178" y="523"/>
                </a:cubicBezTo>
                <a:cubicBezTo>
                  <a:pt x="1176" y="524"/>
                  <a:pt x="1176" y="524"/>
                  <a:pt x="1176" y="524"/>
                </a:cubicBezTo>
                <a:cubicBezTo>
                  <a:pt x="1175" y="525"/>
                  <a:pt x="1175" y="525"/>
                  <a:pt x="1175" y="525"/>
                </a:cubicBezTo>
                <a:close/>
                <a:moveTo>
                  <a:pt x="1186" y="516"/>
                </a:moveTo>
                <a:cubicBezTo>
                  <a:pt x="1184" y="517"/>
                  <a:pt x="1187" y="520"/>
                  <a:pt x="1189" y="518"/>
                </a:cubicBezTo>
                <a:cubicBezTo>
                  <a:pt x="1189" y="518"/>
                  <a:pt x="1189" y="518"/>
                  <a:pt x="1189" y="518"/>
                </a:cubicBezTo>
                <a:cubicBezTo>
                  <a:pt x="1190" y="517"/>
                  <a:pt x="1190" y="517"/>
                  <a:pt x="1190" y="517"/>
                </a:cubicBezTo>
                <a:cubicBezTo>
                  <a:pt x="1191" y="516"/>
                  <a:pt x="1191" y="516"/>
                  <a:pt x="1191" y="516"/>
                </a:cubicBezTo>
                <a:cubicBezTo>
                  <a:pt x="1193" y="515"/>
                  <a:pt x="1191" y="512"/>
                  <a:pt x="1189" y="513"/>
                </a:cubicBezTo>
                <a:cubicBezTo>
                  <a:pt x="1188" y="514"/>
                  <a:pt x="1188" y="514"/>
                  <a:pt x="1188" y="514"/>
                </a:cubicBezTo>
                <a:cubicBezTo>
                  <a:pt x="1187" y="515"/>
                  <a:pt x="1187" y="515"/>
                  <a:pt x="1187" y="515"/>
                </a:cubicBezTo>
                <a:cubicBezTo>
                  <a:pt x="1186" y="516"/>
                  <a:pt x="1186" y="516"/>
                  <a:pt x="1186" y="516"/>
                </a:cubicBezTo>
                <a:close/>
                <a:moveTo>
                  <a:pt x="1197" y="506"/>
                </a:moveTo>
                <a:cubicBezTo>
                  <a:pt x="1195" y="507"/>
                  <a:pt x="1198" y="510"/>
                  <a:pt x="1199" y="508"/>
                </a:cubicBezTo>
                <a:cubicBezTo>
                  <a:pt x="1200" y="508"/>
                  <a:pt x="1200" y="508"/>
                  <a:pt x="1200" y="508"/>
                </a:cubicBezTo>
                <a:cubicBezTo>
                  <a:pt x="1201" y="507"/>
                  <a:pt x="1201" y="507"/>
                  <a:pt x="1201" y="507"/>
                </a:cubicBezTo>
                <a:cubicBezTo>
                  <a:pt x="1202" y="506"/>
                  <a:pt x="1202" y="506"/>
                  <a:pt x="1202" y="506"/>
                </a:cubicBezTo>
                <a:cubicBezTo>
                  <a:pt x="1203" y="504"/>
                  <a:pt x="1201" y="501"/>
                  <a:pt x="1199" y="503"/>
                </a:cubicBezTo>
                <a:cubicBezTo>
                  <a:pt x="1198" y="504"/>
                  <a:pt x="1198" y="504"/>
                  <a:pt x="1198" y="504"/>
                </a:cubicBezTo>
                <a:cubicBezTo>
                  <a:pt x="1197" y="505"/>
                  <a:pt x="1197" y="505"/>
                  <a:pt x="1197" y="505"/>
                </a:cubicBezTo>
                <a:cubicBezTo>
                  <a:pt x="1197" y="506"/>
                  <a:pt x="1197" y="506"/>
                  <a:pt x="1197" y="506"/>
                </a:cubicBezTo>
                <a:close/>
                <a:moveTo>
                  <a:pt x="1207" y="495"/>
                </a:moveTo>
                <a:cubicBezTo>
                  <a:pt x="1205" y="497"/>
                  <a:pt x="1208" y="499"/>
                  <a:pt x="1209" y="498"/>
                </a:cubicBezTo>
                <a:cubicBezTo>
                  <a:pt x="1210" y="497"/>
                  <a:pt x="1210" y="497"/>
                  <a:pt x="1210" y="497"/>
                </a:cubicBezTo>
                <a:cubicBezTo>
                  <a:pt x="1211" y="496"/>
                  <a:pt x="1211" y="496"/>
                  <a:pt x="1211" y="496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3" y="493"/>
                  <a:pt x="1210" y="491"/>
                  <a:pt x="1209" y="492"/>
                </a:cubicBezTo>
                <a:cubicBezTo>
                  <a:pt x="1209" y="492"/>
                  <a:pt x="1209" y="492"/>
                  <a:pt x="1209" y="492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7" y="495"/>
                  <a:pt x="1207" y="495"/>
                  <a:pt x="1207" y="495"/>
                </a:cubicBezTo>
                <a:cubicBezTo>
                  <a:pt x="1207" y="495"/>
                  <a:pt x="1207" y="495"/>
                  <a:pt x="1207" y="495"/>
                </a:cubicBezTo>
                <a:close/>
                <a:moveTo>
                  <a:pt x="1215" y="484"/>
                </a:moveTo>
                <a:cubicBezTo>
                  <a:pt x="1214" y="486"/>
                  <a:pt x="1217" y="488"/>
                  <a:pt x="1218" y="486"/>
                </a:cubicBezTo>
                <a:cubicBezTo>
                  <a:pt x="1219" y="485"/>
                  <a:pt x="1219" y="485"/>
                  <a:pt x="1219" y="485"/>
                </a:cubicBezTo>
                <a:cubicBezTo>
                  <a:pt x="1220" y="484"/>
                  <a:pt x="1220" y="484"/>
                  <a:pt x="1220" y="484"/>
                </a:cubicBezTo>
                <a:cubicBezTo>
                  <a:pt x="1221" y="483"/>
                  <a:pt x="1221" y="483"/>
                  <a:pt x="1221" y="483"/>
                </a:cubicBezTo>
                <a:cubicBezTo>
                  <a:pt x="1222" y="481"/>
                  <a:pt x="1219" y="479"/>
                  <a:pt x="1218" y="481"/>
                </a:cubicBezTo>
                <a:cubicBezTo>
                  <a:pt x="1217" y="482"/>
                  <a:pt x="1217" y="482"/>
                  <a:pt x="1217" y="482"/>
                </a:cubicBezTo>
                <a:cubicBezTo>
                  <a:pt x="1216" y="483"/>
                  <a:pt x="1216" y="483"/>
                  <a:pt x="1216" y="483"/>
                </a:cubicBezTo>
                <a:cubicBezTo>
                  <a:pt x="1215" y="484"/>
                  <a:pt x="1215" y="484"/>
                  <a:pt x="1215" y="484"/>
                </a:cubicBezTo>
                <a:close/>
                <a:moveTo>
                  <a:pt x="1223" y="472"/>
                </a:moveTo>
                <a:cubicBezTo>
                  <a:pt x="1222" y="474"/>
                  <a:pt x="1226" y="476"/>
                  <a:pt x="1227" y="474"/>
                </a:cubicBezTo>
                <a:cubicBezTo>
                  <a:pt x="1227" y="473"/>
                  <a:pt x="1227" y="473"/>
                  <a:pt x="1227" y="473"/>
                </a:cubicBezTo>
                <a:cubicBezTo>
                  <a:pt x="1228" y="471"/>
                  <a:pt x="1228" y="471"/>
                  <a:pt x="1228" y="471"/>
                </a:cubicBezTo>
                <a:cubicBezTo>
                  <a:pt x="1228" y="470"/>
                  <a:pt x="1228" y="470"/>
                  <a:pt x="1228" y="470"/>
                </a:cubicBezTo>
                <a:cubicBezTo>
                  <a:pt x="1229" y="468"/>
                  <a:pt x="1226" y="467"/>
                  <a:pt x="1225" y="469"/>
                </a:cubicBezTo>
                <a:cubicBezTo>
                  <a:pt x="1225" y="470"/>
                  <a:pt x="1225" y="470"/>
                  <a:pt x="1225" y="470"/>
                </a:cubicBezTo>
                <a:cubicBezTo>
                  <a:pt x="1224" y="471"/>
                  <a:pt x="1224" y="471"/>
                  <a:pt x="1224" y="471"/>
                </a:cubicBezTo>
                <a:cubicBezTo>
                  <a:pt x="1223" y="472"/>
                  <a:pt x="1223" y="472"/>
                  <a:pt x="1223" y="472"/>
                </a:cubicBezTo>
                <a:close/>
                <a:moveTo>
                  <a:pt x="1230" y="459"/>
                </a:moveTo>
                <a:cubicBezTo>
                  <a:pt x="1229" y="461"/>
                  <a:pt x="1232" y="463"/>
                  <a:pt x="1233" y="461"/>
                </a:cubicBezTo>
                <a:cubicBezTo>
                  <a:pt x="1234" y="460"/>
                  <a:pt x="1234" y="460"/>
                  <a:pt x="1234" y="460"/>
                </a:cubicBezTo>
                <a:cubicBezTo>
                  <a:pt x="1234" y="459"/>
                  <a:pt x="1234" y="459"/>
                  <a:pt x="1234" y="459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6" y="455"/>
                  <a:pt x="1232" y="454"/>
                  <a:pt x="1232" y="456"/>
                </a:cubicBezTo>
                <a:cubicBezTo>
                  <a:pt x="1231" y="456"/>
                  <a:pt x="1231" y="456"/>
                  <a:pt x="1231" y="456"/>
                </a:cubicBezTo>
                <a:cubicBezTo>
                  <a:pt x="1231" y="457"/>
                  <a:pt x="1231" y="457"/>
                  <a:pt x="1231" y="457"/>
                </a:cubicBezTo>
                <a:cubicBezTo>
                  <a:pt x="1230" y="458"/>
                  <a:pt x="1230" y="458"/>
                  <a:pt x="1230" y="458"/>
                </a:cubicBezTo>
                <a:cubicBezTo>
                  <a:pt x="1230" y="459"/>
                  <a:pt x="1230" y="459"/>
                  <a:pt x="1230" y="459"/>
                </a:cubicBezTo>
                <a:close/>
                <a:moveTo>
                  <a:pt x="1235" y="446"/>
                </a:moveTo>
                <a:cubicBezTo>
                  <a:pt x="1234" y="448"/>
                  <a:pt x="1238" y="449"/>
                  <a:pt x="1239" y="447"/>
                </a:cubicBezTo>
                <a:cubicBezTo>
                  <a:pt x="1239" y="446"/>
                  <a:pt x="1239" y="446"/>
                  <a:pt x="1239" y="446"/>
                </a:cubicBezTo>
                <a:cubicBezTo>
                  <a:pt x="1239" y="444"/>
                  <a:pt x="1239" y="444"/>
                  <a:pt x="1239" y="444"/>
                </a:cubicBezTo>
                <a:cubicBezTo>
                  <a:pt x="1240" y="443"/>
                  <a:pt x="1240" y="443"/>
                  <a:pt x="1240" y="443"/>
                </a:cubicBezTo>
                <a:cubicBezTo>
                  <a:pt x="1240" y="441"/>
                  <a:pt x="1237" y="440"/>
                  <a:pt x="1236" y="442"/>
                </a:cubicBezTo>
                <a:cubicBezTo>
                  <a:pt x="1236" y="443"/>
                  <a:pt x="1236" y="443"/>
                  <a:pt x="1236" y="443"/>
                </a:cubicBezTo>
                <a:cubicBezTo>
                  <a:pt x="1236" y="445"/>
                  <a:pt x="1236" y="445"/>
                  <a:pt x="1236" y="445"/>
                </a:cubicBezTo>
                <a:cubicBezTo>
                  <a:pt x="1235" y="446"/>
                  <a:pt x="1235" y="446"/>
                  <a:pt x="1235" y="446"/>
                </a:cubicBezTo>
                <a:close/>
                <a:moveTo>
                  <a:pt x="582" y="578"/>
                </a:moveTo>
                <a:cubicBezTo>
                  <a:pt x="580" y="578"/>
                  <a:pt x="580" y="575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6" y="574"/>
                  <a:pt x="586" y="574"/>
                  <a:pt x="586" y="574"/>
                </a:cubicBezTo>
                <a:cubicBezTo>
                  <a:pt x="588" y="574"/>
                  <a:pt x="588" y="577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lose/>
                <a:moveTo>
                  <a:pt x="802" y="574"/>
                </a:moveTo>
                <a:cubicBezTo>
                  <a:pt x="804" y="575"/>
                  <a:pt x="804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798" y="577"/>
                  <a:pt x="799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lose/>
                <a:moveTo>
                  <a:pt x="790" y="573"/>
                </a:moveTo>
                <a:cubicBezTo>
                  <a:pt x="792" y="573"/>
                  <a:pt x="792" y="577"/>
                  <a:pt x="789" y="577"/>
                </a:cubicBezTo>
                <a:cubicBezTo>
                  <a:pt x="789" y="577"/>
                  <a:pt x="789" y="577"/>
                  <a:pt x="789" y="577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3" y="576"/>
                  <a:pt x="784" y="572"/>
                  <a:pt x="786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3"/>
                  <a:pt x="787" y="573"/>
                  <a:pt x="787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lose/>
                <a:moveTo>
                  <a:pt x="776" y="571"/>
                </a:moveTo>
                <a:cubicBezTo>
                  <a:pt x="778" y="571"/>
                  <a:pt x="777" y="575"/>
                  <a:pt x="775" y="574"/>
                </a:cubicBezTo>
                <a:cubicBezTo>
                  <a:pt x="775" y="574"/>
                  <a:pt x="775" y="574"/>
                  <a:pt x="775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1" y="573"/>
                  <a:pt x="771" y="573"/>
                  <a:pt x="771" y="573"/>
                </a:cubicBezTo>
                <a:cubicBezTo>
                  <a:pt x="769" y="573"/>
                  <a:pt x="770" y="569"/>
                  <a:pt x="772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5" y="570"/>
                  <a:pt x="775" y="570"/>
                  <a:pt x="775" y="570"/>
                </a:cubicBezTo>
                <a:cubicBezTo>
                  <a:pt x="775" y="571"/>
                  <a:pt x="775" y="571"/>
                  <a:pt x="775" y="571"/>
                </a:cubicBezTo>
                <a:cubicBezTo>
                  <a:pt x="776" y="571"/>
                  <a:pt x="776" y="571"/>
                  <a:pt x="776" y="571"/>
                </a:cubicBezTo>
                <a:close/>
                <a:moveTo>
                  <a:pt x="761" y="568"/>
                </a:moveTo>
                <a:cubicBezTo>
                  <a:pt x="764" y="568"/>
                  <a:pt x="763" y="572"/>
                  <a:pt x="761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8" y="571"/>
                  <a:pt x="758" y="571"/>
                  <a:pt x="758" y="571"/>
                </a:cubicBezTo>
                <a:cubicBezTo>
                  <a:pt x="758" y="570"/>
                  <a:pt x="758" y="570"/>
                  <a:pt x="758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5" y="570"/>
                  <a:pt x="756" y="566"/>
                  <a:pt x="758" y="567"/>
                </a:cubicBezTo>
                <a:cubicBezTo>
                  <a:pt x="758" y="567"/>
                  <a:pt x="758" y="567"/>
                  <a:pt x="758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1" y="567"/>
                  <a:pt x="761" y="567"/>
                  <a:pt x="761" y="567"/>
                </a:cubicBezTo>
                <a:cubicBezTo>
                  <a:pt x="761" y="568"/>
                  <a:pt x="761" y="568"/>
                  <a:pt x="761" y="568"/>
                </a:cubicBezTo>
                <a:cubicBezTo>
                  <a:pt x="761" y="568"/>
                  <a:pt x="761" y="568"/>
                  <a:pt x="761" y="568"/>
                </a:cubicBezTo>
                <a:close/>
                <a:moveTo>
                  <a:pt x="747" y="564"/>
                </a:moveTo>
                <a:cubicBezTo>
                  <a:pt x="750" y="565"/>
                  <a:pt x="749" y="568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5" y="567"/>
                  <a:pt x="745" y="567"/>
                  <a:pt x="745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3" y="567"/>
                  <a:pt x="743" y="567"/>
                  <a:pt x="743" y="567"/>
                </a:cubicBezTo>
                <a:cubicBezTo>
                  <a:pt x="743" y="566"/>
                  <a:pt x="743" y="566"/>
                  <a:pt x="743" y="566"/>
                </a:cubicBezTo>
                <a:cubicBezTo>
                  <a:pt x="741" y="566"/>
                  <a:pt x="742" y="562"/>
                  <a:pt x="744" y="563"/>
                </a:cubicBezTo>
                <a:cubicBezTo>
                  <a:pt x="744" y="563"/>
                  <a:pt x="744" y="563"/>
                  <a:pt x="744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6" y="564"/>
                  <a:pt x="746" y="564"/>
                  <a:pt x="746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lose/>
                <a:moveTo>
                  <a:pt x="734" y="560"/>
                </a:moveTo>
                <a:cubicBezTo>
                  <a:pt x="736" y="560"/>
                  <a:pt x="735" y="564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1" y="562"/>
                  <a:pt x="731" y="562"/>
                  <a:pt x="731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7" y="561"/>
                  <a:pt x="728" y="558"/>
                  <a:pt x="730" y="558"/>
                </a:cubicBezTo>
                <a:cubicBezTo>
                  <a:pt x="731" y="558"/>
                  <a:pt x="731" y="558"/>
                  <a:pt x="731" y="558"/>
                </a:cubicBezTo>
                <a:cubicBezTo>
                  <a:pt x="731" y="559"/>
                  <a:pt x="731" y="559"/>
                  <a:pt x="731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4" y="560"/>
                  <a:pt x="734" y="560"/>
                  <a:pt x="734" y="560"/>
                </a:cubicBezTo>
                <a:close/>
                <a:moveTo>
                  <a:pt x="720" y="554"/>
                </a:moveTo>
                <a:cubicBezTo>
                  <a:pt x="722" y="555"/>
                  <a:pt x="721" y="558"/>
                  <a:pt x="719" y="557"/>
                </a:cubicBezTo>
                <a:cubicBezTo>
                  <a:pt x="719" y="557"/>
                  <a:pt x="719" y="557"/>
                  <a:pt x="719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7"/>
                  <a:pt x="717" y="557"/>
                  <a:pt x="717" y="557"/>
                </a:cubicBezTo>
                <a:cubicBezTo>
                  <a:pt x="717" y="556"/>
                  <a:pt x="717" y="556"/>
                  <a:pt x="717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5" y="556"/>
                  <a:pt x="715" y="556"/>
                  <a:pt x="715" y="556"/>
                </a:cubicBezTo>
                <a:cubicBezTo>
                  <a:pt x="713" y="555"/>
                  <a:pt x="715" y="551"/>
                  <a:pt x="717" y="552"/>
                </a:cubicBezTo>
                <a:cubicBezTo>
                  <a:pt x="717" y="553"/>
                  <a:pt x="717" y="553"/>
                  <a:pt x="717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lose/>
                <a:moveTo>
                  <a:pt x="708" y="547"/>
                </a:moveTo>
                <a:cubicBezTo>
                  <a:pt x="710" y="549"/>
                  <a:pt x="708" y="551"/>
                  <a:pt x="706" y="550"/>
                </a:cubicBezTo>
                <a:cubicBezTo>
                  <a:pt x="706" y="550"/>
                  <a:pt x="706" y="550"/>
                  <a:pt x="706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1" y="547"/>
                  <a:pt x="703" y="544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8" y="547"/>
                  <a:pt x="708" y="547"/>
                  <a:pt x="708" y="547"/>
                </a:cubicBezTo>
                <a:cubicBezTo>
                  <a:pt x="708" y="547"/>
                  <a:pt x="708" y="547"/>
                  <a:pt x="708" y="547"/>
                </a:cubicBezTo>
                <a:close/>
                <a:moveTo>
                  <a:pt x="697" y="538"/>
                </a:moveTo>
                <a:cubicBezTo>
                  <a:pt x="698" y="540"/>
                  <a:pt x="696" y="543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3" y="541"/>
                  <a:pt x="693" y="541"/>
                  <a:pt x="693" y="541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0" y="541"/>
                  <a:pt x="688" y="538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90" y="537"/>
                  <a:pt x="690" y="537"/>
                  <a:pt x="690" y="537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4" y="533"/>
                  <a:pt x="696" y="535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6" y="537"/>
                  <a:pt x="696" y="537"/>
                  <a:pt x="696" y="537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7" y="538"/>
                  <a:pt x="697" y="538"/>
                  <a:pt x="697" y="538"/>
                </a:cubicBezTo>
                <a:close/>
                <a:moveTo>
                  <a:pt x="686" y="528"/>
                </a:moveTo>
                <a:cubicBezTo>
                  <a:pt x="688" y="530"/>
                  <a:pt x="685" y="532"/>
                  <a:pt x="684" y="531"/>
                </a:cubicBezTo>
                <a:cubicBezTo>
                  <a:pt x="683" y="531"/>
                  <a:pt x="683" y="531"/>
                  <a:pt x="683" y="531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0" y="526"/>
                  <a:pt x="683" y="524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6" y="527"/>
                  <a:pt x="686" y="527"/>
                  <a:pt x="686" y="527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lose/>
                <a:moveTo>
                  <a:pt x="679" y="517"/>
                </a:moveTo>
                <a:cubicBezTo>
                  <a:pt x="679" y="519"/>
                  <a:pt x="676" y="520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3" y="512"/>
                  <a:pt x="677" y="511"/>
                  <a:pt x="677" y="513"/>
                </a:cubicBezTo>
                <a:cubicBezTo>
                  <a:pt x="677" y="513"/>
                  <a:pt x="677" y="513"/>
                  <a:pt x="677" y="513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9" y="517"/>
                  <a:pt x="679" y="517"/>
                  <a:pt x="679" y="517"/>
                </a:cubicBezTo>
                <a:close/>
                <a:moveTo>
                  <a:pt x="677" y="503"/>
                </a:moveTo>
                <a:cubicBezTo>
                  <a:pt x="677" y="506"/>
                  <a:pt x="673" y="505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7"/>
                  <a:pt x="679" y="498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lose/>
                <a:moveTo>
                  <a:pt x="683" y="492"/>
                </a:moveTo>
                <a:cubicBezTo>
                  <a:pt x="682" y="493"/>
                  <a:pt x="679" y="491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7" y="486"/>
                  <a:pt x="688" y="490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3" y="492"/>
                  <a:pt x="683" y="492"/>
                  <a:pt x="683" y="492"/>
                </a:cubicBezTo>
                <a:cubicBezTo>
                  <a:pt x="683" y="492"/>
                  <a:pt x="683" y="492"/>
                  <a:pt x="683" y="492"/>
                </a:cubicBezTo>
                <a:close/>
                <a:moveTo>
                  <a:pt x="696" y="490"/>
                </a:moveTo>
                <a:cubicBezTo>
                  <a:pt x="694" y="490"/>
                  <a:pt x="694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7"/>
                  <a:pt x="697" y="487"/>
                  <a:pt x="697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1" y="488"/>
                  <a:pt x="701" y="488"/>
                  <a:pt x="701" y="488"/>
                </a:cubicBezTo>
                <a:cubicBezTo>
                  <a:pt x="703" y="489"/>
                  <a:pt x="701" y="492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lose/>
                <a:moveTo>
                  <a:pt x="705" y="498"/>
                </a:moveTo>
                <a:cubicBezTo>
                  <a:pt x="704" y="496"/>
                  <a:pt x="707" y="494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1" y="502"/>
                  <a:pt x="707" y="504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lose/>
                <a:moveTo>
                  <a:pt x="707" y="511"/>
                </a:moveTo>
                <a:cubicBezTo>
                  <a:pt x="707" y="509"/>
                  <a:pt x="711" y="510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09" y="518"/>
                  <a:pt x="705" y="517"/>
                  <a:pt x="706" y="515"/>
                </a:cubicBezTo>
                <a:cubicBezTo>
                  <a:pt x="706" y="515"/>
                  <a:pt x="706" y="515"/>
                  <a:pt x="706" y="515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1"/>
                  <a:pt x="707" y="511"/>
                  <a:pt x="707" y="511"/>
                </a:cubicBezTo>
                <a:cubicBezTo>
                  <a:pt x="707" y="511"/>
                  <a:pt x="707" y="511"/>
                  <a:pt x="707" y="511"/>
                </a:cubicBezTo>
                <a:close/>
                <a:moveTo>
                  <a:pt x="701" y="524"/>
                </a:moveTo>
                <a:cubicBezTo>
                  <a:pt x="703" y="522"/>
                  <a:pt x="706" y="524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2" y="528"/>
                  <a:pt x="702" y="528"/>
                  <a:pt x="702" y="528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1" y="531"/>
                  <a:pt x="698" y="528"/>
                  <a:pt x="699" y="527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lose/>
                <a:moveTo>
                  <a:pt x="681" y="544"/>
                </a:moveTo>
                <a:cubicBezTo>
                  <a:pt x="683" y="542"/>
                  <a:pt x="685" y="545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78" y="550"/>
                  <a:pt x="676" y="547"/>
                  <a:pt x="678" y="546"/>
                </a:cubicBezTo>
                <a:cubicBezTo>
                  <a:pt x="678" y="546"/>
                  <a:pt x="678" y="546"/>
                  <a:pt x="678" y="546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4"/>
                  <a:pt x="680" y="544"/>
                  <a:pt x="680" y="544"/>
                </a:cubicBezTo>
                <a:cubicBezTo>
                  <a:pt x="681" y="544"/>
                  <a:pt x="681" y="544"/>
                  <a:pt x="681" y="544"/>
                </a:cubicBezTo>
                <a:cubicBezTo>
                  <a:pt x="681" y="544"/>
                  <a:pt x="681" y="544"/>
                  <a:pt x="681" y="544"/>
                </a:cubicBezTo>
                <a:close/>
                <a:moveTo>
                  <a:pt x="669" y="551"/>
                </a:moveTo>
                <a:cubicBezTo>
                  <a:pt x="671" y="550"/>
                  <a:pt x="673" y="554"/>
                  <a:pt x="671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7" y="556"/>
                  <a:pt x="667" y="556"/>
                  <a:pt x="667" y="556"/>
                </a:cubicBezTo>
                <a:cubicBezTo>
                  <a:pt x="665" y="557"/>
                  <a:pt x="664" y="554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7" y="553"/>
                  <a:pt x="667" y="553"/>
                  <a:pt x="667" y="553"/>
                </a:cubicBezTo>
                <a:cubicBezTo>
                  <a:pt x="667" y="552"/>
                  <a:pt x="667" y="552"/>
                  <a:pt x="667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9" y="552"/>
                  <a:pt x="669" y="552"/>
                  <a:pt x="669" y="552"/>
                </a:cubicBezTo>
                <a:cubicBezTo>
                  <a:pt x="669" y="551"/>
                  <a:pt x="669" y="551"/>
                  <a:pt x="669" y="551"/>
                </a:cubicBezTo>
                <a:close/>
                <a:moveTo>
                  <a:pt x="656" y="557"/>
                </a:moveTo>
                <a:cubicBezTo>
                  <a:pt x="658" y="557"/>
                  <a:pt x="659" y="560"/>
                  <a:pt x="657" y="561"/>
                </a:cubicBezTo>
                <a:cubicBezTo>
                  <a:pt x="657" y="561"/>
                  <a:pt x="657" y="561"/>
                  <a:pt x="657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2" y="563"/>
                  <a:pt x="650" y="559"/>
                  <a:pt x="653" y="559"/>
                </a:cubicBezTo>
                <a:cubicBezTo>
                  <a:pt x="653" y="559"/>
                  <a:pt x="653" y="559"/>
                  <a:pt x="653" y="559"/>
                </a:cubicBezTo>
                <a:cubicBezTo>
                  <a:pt x="653" y="558"/>
                  <a:pt x="653" y="558"/>
                  <a:pt x="653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6" y="557"/>
                  <a:pt x="656" y="557"/>
                  <a:pt x="656" y="557"/>
                </a:cubicBezTo>
                <a:close/>
                <a:moveTo>
                  <a:pt x="642" y="562"/>
                </a:moveTo>
                <a:cubicBezTo>
                  <a:pt x="645" y="562"/>
                  <a:pt x="646" y="565"/>
                  <a:pt x="643" y="566"/>
                </a:cubicBezTo>
                <a:cubicBezTo>
                  <a:pt x="643" y="566"/>
                  <a:pt x="643" y="566"/>
                  <a:pt x="643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1" y="566"/>
                  <a:pt x="641" y="566"/>
                  <a:pt x="641" y="566"/>
                </a:cubicBezTo>
                <a:cubicBezTo>
                  <a:pt x="641" y="567"/>
                  <a:pt x="641" y="567"/>
                  <a:pt x="641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38" y="568"/>
                  <a:pt x="637" y="564"/>
                  <a:pt x="639" y="563"/>
                </a:cubicBezTo>
                <a:cubicBezTo>
                  <a:pt x="639" y="563"/>
                  <a:pt x="639" y="563"/>
                  <a:pt x="639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2" y="562"/>
                  <a:pt x="642" y="562"/>
                  <a:pt x="642" y="562"/>
                </a:cubicBezTo>
                <a:cubicBezTo>
                  <a:pt x="642" y="562"/>
                  <a:pt x="642" y="562"/>
                  <a:pt x="642" y="562"/>
                </a:cubicBezTo>
                <a:close/>
                <a:moveTo>
                  <a:pt x="628" y="566"/>
                </a:moveTo>
                <a:cubicBezTo>
                  <a:pt x="631" y="566"/>
                  <a:pt x="632" y="569"/>
                  <a:pt x="629" y="570"/>
                </a:cubicBezTo>
                <a:cubicBezTo>
                  <a:pt x="629" y="570"/>
                  <a:pt x="629" y="570"/>
                  <a:pt x="629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6" y="570"/>
                  <a:pt x="626" y="570"/>
                  <a:pt x="626" y="570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3" y="571"/>
                  <a:pt x="623" y="568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7" y="567"/>
                  <a:pt x="627" y="567"/>
                  <a:pt x="627" y="567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lose/>
                <a:moveTo>
                  <a:pt x="614" y="569"/>
                </a:moveTo>
                <a:cubicBezTo>
                  <a:pt x="617" y="569"/>
                  <a:pt x="617" y="573"/>
                  <a:pt x="615" y="573"/>
                </a:cubicBezTo>
                <a:cubicBezTo>
                  <a:pt x="615" y="573"/>
                  <a:pt x="615" y="573"/>
                  <a:pt x="615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1" y="574"/>
                  <a:pt x="611" y="574"/>
                  <a:pt x="611" y="574"/>
                </a:cubicBezTo>
                <a:cubicBezTo>
                  <a:pt x="609" y="574"/>
                  <a:pt x="608" y="571"/>
                  <a:pt x="611" y="570"/>
                </a:cubicBezTo>
                <a:cubicBezTo>
                  <a:pt x="611" y="570"/>
                  <a:pt x="611" y="570"/>
                  <a:pt x="611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4" y="569"/>
                  <a:pt x="614" y="569"/>
                  <a:pt x="614" y="569"/>
                </a:cubicBezTo>
                <a:cubicBezTo>
                  <a:pt x="614" y="569"/>
                  <a:pt x="614" y="569"/>
                  <a:pt x="614" y="569"/>
                </a:cubicBezTo>
                <a:close/>
                <a:moveTo>
                  <a:pt x="600" y="572"/>
                </a:moveTo>
                <a:cubicBezTo>
                  <a:pt x="602" y="572"/>
                  <a:pt x="603" y="575"/>
                  <a:pt x="601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5" y="577"/>
                  <a:pt x="594" y="573"/>
                  <a:pt x="596" y="573"/>
                </a:cubicBezTo>
                <a:cubicBezTo>
                  <a:pt x="597" y="573"/>
                  <a:pt x="597" y="573"/>
                  <a:pt x="597" y="573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72"/>
                  <a:pt x="600" y="572"/>
                  <a:pt x="600" y="572"/>
                </a:cubicBezTo>
                <a:close/>
                <a:moveTo>
                  <a:pt x="693" y="584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3" y="584"/>
                  <a:pt x="673" y="586"/>
                  <a:pt x="672" y="595"/>
                </a:cubicBezTo>
                <a:cubicBezTo>
                  <a:pt x="670" y="604"/>
                  <a:pt x="660" y="612"/>
                  <a:pt x="660" y="612"/>
                </a:cubicBezTo>
                <a:cubicBezTo>
                  <a:pt x="660" y="612"/>
                  <a:pt x="677" y="609"/>
                  <a:pt x="679" y="604"/>
                </a:cubicBezTo>
                <a:cubicBezTo>
                  <a:pt x="682" y="600"/>
                  <a:pt x="684" y="591"/>
                  <a:pt x="688" y="587"/>
                </a:cubicBezTo>
                <a:cubicBezTo>
                  <a:pt x="691" y="584"/>
                  <a:pt x="693" y="584"/>
                  <a:pt x="693" y="584"/>
                </a:cubicBezTo>
                <a:cubicBezTo>
                  <a:pt x="693" y="584"/>
                  <a:pt x="714" y="586"/>
                  <a:pt x="715" y="595"/>
                </a:cubicBezTo>
                <a:cubicBezTo>
                  <a:pt x="716" y="604"/>
                  <a:pt x="727" y="612"/>
                  <a:pt x="727" y="612"/>
                </a:cubicBezTo>
                <a:cubicBezTo>
                  <a:pt x="727" y="612"/>
                  <a:pt x="710" y="609"/>
                  <a:pt x="708" y="604"/>
                </a:cubicBezTo>
                <a:cubicBezTo>
                  <a:pt x="705" y="600"/>
                  <a:pt x="703" y="591"/>
                  <a:pt x="699" y="587"/>
                </a:cubicBezTo>
                <a:cubicBezTo>
                  <a:pt x="696" y="584"/>
                  <a:pt x="694" y="584"/>
                  <a:pt x="693" y="584"/>
                </a:cubicBezTo>
                <a:close/>
                <a:moveTo>
                  <a:pt x="693" y="589"/>
                </a:moveTo>
                <a:cubicBezTo>
                  <a:pt x="688" y="596"/>
                  <a:pt x="683" y="610"/>
                  <a:pt x="686" y="618"/>
                </a:cubicBezTo>
                <a:cubicBezTo>
                  <a:pt x="690" y="628"/>
                  <a:pt x="691" y="630"/>
                  <a:pt x="693" y="637"/>
                </a:cubicBezTo>
                <a:cubicBezTo>
                  <a:pt x="695" y="630"/>
                  <a:pt x="696" y="629"/>
                  <a:pt x="701" y="618"/>
                </a:cubicBezTo>
                <a:cubicBezTo>
                  <a:pt x="704" y="610"/>
                  <a:pt x="698" y="595"/>
                  <a:pt x="693" y="589"/>
                </a:cubicBezTo>
                <a:close/>
                <a:moveTo>
                  <a:pt x="693" y="551"/>
                </a:moveTo>
                <a:cubicBezTo>
                  <a:pt x="696" y="551"/>
                  <a:pt x="698" y="553"/>
                  <a:pt x="698" y="556"/>
                </a:cubicBezTo>
                <a:cubicBezTo>
                  <a:pt x="698" y="558"/>
                  <a:pt x="696" y="561"/>
                  <a:pt x="693" y="561"/>
                </a:cubicBezTo>
                <a:cubicBezTo>
                  <a:pt x="691" y="561"/>
                  <a:pt x="689" y="558"/>
                  <a:pt x="689" y="556"/>
                </a:cubicBezTo>
                <a:cubicBezTo>
                  <a:pt x="689" y="553"/>
                  <a:pt x="691" y="551"/>
                  <a:pt x="693" y="551"/>
                </a:cubicBezTo>
                <a:close/>
                <a:moveTo>
                  <a:pt x="693" y="562"/>
                </a:moveTo>
                <a:cubicBezTo>
                  <a:pt x="699" y="562"/>
                  <a:pt x="703" y="567"/>
                  <a:pt x="703" y="572"/>
                </a:cubicBezTo>
                <a:cubicBezTo>
                  <a:pt x="703" y="578"/>
                  <a:pt x="699" y="582"/>
                  <a:pt x="693" y="582"/>
                </a:cubicBezTo>
                <a:cubicBezTo>
                  <a:pt x="688" y="582"/>
                  <a:pt x="684" y="578"/>
                  <a:pt x="684" y="572"/>
                </a:cubicBezTo>
                <a:cubicBezTo>
                  <a:pt x="684" y="567"/>
                  <a:pt x="688" y="562"/>
                  <a:pt x="693" y="562"/>
                </a:cubicBezTo>
                <a:close/>
                <a:moveTo>
                  <a:pt x="560" y="589"/>
                </a:moveTo>
                <a:cubicBezTo>
                  <a:pt x="564" y="589"/>
                  <a:pt x="568" y="586"/>
                  <a:pt x="568" y="581"/>
                </a:cubicBezTo>
                <a:cubicBezTo>
                  <a:pt x="568" y="577"/>
                  <a:pt x="564" y="573"/>
                  <a:pt x="560" y="573"/>
                </a:cubicBezTo>
                <a:cubicBezTo>
                  <a:pt x="556" y="573"/>
                  <a:pt x="552" y="577"/>
                  <a:pt x="552" y="581"/>
                </a:cubicBezTo>
                <a:cubicBezTo>
                  <a:pt x="552" y="586"/>
                  <a:pt x="556" y="589"/>
                  <a:pt x="560" y="589"/>
                </a:cubicBezTo>
                <a:close/>
                <a:moveTo>
                  <a:pt x="143" y="414"/>
                </a:moveTo>
                <a:cubicBezTo>
                  <a:pt x="148" y="414"/>
                  <a:pt x="151" y="411"/>
                  <a:pt x="151" y="406"/>
                </a:cubicBezTo>
                <a:cubicBezTo>
                  <a:pt x="151" y="402"/>
                  <a:pt x="148" y="398"/>
                  <a:pt x="143" y="398"/>
                </a:cubicBezTo>
                <a:cubicBezTo>
                  <a:pt x="139" y="398"/>
                  <a:pt x="136" y="402"/>
                  <a:pt x="136" y="406"/>
                </a:cubicBezTo>
                <a:cubicBezTo>
                  <a:pt x="136" y="411"/>
                  <a:pt x="139" y="414"/>
                  <a:pt x="143" y="414"/>
                </a:cubicBezTo>
                <a:close/>
                <a:moveTo>
                  <a:pt x="540" y="589"/>
                </a:moveTo>
                <a:cubicBezTo>
                  <a:pt x="542" y="588"/>
                  <a:pt x="543" y="592"/>
                  <a:pt x="541" y="593"/>
                </a:cubicBezTo>
                <a:cubicBezTo>
                  <a:pt x="541" y="593"/>
                  <a:pt x="541" y="593"/>
                  <a:pt x="541" y="593"/>
                </a:cubicBezTo>
                <a:cubicBezTo>
                  <a:pt x="539" y="593"/>
                  <a:pt x="539" y="593"/>
                  <a:pt x="539" y="593"/>
                </a:cubicBezTo>
                <a:cubicBezTo>
                  <a:pt x="538" y="594"/>
                  <a:pt x="538" y="594"/>
                  <a:pt x="538" y="594"/>
                </a:cubicBezTo>
                <a:cubicBezTo>
                  <a:pt x="535" y="594"/>
                  <a:pt x="534" y="591"/>
                  <a:pt x="537" y="590"/>
                </a:cubicBezTo>
                <a:cubicBezTo>
                  <a:pt x="538" y="590"/>
                  <a:pt x="538" y="590"/>
                  <a:pt x="538" y="590"/>
                </a:cubicBezTo>
                <a:cubicBezTo>
                  <a:pt x="540" y="589"/>
                  <a:pt x="540" y="589"/>
                  <a:pt x="540" y="589"/>
                </a:cubicBezTo>
                <a:cubicBezTo>
                  <a:pt x="540" y="589"/>
                  <a:pt x="540" y="589"/>
                  <a:pt x="540" y="589"/>
                </a:cubicBezTo>
                <a:close/>
                <a:moveTo>
                  <a:pt x="526" y="593"/>
                </a:moveTo>
                <a:cubicBezTo>
                  <a:pt x="528" y="592"/>
                  <a:pt x="529" y="596"/>
                  <a:pt x="527" y="597"/>
                </a:cubicBezTo>
                <a:cubicBezTo>
                  <a:pt x="527" y="597"/>
                  <a:pt x="527" y="597"/>
                  <a:pt x="527" y="597"/>
                </a:cubicBezTo>
                <a:cubicBezTo>
                  <a:pt x="525" y="597"/>
                  <a:pt x="525" y="597"/>
                  <a:pt x="525" y="597"/>
                </a:cubicBezTo>
                <a:cubicBezTo>
                  <a:pt x="523" y="597"/>
                  <a:pt x="523" y="597"/>
                  <a:pt x="523" y="597"/>
                </a:cubicBezTo>
                <a:cubicBezTo>
                  <a:pt x="521" y="598"/>
                  <a:pt x="520" y="594"/>
                  <a:pt x="523" y="594"/>
                </a:cubicBezTo>
                <a:cubicBezTo>
                  <a:pt x="524" y="594"/>
                  <a:pt x="524" y="594"/>
                  <a:pt x="524" y="594"/>
                </a:cubicBezTo>
                <a:cubicBezTo>
                  <a:pt x="526" y="593"/>
                  <a:pt x="526" y="593"/>
                  <a:pt x="526" y="593"/>
                </a:cubicBezTo>
                <a:cubicBezTo>
                  <a:pt x="526" y="593"/>
                  <a:pt x="526" y="593"/>
                  <a:pt x="526" y="593"/>
                </a:cubicBezTo>
                <a:close/>
                <a:moveTo>
                  <a:pt x="512" y="596"/>
                </a:moveTo>
                <a:cubicBezTo>
                  <a:pt x="514" y="596"/>
                  <a:pt x="515" y="599"/>
                  <a:pt x="513" y="600"/>
                </a:cubicBezTo>
                <a:cubicBezTo>
                  <a:pt x="512" y="600"/>
                  <a:pt x="512" y="600"/>
                  <a:pt x="512" y="600"/>
                </a:cubicBezTo>
                <a:cubicBezTo>
                  <a:pt x="510" y="600"/>
                  <a:pt x="510" y="600"/>
                  <a:pt x="510" y="600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507" y="601"/>
                  <a:pt x="506" y="597"/>
                  <a:pt x="508" y="597"/>
                </a:cubicBezTo>
                <a:cubicBezTo>
                  <a:pt x="509" y="597"/>
                  <a:pt x="509" y="597"/>
                  <a:pt x="509" y="597"/>
                </a:cubicBezTo>
                <a:cubicBezTo>
                  <a:pt x="511" y="596"/>
                  <a:pt x="511" y="596"/>
                  <a:pt x="511" y="596"/>
                </a:cubicBezTo>
                <a:cubicBezTo>
                  <a:pt x="512" y="596"/>
                  <a:pt x="512" y="596"/>
                  <a:pt x="512" y="596"/>
                </a:cubicBezTo>
                <a:close/>
                <a:moveTo>
                  <a:pt x="498" y="599"/>
                </a:moveTo>
                <a:cubicBezTo>
                  <a:pt x="500" y="598"/>
                  <a:pt x="501" y="602"/>
                  <a:pt x="498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2" y="603"/>
                  <a:pt x="492" y="600"/>
                  <a:pt x="494" y="599"/>
                </a:cubicBezTo>
                <a:cubicBezTo>
                  <a:pt x="495" y="599"/>
                  <a:pt x="495" y="599"/>
                  <a:pt x="495" y="599"/>
                </a:cubicBezTo>
                <a:cubicBezTo>
                  <a:pt x="497" y="599"/>
                  <a:pt x="497" y="599"/>
                  <a:pt x="497" y="599"/>
                </a:cubicBezTo>
                <a:cubicBezTo>
                  <a:pt x="498" y="599"/>
                  <a:pt x="498" y="599"/>
                  <a:pt x="498" y="599"/>
                </a:cubicBezTo>
                <a:close/>
                <a:moveTo>
                  <a:pt x="483" y="601"/>
                </a:moveTo>
                <a:cubicBezTo>
                  <a:pt x="486" y="600"/>
                  <a:pt x="486" y="604"/>
                  <a:pt x="484" y="604"/>
                </a:cubicBezTo>
                <a:cubicBezTo>
                  <a:pt x="483" y="604"/>
                  <a:pt x="483" y="604"/>
                  <a:pt x="483" y="604"/>
                </a:cubicBezTo>
                <a:cubicBezTo>
                  <a:pt x="481" y="605"/>
                  <a:pt x="481" y="605"/>
                  <a:pt x="481" y="605"/>
                </a:cubicBezTo>
                <a:cubicBezTo>
                  <a:pt x="480" y="605"/>
                  <a:pt x="480" y="605"/>
                  <a:pt x="480" y="605"/>
                </a:cubicBezTo>
                <a:cubicBezTo>
                  <a:pt x="478" y="605"/>
                  <a:pt x="477" y="601"/>
                  <a:pt x="480" y="601"/>
                </a:cubicBezTo>
                <a:cubicBezTo>
                  <a:pt x="480" y="601"/>
                  <a:pt x="480" y="601"/>
                  <a:pt x="480" y="601"/>
                </a:cubicBezTo>
                <a:cubicBezTo>
                  <a:pt x="482" y="601"/>
                  <a:pt x="482" y="601"/>
                  <a:pt x="482" y="601"/>
                </a:cubicBezTo>
                <a:cubicBezTo>
                  <a:pt x="483" y="601"/>
                  <a:pt x="483" y="601"/>
                  <a:pt x="483" y="601"/>
                </a:cubicBezTo>
                <a:close/>
                <a:moveTo>
                  <a:pt x="469" y="602"/>
                </a:moveTo>
                <a:cubicBezTo>
                  <a:pt x="471" y="602"/>
                  <a:pt x="471" y="606"/>
                  <a:pt x="469" y="606"/>
                </a:cubicBezTo>
                <a:cubicBezTo>
                  <a:pt x="468" y="606"/>
                  <a:pt x="468" y="606"/>
                  <a:pt x="468" y="606"/>
                </a:cubicBezTo>
                <a:cubicBezTo>
                  <a:pt x="466" y="606"/>
                  <a:pt x="466" y="606"/>
                  <a:pt x="466" y="606"/>
                </a:cubicBezTo>
                <a:cubicBezTo>
                  <a:pt x="465" y="606"/>
                  <a:pt x="465" y="606"/>
                  <a:pt x="465" y="606"/>
                </a:cubicBezTo>
                <a:cubicBezTo>
                  <a:pt x="463" y="606"/>
                  <a:pt x="463" y="602"/>
                  <a:pt x="465" y="602"/>
                </a:cubicBezTo>
                <a:cubicBezTo>
                  <a:pt x="466" y="602"/>
                  <a:pt x="466" y="602"/>
                  <a:pt x="466" y="602"/>
                </a:cubicBezTo>
                <a:cubicBezTo>
                  <a:pt x="468" y="602"/>
                  <a:pt x="468" y="602"/>
                  <a:pt x="468" y="602"/>
                </a:cubicBezTo>
                <a:cubicBezTo>
                  <a:pt x="469" y="602"/>
                  <a:pt x="469" y="602"/>
                  <a:pt x="469" y="602"/>
                </a:cubicBezTo>
                <a:close/>
                <a:moveTo>
                  <a:pt x="454" y="603"/>
                </a:moveTo>
                <a:cubicBezTo>
                  <a:pt x="457" y="603"/>
                  <a:pt x="457" y="606"/>
                  <a:pt x="454" y="606"/>
                </a:cubicBezTo>
                <a:cubicBezTo>
                  <a:pt x="453" y="606"/>
                  <a:pt x="453" y="606"/>
                  <a:pt x="453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48" y="606"/>
                  <a:pt x="448" y="603"/>
                  <a:pt x="451" y="603"/>
                </a:cubicBezTo>
                <a:cubicBezTo>
                  <a:pt x="451" y="603"/>
                  <a:pt x="451" y="603"/>
                  <a:pt x="451" y="603"/>
                </a:cubicBezTo>
                <a:cubicBezTo>
                  <a:pt x="453" y="603"/>
                  <a:pt x="453" y="603"/>
                  <a:pt x="453" y="603"/>
                </a:cubicBezTo>
                <a:cubicBezTo>
                  <a:pt x="454" y="603"/>
                  <a:pt x="454" y="603"/>
                  <a:pt x="454" y="603"/>
                </a:cubicBezTo>
                <a:close/>
                <a:moveTo>
                  <a:pt x="440" y="603"/>
                </a:moveTo>
                <a:cubicBezTo>
                  <a:pt x="442" y="603"/>
                  <a:pt x="442" y="606"/>
                  <a:pt x="440" y="606"/>
                </a:cubicBezTo>
                <a:cubicBezTo>
                  <a:pt x="439" y="606"/>
                  <a:pt x="439" y="606"/>
                  <a:pt x="439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4" y="606"/>
                  <a:pt x="434" y="603"/>
                  <a:pt x="436" y="603"/>
                </a:cubicBezTo>
                <a:cubicBezTo>
                  <a:pt x="437" y="603"/>
                  <a:pt x="437" y="603"/>
                  <a:pt x="437" y="603"/>
                </a:cubicBezTo>
                <a:cubicBezTo>
                  <a:pt x="439" y="603"/>
                  <a:pt x="439" y="603"/>
                  <a:pt x="439" y="603"/>
                </a:cubicBezTo>
                <a:cubicBezTo>
                  <a:pt x="440" y="603"/>
                  <a:pt x="440" y="603"/>
                  <a:pt x="440" y="603"/>
                </a:cubicBezTo>
                <a:close/>
                <a:moveTo>
                  <a:pt x="425" y="602"/>
                </a:moveTo>
                <a:cubicBezTo>
                  <a:pt x="428" y="602"/>
                  <a:pt x="428" y="606"/>
                  <a:pt x="425" y="606"/>
                </a:cubicBezTo>
                <a:cubicBezTo>
                  <a:pt x="424" y="606"/>
                  <a:pt x="424" y="606"/>
                  <a:pt x="424" y="606"/>
                </a:cubicBezTo>
                <a:cubicBezTo>
                  <a:pt x="422" y="606"/>
                  <a:pt x="422" y="606"/>
                  <a:pt x="422" y="606"/>
                </a:cubicBezTo>
                <a:cubicBezTo>
                  <a:pt x="421" y="606"/>
                  <a:pt x="421" y="606"/>
                  <a:pt x="421" y="606"/>
                </a:cubicBezTo>
                <a:cubicBezTo>
                  <a:pt x="419" y="606"/>
                  <a:pt x="419" y="602"/>
                  <a:pt x="422" y="602"/>
                </a:cubicBezTo>
                <a:cubicBezTo>
                  <a:pt x="422" y="602"/>
                  <a:pt x="422" y="602"/>
                  <a:pt x="422" y="602"/>
                </a:cubicBezTo>
                <a:cubicBezTo>
                  <a:pt x="424" y="602"/>
                  <a:pt x="424" y="602"/>
                  <a:pt x="424" y="602"/>
                </a:cubicBezTo>
                <a:cubicBezTo>
                  <a:pt x="425" y="602"/>
                  <a:pt x="425" y="602"/>
                  <a:pt x="425" y="602"/>
                </a:cubicBezTo>
                <a:close/>
                <a:moveTo>
                  <a:pt x="411" y="601"/>
                </a:moveTo>
                <a:cubicBezTo>
                  <a:pt x="413" y="602"/>
                  <a:pt x="413" y="605"/>
                  <a:pt x="410" y="605"/>
                </a:cubicBezTo>
                <a:cubicBezTo>
                  <a:pt x="409" y="605"/>
                  <a:pt x="409" y="605"/>
                  <a:pt x="409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4" y="604"/>
                  <a:pt x="405" y="601"/>
                  <a:pt x="407" y="601"/>
                </a:cubicBezTo>
                <a:cubicBezTo>
                  <a:pt x="407" y="601"/>
                  <a:pt x="407" y="601"/>
                  <a:pt x="407" y="601"/>
                </a:cubicBezTo>
                <a:cubicBezTo>
                  <a:pt x="409" y="601"/>
                  <a:pt x="409" y="601"/>
                  <a:pt x="409" y="601"/>
                </a:cubicBezTo>
                <a:cubicBezTo>
                  <a:pt x="411" y="601"/>
                  <a:pt x="411" y="601"/>
                  <a:pt x="411" y="601"/>
                </a:cubicBezTo>
                <a:close/>
                <a:moveTo>
                  <a:pt x="396" y="600"/>
                </a:moveTo>
                <a:cubicBezTo>
                  <a:pt x="399" y="600"/>
                  <a:pt x="398" y="604"/>
                  <a:pt x="396" y="603"/>
                </a:cubicBezTo>
                <a:cubicBezTo>
                  <a:pt x="395" y="603"/>
                  <a:pt x="395" y="603"/>
                  <a:pt x="395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0" y="602"/>
                  <a:pt x="390" y="599"/>
                  <a:pt x="393" y="599"/>
                </a:cubicBezTo>
                <a:cubicBezTo>
                  <a:pt x="393" y="599"/>
                  <a:pt x="393" y="599"/>
                  <a:pt x="393" y="599"/>
                </a:cubicBezTo>
                <a:cubicBezTo>
                  <a:pt x="395" y="600"/>
                  <a:pt x="395" y="600"/>
                  <a:pt x="395" y="600"/>
                </a:cubicBezTo>
                <a:cubicBezTo>
                  <a:pt x="396" y="600"/>
                  <a:pt x="396" y="600"/>
                  <a:pt x="396" y="600"/>
                </a:cubicBezTo>
                <a:close/>
                <a:moveTo>
                  <a:pt x="382" y="598"/>
                </a:moveTo>
                <a:cubicBezTo>
                  <a:pt x="384" y="598"/>
                  <a:pt x="384" y="602"/>
                  <a:pt x="381" y="601"/>
                </a:cubicBezTo>
                <a:cubicBezTo>
                  <a:pt x="380" y="601"/>
                  <a:pt x="380" y="601"/>
                  <a:pt x="380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5" y="600"/>
                  <a:pt x="376" y="597"/>
                  <a:pt x="378" y="597"/>
                </a:cubicBezTo>
                <a:cubicBezTo>
                  <a:pt x="379" y="597"/>
                  <a:pt x="379" y="597"/>
                  <a:pt x="379" y="597"/>
                </a:cubicBezTo>
                <a:cubicBezTo>
                  <a:pt x="381" y="597"/>
                  <a:pt x="381" y="597"/>
                  <a:pt x="381" y="597"/>
                </a:cubicBezTo>
                <a:cubicBezTo>
                  <a:pt x="382" y="598"/>
                  <a:pt x="382" y="598"/>
                  <a:pt x="382" y="598"/>
                </a:cubicBezTo>
                <a:close/>
                <a:moveTo>
                  <a:pt x="368" y="595"/>
                </a:moveTo>
                <a:cubicBezTo>
                  <a:pt x="370" y="595"/>
                  <a:pt x="369" y="599"/>
                  <a:pt x="367" y="599"/>
                </a:cubicBezTo>
                <a:cubicBezTo>
                  <a:pt x="366" y="598"/>
                  <a:pt x="366" y="598"/>
                  <a:pt x="366" y="598"/>
                </a:cubicBezTo>
                <a:cubicBezTo>
                  <a:pt x="364" y="598"/>
                  <a:pt x="364" y="598"/>
                  <a:pt x="364" y="598"/>
                </a:cubicBezTo>
                <a:cubicBezTo>
                  <a:pt x="363" y="598"/>
                  <a:pt x="363" y="598"/>
                  <a:pt x="363" y="598"/>
                </a:cubicBezTo>
                <a:cubicBezTo>
                  <a:pt x="361" y="597"/>
                  <a:pt x="362" y="594"/>
                  <a:pt x="364" y="594"/>
                </a:cubicBezTo>
                <a:cubicBezTo>
                  <a:pt x="364" y="594"/>
                  <a:pt x="364" y="594"/>
                  <a:pt x="364" y="594"/>
                </a:cubicBezTo>
                <a:cubicBezTo>
                  <a:pt x="366" y="595"/>
                  <a:pt x="366" y="595"/>
                  <a:pt x="366" y="595"/>
                </a:cubicBezTo>
                <a:cubicBezTo>
                  <a:pt x="368" y="595"/>
                  <a:pt x="368" y="595"/>
                  <a:pt x="368" y="595"/>
                </a:cubicBezTo>
                <a:close/>
                <a:moveTo>
                  <a:pt x="353" y="592"/>
                </a:moveTo>
                <a:cubicBezTo>
                  <a:pt x="356" y="593"/>
                  <a:pt x="355" y="596"/>
                  <a:pt x="353" y="595"/>
                </a:cubicBezTo>
                <a:cubicBezTo>
                  <a:pt x="352" y="595"/>
                  <a:pt x="352" y="595"/>
                  <a:pt x="352" y="595"/>
                </a:cubicBezTo>
                <a:cubicBezTo>
                  <a:pt x="350" y="595"/>
                  <a:pt x="350" y="595"/>
                  <a:pt x="350" y="595"/>
                </a:cubicBezTo>
                <a:cubicBezTo>
                  <a:pt x="349" y="595"/>
                  <a:pt x="349" y="595"/>
                  <a:pt x="349" y="595"/>
                </a:cubicBezTo>
                <a:cubicBezTo>
                  <a:pt x="347" y="594"/>
                  <a:pt x="348" y="590"/>
                  <a:pt x="350" y="591"/>
                </a:cubicBezTo>
                <a:cubicBezTo>
                  <a:pt x="350" y="591"/>
                  <a:pt x="350" y="591"/>
                  <a:pt x="350" y="591"/>
                </a:cubicBezTo>
                <a:cubicBezTo>
                  <a:pt x="352" y="592"/>
                  <a:pt x="352" y="592"/>
                  <a:pt x="352" y="592"/>
                </a:cubicBezTo>
                <a:cubicBezTo>
                  <a:pt x="353" y="592"/>
                  <a:pt x="353" y="592"/>
                  <a:pt x="353" y="592"/>
                </a:cubicBezTo>
                <a:close/>
                <a:moveTo>
                  <a:pt x="339" y="588"/>
                </a:moveTo>
                <a:cubicBezTo>
                  <a:pt x="342" y="589"/>
                  <a:pt x="341" y="593"/>
                  <a:pt x="338" y="592"/>
                </a:cubicBezTo>
                <a:cubicBezTo>
                  <a:pt x="338" y="592"/>
                  <a:pt x="338" y="592"/>
                  <a:pt x="338" y="592"/>
                </a:cubicBezTo>
                <a:cubicBezTo>
                  <a:pt x="336" y="591"/>
                  <a:pt x="336" y="591"/>
                  <a:pt x="336" y="591"/>
                </a:cubicBezTo>
                <a:cubicBezTo>
                  <a:pt x="335" y="591"/>
                  <a:pt x="335" y="591"/>
                  <a:pt x="335" y="591"/>
                </a:cubicBezTo>
                <a:cubicBezTo>
                  <a:pt x="333" y="590"/>
                  <a:pt x="334" y="587"/>
                  <a:pt x="336" y="587"/>
                </a:cubicBezTo>
                <a:cubicBezTo>
                  <a:pt x="337" y="588"/>
                  <a:pt x="337" y="588"/>
                  <a:pt x="337" y="588"/>
                </a:cubicBezTo>
                <a:cubicBezTo>
                  <a:pt x="339" y="588"/>
                  <a:pt x="339" y="588"/>
                  <a:pt x="339" y="588"/>
                </a:cubicBezTo>
                <a:cubicBezTo>
                  <a:pt x="339" y="588"/>
                  <a:pt x="339" y="588"/>
                  <a:pt x="339" y="588"/>
                </a:cubicBezTo>
                <a:close/>
                <a:moveTo>
                  <a:pt x="325" y="584"/>
                </a:moveTo>
                <a:cubicBezTo>
                  <a:pt x="328" y="585"/>
                  <a:pt x="327" y="589"/>
                  <a:pt x="324" y="588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22" y="587"/>
                  <a:pt x="322" y="587"/>
                  <a:pt x="322" y="587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19" y="586"/>
                  <a:pt x="320" y="582"/>
                  <a:pt x="322" y="583"/>
                </a:cubicBezTo>
                <a:cubicBezTo>
                  <a:pt x="323" y="584"/>
                  <a:pt x="323" y="584"/>
                  <a:pt x="323" y="584"/>
                </a:cubicBezTo>
                <a:cubicBezTo>
                  <a:pt x="325" y="584"/>
                  <a:pt x="325" y="584"/>
                  <a:pt x="325" y="584"/>
                </a:cubicBezTo>
                <a:cubicBezTo>
                  <a:pt x="325" y="584"/>
                  <a:pt x="325" y="584"/>
                  <a:pt x="325" y="584"/>
                </a:cubicBezTo>
                <a:close/>
                <a:moveTo>
                  <a:pt x="312" y="580"/>
                </a:moveTo>
                <a:cubicBezTo>
                  <a:pt x="314" y="580"/>
                  <a:pt x="313" y="584"/>
                  <a:pt x="310" y="583"/>
                </a:cubicBezTo>
                <a:cubicBezTo>
                  <a:pt x="309" y="583"/>
                  <a:pt x="309" y="583"/>
                  <a:pt x="309" y="583"/>
                </a:cubicBezTo>
                <a:cubicBezTo>
                  <a:pt x="307" y="582"/>
                  <a:pt x="307" y="582"/>
                  <a:pt x="307" y="582"/>
                </a:cubicBezTo>
                <a:cubicBezTo>
                  <a:pt x="305" y="581"/>
                  <a:pt x="306" y="578"/>
                  <a:pt x="308" y="579"/>
                </a:cubicBezTo>
                <a:cubicBezTo>
                  <a:pt x="310" y="579"/>
                  <a:pt x="310" y="579"/>
                  <a:pt x="310" y="579"/>
                </a:cubicBezTo>
                <a:cubicBezTo>
                  <a:pt x="312" y="580"/>
                  <a:pt x="312" y="580"/>
                  <a:pt x="312" y="580"/>
                </a:cubicBezTo>
                <a:close/>
                <a:moveTo>
                  <a:pt x="298" y="575"/>
                </a:moveTo>
                <a:cubicBezTo>
                  <a:pt x="300" y="575"/>
                  <a:pt x="299" y="579"/>
                  <a:pt x="297" y="578"/>
                </a:cubicBezTo>
                <a:cubicBezTo>
                  <a:pt x="296" y="578"/>
                  <a:pt x="296" y="578"/>
                  <a:pt x="296" y="578"/>
                </a:cubicBezTo>
                <a:cubicBezTo>
                  <a:pt x="294" y="577"/>
                  <a:pt x="294" y="577"/>
                  <a:pt x="294" y="577"/>
                </a:cubicBezTo>
                <a:cubicBezTo>
                  <a:pt x="293" y="577"/>
                  <a:pt x="293" y="577"/>
                  <a:pt x="293" y="577"/>
                </a:cubicBezTo>
                <a:cubicBezTo>
                  <a:pt x="291" y="576"/>
                  <a:pt x="292" y="573"/>
                  <a:pt x="295" y="573"/>
                </a:cubicBezTo>
                <a:cubicBezTo>
                  <a:pt x="295" y="573"/>
                  <a:pt x="295" y="573"/>
                  <a:pt x="295" y="573"/>
                </a:cubicBezTo>
                <a:cubicBezTo>
                  <a:pt x="297" y="574"/>
                  <a:pt x="297" y="574"/>
                  <a:pt x="297" y="574"/>
                </a:cubicBezTo>
                <a:cubicBezTo>
                  <a:pt x="298" y="575"/>
                  <a:pt x="298" y="575"/>
                  <a:pt x="298" y="575"/>
                </a:cubicBezTo>
                <a:close/>
                <a:moveTo>
                  <a:pt x="285" y="569"/>
                </a:moveTo>
                <a:cubicBezTo>
                  <a:pt x="287" y="570"/>
                  <a:pt x="285" y="573"/>
                  <a:pt x="283" y="572"/>
                </a:cubicBezTo>
                <a:cubicBezTo>
                  <a:pt x="283" y="572"/>
                  <a:pt x="283" y="572"/>
                  <a:pt x="283" y="572"/>
                </a:cubicBezTo>
                <a:cubicBezTo>
                  <a:pt x="281" y="572"/>
                  <a:pt x="281" y="572"/>
                  <a:pt x="281" y="572"/>
                </a:cubicBezTo>
                <a:cubicBezTo>
                  <a:pt x="280" y="571"/>
                  <a:pt x="280" y="571"/>
                  <a:pt x="280" y="571"/>
                </a:cubicBezTo>
                <a:cubicBezTo>
                  <a:pt x="278" y="570"/>
                  <a:pt x="279" y="567"/>
                  <a:pt x="281" y="568"/>
                </a:cubicBezTo>
                <a:cubicBezTo>
                  <a:pt x="282" y="568"/>
                  <a:pt x="282" y="568"/>
                  <a:pt x="282" y="568"/>
                </a:cubicBezTo>
                <a:cubicBezTo>
                  <a:pt x="284" y="569"/>
                  <a:pt x="284" y="569"/>
                  <a:pt x="284" y="569"/>
                </a:cubicBezTo>
                <a:cubicBezTo>
                  <a:pt x="285" y="569"/>
                  <a:pt x="285" y="569"/>
                  <a:pt x="285" y="569"/>
                </a:cubicBezTo>
                <a:close/>
                <a:moveTo>
                  <a:pt x="271" y="563"/>
                </a:moveTo>
                <a:cubicBezTo>
                  <a:pt x="274" y="564"/>
                  <a:pt x="272" y="567"/>
                  <a:pt x="270" y="566"/>
                </a:cubicBezTo>
                <a:cubicBezTo>
                  <a:pt x="269" y="566"/>
                  <a:pt x="269" y="566"/>
                  <a:pt x="269" y="566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4" y="564"/>
                  <a:pt x="266" y="560"/>
                  <a:pt x="268" y="561"/>
                </a:cubicBezTo>
                <a:cubicBezTo>
                  <a:pt x="269" y="562"/>
                  <a:pt x="269" y="562"/>
                  <a:pt x="269" y="562"/>
                </a:cubicBezTo>
                <a:cubicBezTo>
                  <a:pt x="270" y="563"/>
                  <a:pt x="270" y="563"/>
                  <a:pt x="270" y="563"/>
                </a:cubicBezTo>
                <a:cubicBezTo>
                  <a:pt x="271" y="563"/>
                  <a:pt x="271" y="563"/>
                  <a:pt x="271" y="563"/>
                </a:cubicBezTo>
                <a:close/>
                <a:moveTo>
                  <a:pt x="258" y="557"/>
                </a:moveTo>
                <a:cubicBezTo>
                  <a:pt x="261" y="558"/>
                  <a:pt x="259" y="561"/>
                  <a:pt x="257" y="560"/>
                </a:cubicBezTo>
                <a:cubicBezTo>
                  <a:pt x="257" y="560"/>
                  <a:pt x="257" y="560"/>
                  <a:pt x="257" y="560"/>
                </a:cubicBezTo>
                <a:cubicBezTo>
                  <a:pt x="255" y="559"/>
                  <a:pt x="255" y="559"/>
                  <a:pt x="255" y="559"/>
                </a:cubicBezTo>
                <a:cubicBezTo>
                  <a:pt x="254" y="558"/>
                  <a:pt x="254" y="558"/>
                  <a:pt x="254" y="558"/>
                </a:cubicBezTo>
                <a:cubicBezTo>
                  <a:pt x="251" y="557"/>
                  <a:pt x="253" y="554"/>
                  <a:pt x="255" y="555"/>
                </a:cubicBezTo>
                <a:cubicBezTo>
                  <a:pt x="257" y="556"/>
                  <a:pt x="257" y="556"/>
                  <a:pt x="257" y="556"/>
                </a:cubicBezTo>
                <a:cubicBezTo>
                  <a:pt x="258" y="557"/>
                  <a:pt x="258" y="557"/>
                  <a:pt x="258" y="557"/>
                </a:cubicBezTo>
                <a:cubicBezTo>
                  <a:pt x="258" y="557"/>
                  <a:pt x="258" y="557"/>
                  <a:pt x="258" y="557"/>
                </a:cubicBezTo>
                <a:close/>
                <a:moveTo>
                  <a:pt x="246" y="549"/>
                </a:moveTo>
                <a:cubicBezTo>
                  <a:pt x="248" y="550"/>
                  <a:pt x="246" y="554"/>
                  <a:pt x="244" y="553"/>
                </a:cubicBezTo>
                <a:cubicBezTo>
                  <a:pt x="244" y="552"/>
                  <a:pt x="244" y="552"/>
                  <a:pt x="244" y="552"/>
                </a:cubicBezTo>
                <a:cubicBezTo>
                  <a:pt x="242" y="551"/>
                  <a:pt x="242" y="551"/>
                  <a:pt x="242" y="551"/>
                </a:cubicBezTo>
                <a:cubicBezTo>
                  <a:pt x="241" y="551"/>
                  <a:pt x="241" y="551"/>
                  <a:pt x="241" y="551"/>
                </a:cubicBezTo>
                <a:cubicBezTo>
                  <a:pt x="239" y="550"/>
                  <a:pt x="240" y="547"/>
                  <a:pt x="243" y="548"/>
                </a:cubicBezTo>
                <a:cubicBezTo>
                  <a:pt x="244" y="548"/>
                  <a:pt x="244" y="548"/>
                  <a:pt x="244" y="548"/>
                </a:cubicBezTo>
                <a:cubicBezTo>
                  <a:pt x="245" y="549"/>
                  <a:pt x="245" y="549"/>
                  <a:pt x="245" y="549"/>
                </a:cubicBezTo>
                <a:cubicBezTo>
                  <a:pt x="246" y="549"/>
                  <a:pt x="246" y="549"/>
                  <a:pt x="246" y="549"/>
                </a:cubicBezTo>
                <a:close/>
                <a:moveTo>
                  <a:pt x="233" y="542"/>
                </a:moveTo>
                <a:cubicBezTo>
                  <a:pt x="235" y="543"/>
                  <a:pt x="234" y="546"/>
                  <a:pt x="231" y="545"/>
                </a:cubicBezTo>
                <a:cubicBezTo>
                  <a:pt x="231" y="545"/>
                  <a:pt x="231" y="545"/>
                  <a:pt x="231" y="545"/>
                </a:cubicBezTo>
                <a:cubicBezTo>
                  <a:pt x="229" y="544"/>
                  <a:pt x="229" y="544"/>
                  <a:pt x="229" y="544"/>
                </a:cubicBezTo>
                <a:cubicBezTo>
                  <a:pt x="228" y="543"/>
                  <a:pt x="228" y="543"/>
                  <a:pt x="228" y="543"/>
                </a:cubicBezTo>
                <a:cubicBezTo>
                  <a:pt x="226" y="541"/>
                  <a:pt x="229" y="539"/>
                  <a:pt x="230" y="540"/>
                </a:cubicBezTo>
                <a:cubicBezTo>
                  <a:pt x="231" y="541"/>
                  <a:pt x="231" y="541"/>
                  <a:pt x="231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33" y="542"/>
                  <a:pt x="233" y="542"/>
                  <a:pt x="233" y="542"/>
                </a:cubicBezTo>
                <a:close/>
                <a:moveTo>
                  <a:pt x="221" y="534"/>
                </a:moveTo>
                <a:cubicBezTo>
                  <a:pt x="223" y="535"/>
                  <a:pt x="221" y="538"/>
                  <a:pt x="219" y="537"/>
                </a:cubicBezTo>
                <a:cubicBezTo>
                  <a:pt x="219" y="537"/>
                  <a:pt x="219" y="537"/>
                  <a:pt x="219" y="537"/>
                </a:cubicBezTo>
                <a:cubicBezTo>
                  <a:pt x="218" y="535"/>
                  <a:pt x="218" y="535"/>
                  <a:pt x="218" y="535"/>
                </a:cubicBezTo>
                <a:cubicBezTo>
                  <a:pt x="216" y="535"/>
                  <a:pt x="216" y="535"/>
                  <a:pt x="216" y="535"/>
                </a:cubicBezTo>
                <a:cubicBezTo>
                  <a:pt x="214" y="533"/>
                  <a:pt x="217" y="530"/>
                  <a:pt x="218" y="532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21" y="534"/>
                  <a:pt x="221" y="534"/>
                  <a:pt x="221" y="534"/>
                </a:cubicBezTo>
                <a:cubicBezTo>
                  <a:pt x="221" y="534"/>
                  <a:pt x="221" y="534"/>
                  <a:pt x="221" y="534"/>
                </a:cubicBezTo>
                <a:close/>
                <a:moveTo>
                  <a:pt x="210" y="525"/>
                </a:moveTo>
                <a:cubicBezTo>
                  <a:pt x="212" y="527"/>
                  <a:pt x="209" y="529"/>
                  <a:pt x="208" y="528"/>
                </a:cubicBezTo>
                <a:cubicBezTo>
                  <a:pt x="206" y="527"/>
                  <a:pt x="206" y="527"/>
                  <a:pt x="206" y="527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3" y="524"/>
                  <a:pt x="205" y="521"/>
                  <a:pt x="207" y="523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209" y="524"/>
                  <a:pt x="209" y="524"/>
                  <a:pt x="209" y="524"/>
                </a:cubicBezTo>
                <a:cubicBezTo>
                  <a:pt x="210" y="525"/>
                  <a:pt x="210" y="525"/>
                  <a:pt x="210" y="525"/>
                </a:cubicBezTo>
                <a:close/>
                <a:moveTo>
                  <a:pt x="199" y="516"/>
                </a:moveTo>
                <a:cubicBezTo>
                  <a:pt x="201" y="517"/>
                  <a:pt x="198" y="520"/>
                  <a:pt x="196" y="518"/>
                </a:cubicBezTo>
                <a:cubicBezTo>
                  <a:pt x="196" y="518"/>
                  <a:pt x="196" y="518"/>
                  <a:pt x="196" y="518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194" y="516"/>
                  <a:pt x="194" y="516"/>
                  <a:pt x="194" y="516"/>
                </a:cubicBezTo>
                <a:cubicBezTo>
                  <a:pt x="192" y="515"/>
                  <a:pt x="194" y="512"/>
                  <a:pt x="196" y="513"/>
                </a:cubicBezTo>
                <a:cubicBezTo>
                  <a:pt x="197" y="514"/>
                  <a:pt x="197" y="514"/>
                  <a:pt x="197" y="514"/>
                </a:cubicBezTo>
                <a:cubicBezTo>
                  <a:pt x="198" y="515"/>
                  <a:pt x="198" y="515"/>
                  <a:pt x="198" y="515"/>
                </a:cubicBezTo>
                <a:cubicBezTo>
                  <a:pt x="199" y="516"/>
                  <a:pt x="199" y="516"/>
                  <a:pt x="199" y="516"/>
                </a:cubicBezTo>
                <a:close/>
                <a:moveTo>
                  <a:pt x="188" y="506"/>
                </a:moveTo>
                <a:cubicBezTo>
                  <a:pt x="190" y="507"/>
                  <a:pt x="187" y="510"/>
                  <a:pt x="186" y="508"/>
                </a:cubicBezTo>
                <a:cubicBezTo>
                  <a:pt x="185" y="508"/>
                  <a:pt x="185" y="508"/>
                  <a:pt x="185" y="508"/>
                </a:cubicBezTo>
                <a:cubicBezTo>
                  <a:pt x="184" y="507"/>
                  <a:pt x="184" y="507"/>
                  <a:pt x="184" y="507"/>
                </a:cubicBezTo>
                <a:cubicBezTo>
                  <a:pt x="183" y="506"/>
                  <a:pt x="183" y="506"/>
                  <a:pt x="183" y="506"/>
                </a:cubicBezTo>
                <a:cubicBezTo>
                  <a:pt x="182" y="504"/>
                  <a:pt x="184" y="501"/>
                  <a:pt x="186" y="503"/>
                </a:cubicBezTo>
                <a:cubicBezTo>
                  <a:pt x="187" y="504"/>
                  <a:pt x="187" y="504"/>
                  <a:pt x="187" y="504"/>
                </a:cubicBezTo>
                <a:cubicBezTo>
                  <a:pt x="188" y="505"/>
                  <a:pt x="188" y="505"/>
                  <a:pt x="188" y="505"/>
                </a:cubicBezTo>
                <a:cubicBezTo>
                  <a:pt x="188" y="506"/>
                  <a:pt x="188" y="506"/>
                  <a:pt x="188" y="506"/>
                </a:cubicBezTo>
                <a:close/>
                <a:moveTo>
                  <a:pt x="178" y="495"/>
                </a:moveTo>
                <a:cubicBezTo>
                  <a:pt x="180" y="497"/>
                  <a:pt x="177" y="499"/>
                  <a:pt x="176" y="498"/>
                </a:cubicBezTo>
                <a:cubicBezTo>
                  <a:pt x="175" y="497"/>
                  <a:pt x="175" y="497"/>
                  <a:pt x="175" y="497"/>
                </a:cubicBezTo>
                <a:cubicBezTo>
                  <a:pt x="174" y="496"/>
                  <a:pt x="174" y="496"/>
                  <a:pt x="174" y="496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2" y="493"/>
                  <a:pt x="175" y="491"/>
                  <a:pt x="176" y="492"/>
                </a:cubicBezTo>
                <a:cubicBezTo>
                  <a:pt x="176" y="492"/>
                  <a:pt x="176" y="492"/>
                  <a:pt x="176" y="492"/>
                </a:cubicBezTo>
                <a:cubicBezTo>
                  <a:pt x="177" y="494"/>
                  <a:pt x="177" y="494"/>
                  <a:pt x="177" y="494"/>
                </a:cubicBezTo>
                <a:cubicBezTo>
                  <a:pt x="178" y="495"/>
                  <a:pt x="178" y="495"/>
                  <a:pt x="178" y="495"/>
                </a:cubicBezTo>
                <a:cubicBezTo>
                  <a:pt x="178" y="495"/>
                  <a:pt x="178" y="495"/>
                  <a:pt x="178" y="495"/>
                </a:cubicBezTo>
                <a:close/>
                <a:moveTo>
                  <a:pt x="169" y="484"/>
                </a:moveTo>
                <a:cubicBezTo>
                  <a:pt x="171" y="486"/>
                  <a:pt x="168" y="488"/>
                  <a:pt x="167" y="486"/>
                </a:cubicBezTo>
                <a:cubicBezTo>
                  <a:pt x="166" y="485"/>
                  <a:pt x="166" y="485"/>
                  <a:pt x="166" y="485"/>
                </a:cubicBezTo>
                <a:cubicBezTo>
                  <a:pt x="165" y="484"/>
                  <a:pt x="165" y="484"/>
                  <a:pt x="165" y="484"/>
                </a:cubicBezTo>
                <a:cubicBezTo>
                  <a:pt x="164" y="483"/>
                  <a:pt x="164" y="483"/>
                  <a:pt x="164" y="483"/>
                </a:cubicBezTo>
                <a:cubicBezTo>
                  <a:pt x="163" y="481"/>
                  <a:pt x="166" y="479"/>
                  <a:pt x="167" y="481"/>
                </a:cubicBezTo>
                <a:cubicBezTo>
                  <a:pt x="168" y="482"/>
                  <a:pt x="168" y="482"/>
                  <a:pt x="168" y="482"/>
                </a:cubicBezTo>
                <a:cubicBezTo>
                  <a:pt x="169" y="483"/>
                  <a:pt x="169" y="483"/>
                  <a:pt x="169" y="483"/>
                </a:cubicBezTo>
                <a:cubicBezTo>
                  <a:pt x="169" y="484"/>
                  <a:pt x="169" y="484"/>
                  <a:pt x="169" y="484"/>
                </a:cubicBezTo>
                <a:close/>
                <a:moveTo>
                  <a:pt x="162" y="472"/>
                </a:moveTo>
                <a:cubicBezTo>
                  <a:pt x="163" y="474"/>
                  <a:pt x="159" y="476"/>
                  <a:pt x="158" y="474"/>
                </a:cubicBezTo>
                <a:cubicBezTo>
                  <a:pt x="158" y="473"/>
                  <a:pt x="158" y="473"/>
                  <a:pt x="158" y="473"/>
                </a:cubicBezTo>
                <a:cubicBezTo>
                  <a:pt x="157" y="471"/>
                  <a:pt x="157" y="471"/>
                  <a:pt x="157" y="471"/>
                </a:cubicBezTo>
                <a:cubicBezTo>
                  <a:pt x="157" y="470"/>
                  <a:pt x="157" y="470"/>
                  <a:pt x="157" y="470"/>
                </a:cubicBezTo>
                <a:cubicBezTo>
                  <a:pt x="155" y="468"/>
                  <a:pt x="159" y="467"/>
                  <a:pt x="160" y="469"/>
                </a:cubicBezTo>
                <a:cubicBezTo>
                  <a:pt x="160" y="470"/>
                  <a:pt x="160" y="470"/>
                  <a:pt x="160" y="470"/>
                </a:cubicBezTo>
                <a:cubicBezTo>
                  <a:pt x="161" y="471"/>
                  <a:pt x="161" y="471"/>
                  <a:pt x="161" y="471"/>
                </a:cubicBezTo>
                <a:cubicBezTo>
                  <a:pt x="162" y="472"/>
                  <a:pt x="162" y="472"/>
                  <a:pt x="162" y="472"/>
                </a:cubicBezTo>
                <a:close/>
                <a:moveTo>
                  <a:pt x="155" y="459"/>
                </a:moveTo>
                <a:cubicBezTo>
                  <a:pt x="156" y="461"/>
                  <a:pt x="153" y="463"/>
                  <a:pt x="152" y="461"/>
                </a:cubicBezTo>
                <a:cubicBezTo>
                  <a:pt x="151" y="460"/>
                  <a:pt x="151" y="460"/>
                  <a:pt x="151" y="460"/>
                </a:cubicBezTo>
                <a:cubicBezTo>
                  <a:pt x="151" y="459"/>
                  <a:pt x="151" y="459"/>
                  <a:pt x="151" y="459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49" y="455"/>
                  <a:pt x="153" y="454"/>
                  <a:pt x="153" y="456"/>
                </a:cubicBezTo>
                <a:cubicBezTo>
                  <a:pt x="153" y="456"/>
                  <a:pt x="153" y="456"/>
                  <a:pt x="153" y="456"/>
                </a:cubicBezTo>
                <a:cubicBezTo>
                  <a:pt x="154" y="457"/>
                  <a:pt x="154" y="457"/>
                  <a:pt x="154" y="457"/>
                </a:cubicBezTo>
                <a:cubicBezTo>
                  <a:pt x="155" y="458"/>
                  <a:pt x="155" y="458"/>
                  <a:pt x="155" y="458"/>
                </a:cubicBezTo>
                <a:cubicBezTo>
                  <a:pt x="155" y="459"/>
                  <a:pt x="155" y="459"/>
                  <a:pt x="155" y="459"/>
                </a:cubicBezTo>
                <a:close/>
                <a:moveTo>
                  <a:pt x="150" y="446"/>
                </a:moveTo>
                <a:cubicBezTo>
                  <a:pt x="150" y="448"/>
                  <a:pt x="147" y="449"/>
                  <a:pt x="146" y="447"/>
                </a:cubicBezTo>
                <a:cubicBezTo>
                  <a:pt x="146" y="446"/>
                  <a:pt x="146" y="446"/>
                  <a:pt x="146" y="446"/>
                </a:cubicBezTo>
                <a:cubicBezTo>
                  <a:pt x="146" y="444"/>
                  <a:pt x="146" y="444"/>
                  <a:pt x="146" y="444"/>
                </a:cubicBezTo>
                <a:cubicBezTo>
                  <a:pt x="145" y="443"/>
                  <a:pt x="145" y="443"/>
                  <a:pt x="145" y="443"/>
                </a:cubicBezTo>
                <a:cubicBezTo>
                  <a:pt x="145" y="441"/>
                  <a:pt x="148" y="440"/>
                  <a:pt x="149" y="442"/>
                </a:cubicBezTo>
                <a:cubicBezTo>
                  <a:pt x="149" y="443"/>
                  <a:pt x="149" y="443"/>
                  <a:pt x="149" y="443"/>
                </a:cubicBezTo>
                <a:cubicBezTo>
                  <a:pt x="149" y="445"/>
                  <a:pt x="149" y="445"/>
                  <a:pt x="149" y="445"/>
                </a:cubicBezTo>
                <a:cubicBezTo>
                  <a:pt x="150" y="446"/>
                  <a:pt x="150" y="446"/>
                  <a:pt x="150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 flipH="1">
            <a:off x="4340247" y="3902710"/>
            <a:ext cx="3567430" cy="7550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E8437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 bldLvl="0" animBg="1"/>
      <p:bldP spid="1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素材\春\3db0ddea0b712e62255221cd1cce47c8.png3db0ddea0b712e62255221cd1cce47c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85458" y="910590"/>
            <a:ext cx="4033520" cy="593915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婚礼流程规划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9071" y="2559331"/>
            <a:ext cx="258779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232B3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z="22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婚礼具体流程：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9295" y="2988945"/>
            <a:ext cx="8232140" cy="245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anose="020B0502040204020203" pitchFamily="34" charset="0"/>
              </a:defRPr>
            </a:lvl1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11：00-11:20     暖场、宾客签到  背景音乐《今天你要嫁给我》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11：20-11:23     主持人开场，烘托气氛，请出新郎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11：23-11:25     新郎在花门处接新娘共同走上舞台（手捧花束接新娘）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11：25-11:30     请新郎新娘领导上台致祝贺词并颁发结婚证（可一起请上）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11：30-11:40     新人打开花盒交换戒指、按手印、倒香槟塔、喝交杯酒、入大红门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11：40-11:55     新人换衣服，播放新人成长VCR短片，小提琴演奏烘托气氛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11：55-12:00     新人出场，宣布开宴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12：00-13:30     新人向领导、亲友、同事等敬酒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  <p:sp>
        <p:nvSpPr>
          <p:cNvPr id="9" name="Freeform 168"/>
          <p:cNvSpPr/>
          <p:nvPr/>
        </p:nvSpPr>
        <p:spPr bwMode="auto">
          <a:xfrm>
            <a:off x="4486926" y="310742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Freeform 169"/>
          <p:cNvSpPr/>
          <p:nvPr/>
        </p:nvSpPr>
        <p:spPr bwMode="auto">
          <a:xfrm>
            <a:off x="7224850" y="310742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4843" y="1624397"/>
            <a:ext cx="2072188" cy="2067218"/>
            <a:chOff x="5824537" y="-1309600"/>
            <a:chExt cx="661988" cy="6604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96772" y="210243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96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Freeform 90"/>
          <p:cNvSpPr>
            <a:spLocks noEditPoints="1"/>
          </p:cNvSpPr>
          <p:nvPr/>
        </p:nvSpPr>
        <p:spPr bwMode="auto">
          <a:xfrm>
            <a:off x="1948180" y="1400810"/>
            <a:ext cx="8295005" cy="3823970"/>
          </a:xfrm>
          <a:custGeom>
            <a:avLst/>
            <a:gdLst>
              <a:gd name="T0" fmla="*/ 582 w 1385"/>
              <a:gd name="T1" fmla="*/ 63 h 637"/>
              <a:gd name="T2" fmla="*/ 583 w 1385"/>
              <a:gd name="T3" fmla="*/ 59 h 637"/>
              <a:gd name="T4" fmla="*/ 802 w 1385"/>
              <a:gd name="T5" fmla="*/ 63 h 637"/>
              <a:gd name="T6" fmla="*/ 758 w 1385"/>
              <a:gd name="T7" fmla="*/ 70 h 637"/>
              <a:gd name="T8" fmla="*/ 718 w 1385"/>
              <a:gd name="T9" fmla="*/ 84 h 637"/>
              <a:gd name="T10" fmla="*/ 690 w 1385"/>
              <a:gd name="T11" fmla="*/ 101 h 637"/>
              <a:gd name="T12" fmla="*/ 682 w 1385"/>
              <a:gd name="T13" fmla="*/ 109 h 637"/>
              <a:gd name="T14" fmla="*/ 677 w 1385"/>
              <a:gd name="T15" fmla="*/ 124 h 637"/>
              <a:gd name="T16" fmla="*/ 675 w 1385"/>
              <a:gd name="T17" fmla="*/ 138 h 637"/>
              <a:gd name="T18" fmla="*/ 684 w 1385"/>
              <a:gd name="T19" fmla="*/ 150 h 637"/>
              <a:gd name="T20" fmla="*/ 699 w 1385"/>
              <a:gd name="T21" fmla="*/ 150 h 637"/>
              <a:gd name="T22" fmla="*/ 709 w 1385"/>
              <a:gd name="T23" fmla="*/ 139 h 637"/>
              <a:gd name="T24" fmla="*/ 710 w 1385"/>
              <a:gd name="T25" fmla="*/ 124 h 637"/>
              <a:gd name="T26" fmla="*/ 703 w 1385"/>
              <a:gd name="T27" fmla="*/ 110 h 637"/>
              <a:gd name="T28" fmla="*/ 671 w 1385"/>
              <a:gd name="T29" fmla="*/ 83 h 637"/>
              <a:gd name="T30" fmla="*/ 628 w 1385"/>
              <a:gd name="T31" fmla="*/ 67 h 637"/>
              <a:gd name="T32" fmla="*/ 600 w 1385"/>
              <a:gd name="T33" fmla="*/ 65 h 637"/>
              <a:gd name="T34" fmla="*/ 1327 w 1385"/>
              <a:gd name="T35" fmla="*/ 295 h 637"/>
              <a:gd name="T36" fmla="*/ 1312 w 1385"/>
              <a:gd name="T37" fmla="*/ 415 h 637"/>
              <a:gd name="T38" fmla="*/ 1323 w 1385"/>
              <a:gd name="T39" fmla="*/ 375 h 637"/>
              <a:gd name="T40" fmla="*/ 1316 w 1385"/>
              <a:gd name="T41" fmla="*/ 273 h 637"/>
              <a:gd name="T42" fmla="*/ 873 w 1385"/>
              <a:gd name="T43" fmla="*/ 41 h 637"/>
              <a:gd name="T44" fmla="*/ 975 w 1385"/>
              <a:gd name="T45" fmla="*/ 32 h 637"/>
              <a:gd name="T46" fmla="*/ 1063 w 1385"/>
              <a:gd name="T47" fmla="*/ 50 h 637"/>
              <a:gd name="T48" fmla="*/ 1140 w 1385"/>
              <a:gd name="T49" fmla="*/ 88 h 637"/>
              <a:gd name="T50" fmla="*/ 1207 w 1385"/>
              <a:gd name="T51" fmla="*/ 142 h 637"/>
              <a:gd name="T52" fmla="*/ 143 w 1385"/>
              <a:gd name="T53" fmla="*/ 239 h 637"/>
              <a:gd name="T54" fmla="*/ 482 w 1385"/>
              <a:gd name="T55" fmla="*/ 36 h 637"/>
              <a:gd name="T56" fmla="*/ 382 w 1385"/>
              <a:gd name="T57" fmla="*/ 40 h 637"/>
              <a:gd name="T58" fmla="*/ 293 w 1385"/>
              <a:gd name="T59" fmla="*/ 60 h 637"/>
              <a:gd name="T60" fmla="*/ 220 w 1385"/>
              <a:gd name="T61" fmla="*/ 105 h 637"/>
              <a:gd name="T62" fmla="*/ 160 w 1385"/>
              <a:gd name="T63" fmla="*/ 168 h 637"/>
              <a:gd name="T64" fmla="*/ 59 w 1385"/>
              <a:gd name="T65" fmla="*/ 313 h 637"/>
              <a:gd name="T66" fmla="*/ 60 w 1385"/>
              <a:gd name="T67" fmla="*/ 434 h 637"/>
              <a:gd name="T68" fmla="*/ 57 w 1385"/>
              <a:gd name="T69" fmla="*/ 367 h 637"/>
              <a:gd name="T70" fmla="*/ 71 w 1385"/>
              <a:gd name="T71" fmla="*/ 271 h 637"/>
              <a:gd name="T72" fmla="*/ 859 w 1385"/>
              <a:gd name="T73" fmla="*/ 593 h 637"/>
              <a:gd name="T74" fmla="*/ 946 w 1385"/>
              <a:gd name="T75" fmla="*/ 606 h 637"/>
              <a:gd name="T76" fmla="*/ 1036 w 1385"/>
              <a:gd name="T77" fmla="*/ 595 h 637"/>
              <a:gd name="T78" fmla="*/ 1114 w 1385"/>
              <a:gd name="T79" fmla="*/ 563 h 637"/>
              <a:gd name="T80" fmla="*/ 1199 w 1385"/>
              <a:gd name="T81" fmla="*/ 508 h 637"/>
              <a:gd name="T82" fmla="*/ 1235 w 1385"/>
              <a:gd name="T83" fmla="*/ 446 h 637"/>
              <a:gd name="T84" fmla="*/ 583 w 1385"/>
              <a:gd name="T85" fmla="*/ 578 h 637"/>
              <a:gd name="T86" fmla="*/ 802 w 1385"/>
              <a:gd name="T87" fmla="*/ 574 h 637"/>
              <a:gd name="T88" fmla="*/ 759 w 1385"/>
              <a:gd name="T89" fmla="*/ 571 h 637"/>
              <a:gd name="T90" fmla="*/ 716 w 1385"/>
              <a:gd name="T91" fmla="*/ 556 h 637"/>
              <a:gd name="T92" fmla="*/ 692 w 1385"/>
              <a:gd name="T93" fmla="*/ 540 h 637"/>
              <a:gd name="T94" fmla="*/ 682 w 1385"/>
              <a:gd name="T95" fmla="*/ 529 h 637"/>
              <a:gd name="T96" fmla="*/ 674 w 1385"/>
              <a:gd name="T97" fmla="*/ 515 h 637"/>
              <a:gd name="T98" fmla="*/ 674 w 1385"/>
              <a:gd name="T99" fmla="*/ 500 h 637"/>
              <a:gd name="T100" fmla="*/ 683 w 1385"/>
              <a:gd name="T101" fmla="*/ 488 h 637"/>
              <a:gd name="T102" fmla="*/ 698 w 1385"/>
              <a:gd name="T103" fmla="*/ 487 h 637"/>
              <a:gd name="T104" fmla="*/ 709 w 1385"/>
              <a:gd name="T105" fmla="*/ 498 h 637"/>
              <a:gd name="T106" fmla="*/ 711 w 1385"/>
              <a:gd name="T107" fmla="*/ 512 h 637"/>
              <a:gd name="T108" fmla="*/ 704 w 1385"/>
              <a:gd name="T109" fmla="*/ 526 h 637"/>
              <a:gd name="T110" fmla="*/ 680 w 1385"/>
              <a:gd name="T111" fmla="*/ 545 h 637"/>
              <a:gd name="T112" fmla="*/ 642 w 1385"/>
              <a:gd name="T113" fmla="*/ 562 h 637"/>
              <a:gd name="T114" fmla="*/ 598 w 1385"/>
              <a:gd name="T115" fmla="*/ 572 h 637"/>
              <a:gd name="T116" fmla="*/ 523 w 1385"/>
              <a:gd name="T117" fmla="*/ 597 h 637"/>
              <a:gd name="T118" fmla="*/ 437 w 1385"/>
              <a:gd name="T119" fmla="*/ 603 h 637"/>
              <a:gd name="T120" fmla="*/ 353 w 1385"/>
              <a:gd name="T121" fmla="*/ 592 h 637"/>
              <a:gd name="T122" fmla="*/ 255 w 1385"/>
              <a:gd name="T123" fmla="*/ 559 h 637"/>
              <a:gd name="T124" fmla="*/ 186 w 1385"/>
              <a:gd name="T125" fmla="*/ 50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5" h="637">
                <a:moveTo>
                  <a:pt x="142" y="429"/>
                </a:moveTo>
                <a:cubicBezTo>
                  <a:pt x="142" y="426"/>
                  <a:pt x="146" y="426"/>
                  <a:pt x="146" y="428"/>
                </a:cubicBezTo>
                <a:cubicBezTo>
                  <a:pt x="146" y="429"/>
                  <a:pt x="146" y="429"/>
                  <a:pt x="146" y="429"/>
                </a:cubicBezTo>
                <a:cubicBezTo>
                  <a:pt x="146" y="431"/>
                  <a:pt x="146" y="431"/>
                  <a:pt x="146" y="431"/>
                </a:cubicBezTo>
                <a:cubicBezTo>
                  <a:pt x="146" y="432"/>
                  <a:pt x="146" y="432"/>
                  <a:pt x="146" y="432"/>
                </a:cubicBezTo>
                <a:cubicBezTo>
                  <a:pt x="147" y="434"/>
                  <a:pt x="143" y="435"/>
                  <a:pt x="143" y="432"/>
                </a:cubicBezTo>
                <a:cubicBezTo>
                  <a:pt x="143" y="431"/>
                  <a:pt x="143" y="431"/>
                  <a:pt x="143" y="431"/>
                </a:cubicBezTo>
                <a:cubicBezTo>
                  <a:pt x="143" y="430"/>
                  <a:pt x="143" y="430"/>
                  <a:pt x="143" y="430"/>
                </a:cubicBezTo>
                <a:cubicBezTo>
                  <a:pt x="142" y="429"/>
                  <a:pt x="142" y="429"/>
                  <a:pt x="142" y="429"/>
                </a:cubicBezTo>
                <a:close/>
                <a:moveTo>
                  <a:pt x="105" y="319"/>
                </a:moveTo>
                <a:cubicBezTo>
                  <a:pt x="79" y="303"/>
                  <a:pt x="77" y="293"/>
                  <a:pt x="76" y="271"/>
                </a:cubicBezTo>
                <a:cubicBezTo>
                  <a:pt x="78" y="292"/>
                  <a:pt x="88" y="306"/>
                  <a:pt x="111" y="316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5"/>
                  <a:pt x="113" y="315"/>
                  <a:pt x="114" y="314"/>
                </a:cubicBezTo>
                <a:cubicBezTo>
                  <a:pt x="121" y="312"/>
                  <a:pt x="127" y="310"/>
                  <a:pt x="133" y="310"/>
                </a:cubicBezTo>
                <a:cubicBezTo>
                  <a:pt x="140" y="310"/>
                  <a:pt x="150" y="312"/>
                  <a:pt x="150" y="318"/>
                </a:cubicBezTo>
                <a:cubicBezTo>
                  <a:pt x="150" y="324"/>
                  <a:pt x="140" y="326"/>
                  <a:pt x="133" y="326"/>
                </a:cubicBezTo>
                <a:cubicBezTo>
                  <a:pt x="128" y="326"/>
                  <a:pt x="121" y="325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3" y="323"/>
                  <a:pt x="112" y="322"/>
                  <a:pt x="111" y="322"/>
                </a:cubicBezTo>
                <a:cubicBezTo>
                  <a:pt x="89" y="332"/>
                  <a:pt x="76" y="352"/>
                  <a:pt x="76" y="371"/>
                </a:cubicBezTo>
                <a:cubicBezTo>
                  <a:pt x="76" y="352"/>
                  <a:pt x="81" y="334"/>
                  <a:pt x="105" y="319"/>
                </a:cubicBezTo>
                <a:close/>
                <a:moveTo>
                  <a:pt x="693" y="54"/>
                </a:moveTo>
                <a:cubicBezTo>
                  <a:pt x="693" y="54"/>
                  <a:pt x="693" y="54"/>
                  <a:pt x="693" y="54"/>
                </a:cubicBezTo>
                <a:cubicBezTo>
                  <a:pt x="693" y="54"/>
                  <a:pt x="673" y="52"/>
                  <a:pt x="672" y="43"/>
                </a:cubicBezTo>
                <a:cubicBezTo>
                  <a:pt x="670" y="34"/>
                  <a:pt x="660" y="26"/>
                  <a:pt x="660" y="26"/>
                </a:cubicBezTo>
                <a:cubicBezTo>
                  <a:pt x="660" y="26"/>
                  <a:pt x="677" y="28"/>
                  <a:pt x="679" y="33"/>
                </a:cubicBezTo>
                <a:cubicBezTo>
                  <a:pt x="682" y="38"/>
                  <a:pt x="684" y="46"/>
                  <a:pt x="688" y="50"/>
                </a:cubicBezTo>
                <a:cubicBezTo>
                  <a:pt x="691" y="53"/>
                  <a:pt x="693" y="54"/>
                  <a:pt x="693" y="54"/>
                </a:cubicBezTo>
                <a:cubicBezTo>
                  <a:pt x="693" y="54"/>
                  <a:pt x="714" y="52"/>
                  <a:pt x="715" y="43"/>
                </a:cubicBezTo>
                <a:cubicBezTo>
                  <a:pt x="716" y="34"/>
                  <a:pt x="727" y="26"/>
                  <a:pt x="727" y="26"/>
                </a:cubicBezTo>
                <a:cubicBezTo>
                  <a:pt x="727" y="26"/>
                  <a:pt x="710" y="28"/>
                  <a:pt x="708" y="33"/>
                </a:cubicBezTo>
                <a:cubicBezTo>
                  <a:pt x="705" y="38"/>
                  <a:pt x="703" y="46"/>
                  <a:pt x="699" y="50"/>
                </a:cubicBezTo>
                <a:cubicBezTo>
                  <a:pt x="696" y="53"/>
                  <a:pt x="694" y="54"/>
                  <a:pt x="693" y="54"/>
                </a:cubicBezTo>
                <a:close/>
                <a:moveTo>
                  <a:pt x="693" y="48"/>
                </a:moveTo>
                <a:cubicBezTo>
                  <a:pt x="688" y="41"/>
                  <a:pt x="683" y="27"/>
                  <a:pt x="686" y="19"/>
                </a:cubicBezTo>
                <a:cubicBezTo>
                  <a:pt x="690" y="9"/>
                  <a:pt x="691" y="7"/>
                  <a:pt x="693" y="0"/>
                </a:cubicBezTo>
                <a:cubicBezTo>
                  <a:pt x="695" y="7"/>
                  <a:pt x="696" y="9"/>
                  <a:pt x="701" y="19"/>
                </a:cubicBezTo>
                <a:cubicBezTo>
                  <a:pt x="704" y="27"/>
                  <a:pt x="698" y="42"/>
                  <a:pt x="693" y="48"/>
                </a:cubicBezTo>
                <a:close/>
                <a:moveTo>
                  <a:pt x="693" y="86"/>
                </a:moveTo>
                <a:cubicBezTo>
                  <a:pt x="696" y="86"/>
                  <a:pt x="698" y="84"/>
                  <a:pt x="698" y="81"/>
                </a:cubicBezTo>
                <a:cubicBezTo>
                  <a:pt x="698" y="79"/>
                  <a:pt x="696" y="77"/>
                  <a:pt x="693" y="77"/>
                </a:cubicBezTo>
                <a:cubicBezTo>
                  <a:pt x="691" y="77"/>
                  <a:pt x="689" y="79"/>
                  <a:pt x="689" y="81"/>
                </a:cubicBezTo>
                <a:cubicBezTo>
                  <a:pt x="689" y="84"/>
                  <a:pt x="691" y="86"/>
                  <a:pt x="693" y="86"/>
                </a:cubicBezTo>
                <a:close/>
                <a:moveTo>
                  <a:pt x="693" y="75"/>
                </a:moveTo>
                <a:cubicBezTo>
                  <a:pt x="699" y="75"/>
                  <a:pt x="703" y="71"/>
                  <a:pt x="703" y="65"/>
                </a:cubicBezTo>
                <a:cubicBezTo>
                  <a:pt x="703" y="60"/>
                  <a:pt x="699" y="55"/>
                  <a:pt x="693" y="55"/>
                </a:cubicBezTo>
                <a:cubicBezTo>
                  <a:pt x="688" y="55"/>
                  <a:pt x="684" y="60"/>
                  <a:pt x="684" y="65"/>
                </a:cubicBezTo>
                <a:cubicBezTo>
                  <a:pt x="684" y="71"/>
                  <a:pt x="688" y="75"/>
                  <a:pt x="693" y="75"/>
                </a:cubicBezTo>
                <a:close/>
                <a:moveTo>
                  <a:pt x="582" y="59"/>
                </a:moveTo>
                <a:cubicBezTo>
                  <a:pt x="580" y="59"/>
                  <a:pt x="580" y="62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6" y="63"/>
                  <a:pt x="586" y="63"/>
                  <a:pt x="586" y="63"/>
                </a:cubicBezTo>
                <a:cubicBezTo>
                  <a:pt x="588" y="64"/>
                  <a:pt x="588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59"/>
                  <a:pt x="586" y="59"/>
                  <a:pt x="586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lose/>
                <a:moveTo>
                  <a:pt x="802" y="63"/>
                </a:moveTo>
                <a:cubicBezTo>
                  <a:pt x="804" y="62"/>
                  <a:pt x="804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798" y="60"/>
                  <a:pt x="799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lose/>
                <a:moveTo>
                  <a:pt x="790" y="64"/>
                </a:moveTo>
                <a:cubicBezTo>
                  <a:pt x="792" y="64"/>
                  <a:pt x="792" y="60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3" y="62"/>
                  <a:pt x="784" y="65"/>
                  <a:pt x="786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4"/>
                  <a:pt x="788" y="64"/>
                  <a:pt x="788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lose/>
                <a:moveTo>
                  <a:pt x="776" y="67"/>
                </a:moveTo>
                <a:cubicBezTo>
                  <a:pt x="778" y="66"/>
                  <a:pt x="777" y="63"/>
                  <a:pt x="775" y="63"/>
                </a:cubicBezTo>
                <a:cubicBezTo>
                  <a:pt x="775" y="63"/>
                  <a:pt x="775" y="63"/>
                  <a:pt x="775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1" y="64"/>
                  <a:pt x="771" y="64"/>
                  <a:pt x="771" y="64"/>
                </a:cubicBezTo>
                <a:cubicBezTo>
                  <a:pt x="769" y="64"/>
                  <a:pt x="770" y="68"/>
                  <a:pt x="772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6" y="67"/>
                  <a:pt x="776" y="67"/>
                  <a:pt x="776" y="67"/>
                </a:cubicBezTo>
                <a:close/>
                <a:moveTo>
                  <a:pt x="761" y="70"/>
                </a:moveTo>
                <a:cubicBezTo>
                  <a:pt x="764" y="69"/>
                  <a:pt x="763" y="66"/>
                  <a:pt x="761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5" y="68"/>
                  <a:pt x="756" y="71"/>
                  <a:pt x="758" y="70"/>
                </a:cubicBezTo>
                <a:cubicBezTo>
                  <a:pt x="758" y="70"/>
                  <a:pt x="758" y="70"/>
                  <a:pt x="758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lose/>
                <a:moveTo>
                  <a:pt x="747" y="73"/>
                </a:moveTo>
                <a:cubicBezTo>
                  <a:pt x="750" y="72"/>
                  <a:pt x="749" y="69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5" y="70"/>
                  <a:pt x="745" y="70"/>
                  <a:pt x="745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1" y="72"/>
                  <a:pt x="742" y="75"/>
                  <a:pt x="744" y="74"/>
                </a:cubicBezTo>
                <a:cubicBezTo>
                  <a:pt x="744" y="74"/>
                  <a:pt x="744" y="74"/>
                  <a:pt x="744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6" y="74"/>
                  <a:pt x="746" y="74"/>
                  <a:pt x="746" y="74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lose/>
                <a:moveTo>
                  <a:pt x="734" y="78"/>
                </a:moveTo>
                <a:cubicBezTo>
                  <a:pt x="736" y="77"/>
                  <a:pt x="735" y="73"/>
                  <a:pt x="732" y="74"/>
                </a:cubicBezTo>
                <a:cubicBezTo>
                  <a:pt x="732" y="74"/>
                  <a:pt x="732" y="74"/>
                  <a:pt x="732" y="74"/>
                </a:cubicBezTo>
                <a:cubicBezTo>
                  <a:pt x="732" y="75"/>
                  <a:pt x="732" y="75"/>
                  <a:pt x="732" y="75"/>
                </a:cubicBezTo>
                <a:cubicBezTo>
                  <a:pt x="731" y="75"/>
                  <a:pt x="731" y="75"/>
                  <a:pt x="731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29" y="75"/>
                  <a:pt x="729" y="75"/>
                  <a:pt x="729" y="75"/>
                </a:cubicBezTo>
                <a:cubicBezTo>
                  <a:pt x="729" y="76"/>
                  <a:pt x="729" y="76"/>
                  <a:pt x="729" y="76"/>
                </a:cubicBezTo>
                <a:cubicBezTo>
                  <a:pt x="727" y="76"/>
                  <a:pt x="728" y="80"/>
                  <a:pt x="730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4" y="78"/>
                  <a:pt x="734" y="78"/>
                  <a:pt x="734" y="78"/>
                </a:cubicBezTo>
                <a:close/>
                <a:moveTo>
                  <a:pt x="720" y="83"/>
                </a:moveTo>
                <a:cubicBezTo>
                  <a:pt x="722" y="82"/>
                  <a:pt x="721" y="79"/>
                  <a:pt x="719" y="80"/>
                </a:cubicBezTo>
                <a:cubicBezTo>
                  <a:pt x="719" y="80"/>
                  <a:pt x="719" y="80"/>
                  <a:pt x="719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5" y="81"/>
                  <a:pt x="715" y="81"/>
                  <a:pt x="715" y="81"/>
                </a:cubicBezTo>
                <a:cubicBezTo>
                  <a:pt x="713" y="83"/>
                  <a:pt x="715" y="86"/>
                  <a:pt x="717" y="85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lose/>
                <a:moveTo>
                  <a:pt x="708" y="90"/>
                </a:moveTo>
                <a:cubicBezTo>
                  <a:pt x="710" y="89"/>
                  <a:pt x="708" y="86"/>
                  <a:pt x="706" y="87"/>
                </a:cubicBezTo>
                <a:cubicBezTo>
                  <a:pt x="706" y="87"/>
                  <a:pt x="706" y="87"/>
                  <a:pt x="706" y="87"/>
                </a:cubicBezTo>
                <a:cubicBezTo>
                  <a:pt x="705" y="87"/>
                  <a:pt x="705" y="87"/>
                  <a:pt x="705" y="87"/>
                </a:cubicBezTo>
                <a:cubicBezTo>
                  <a:pt x="705" y="88"/>
                  <a:pt x="705" y="88"/>
                  <a:pt x="705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1" y="91"/>
                  <a:pt x="703" y="93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7" y="91"/>
                  <a:pt x="707" y="91"/>
                  <a:pt x="707" y="91"/>
                </a:cubicBezTo>
                <a:cubicBezTo>
                  <a:pt x="707" y="90"/>
                  <a:pt x="707" y="90"/>
                  <a:pt x="707" y="90"/>
                </a:cubicBezTo>
                <a:cubicBezTo>
                  <a:pt x="708" y="90"/>
                  <a:pt x="708" y="90"/>
                  <a:pt x="708" y="90"/>
                </a:cubicBezTo>
                <a:cubicBezTo>
                  <a:pt x="708" y="90"/>
                  <a:pt x="708" y="90"/>
                  <a:pt x="708" y="90"/>
                </a:cubicBezTo>
                <a:close/>
                <a:moveTo>
                  <a:pt x="697" y="99"/>
                </a:moveTo>
                <a:cubicBezTo>
                  <a:pt x="698" y="97"/>
                  <a:pt x="696" y="95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7"/>
                  <a:pt x="694" y="97"/>
                  <a:pt x="694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8"/>
                  <a:pt x="693" y="98"/>
                  <a:pt x="693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0" y="96"/>
                  <a:pt x="688" y="99"/>
                  <a:pt x="689" y="100"/>
                </a:cubicBezTo>
                <a:cubicBezTo>
                  <a:pt x="689" y="100"/>
                  <a:pt x="689" y="100"/>
                  <a:pt x="689" y="100"/>
                </a:cubicBezTo>
                <a:cubicBezTo>
                  <a:pt x="689" y="101"/>
                  <a:pt x="689" y="101"/>
                  <a:pt x="689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4" y="104"/>
                  <a:pt x="696" y="102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7" y="99"/>
                  <a:pt x="697" y="99"/>
                  <a:pt x="697" y="99"/>
                </a:cubicBezTo>
                <a:close/>
                <a:moveTo>
                  <a:pt x="686" y="109"/>
                </a:moveTo>
                <a:cubicBezTo>
                  <a:pt x="688" y="107"/>
                  <a:pt x="685" y="105"/>
                  <a:pt x="684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0" y="111"/>
                  <a:pt x="683" y="114"/>
                  <a:pt x="684" y="112"/>
                </a:cubicBezTo>
                <a:cubicBezTo>
                  <a:pt x="684" y="112"/>
                  <a:pt x="684" y="112"/>
                  <a:pt x="684" y="112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lose/>
                <a:moveTo>
                  <a:pt x="679" y="121"/>
                </a:moveTo>
                <a:cubicBezTo>
                  <a:pt x="679" y="118"/>
                  <a:pt x="676" y="117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3" y="125"/>
                  <a:pt x="677" y="126"/>
                  <a:pt x="677" y="124"/>
                </a:cubicBezTo>
                <a:cubicBezTo>
                  <a:pt x="677" y="124"/>
                  <a:pt x="677" y="124"/>
                  <a:pt x="677" y="124"/>
                </a:cubicBezTo>
                <a:cubicBezTo>
                  <a:pt x="678" y="124"/>
                  <a:pt x="678" y="124"/>
                  <a:pt x="678" y="124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9" y="121"/>
                  <a:pt x="679" y="121"/>
                  <a:pt x="679" y="121"/>
                </a:cubicBezTo>
                <a:cubicBezTo>
                  <a:pt x="679" y="121"/>
                  <a:pt x="679" y="121"/>
                  <a:pt x="679" y="121"/>
                </a:cubicBezTo>
                <a:close/>
                <a:moveTo>
                  <a:pt x="677" y="134"/>
                </a:moveTo>
                <a:cubicBezTo>
                  <a:pt x="677" y="132"/>
                  <a:pt x="673" y="132"/>
                  <a:pt x="674" y="134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41"/>
                  <a:pt x="679" y="139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lose/>
                <a:moveTo>
                  <a:pt x="683" y="145"/>
                </a:moveTo>
                <a:cubicBezTo>
                  <a:pt x="682" y="144"/>
                  <a:pt x="679" y="147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4" y="149"/>
                  <a:pt x="684" y="149"/>
                  <a:pt x="684" y="149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7" y="151"/>
                  <a:pt x="688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3" y="145"/>
                  <a:pt x="683" y="145"/>
                  <a:pt x="683" y="145"/>
                </a:cubicBezTo>
                <a:cubicBezTo>
                  <a:pt x="683" y="145"/>
                  <a:pt x="683" y="145"/>
                  <a:pt x="683" y="145"/>
                </a:cubicBezTo>
                <a:close/>
                <a:moveTo>
                  <a:pt x="696" y="147"/>
                </a:moveTo>
                <a:cubicBezTo>
                  <a:pt x="694" y="148"/>
                  <a:pt x="694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1" y="149"/>
                  <a:pt x="701" y="149"/>
                  <a:pt x="701" y="149"/>
                </a:cubicBezTo>
                <a:cubicBezTo>
                  <a:pt x="703" y="148"/>
                  <a:pt x="701" y="145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lose/>
                <a:moveTo>
                  <a:pt x="705" y="139"/>
                </a:moveTo>
                <a:cubicBezTo>
                  <a:pt x="704" y="141"/>
                  <a:pt x="707" y="143"/>
                  <a:pt x="709" y="141"/>
                </a:cubicBezTo>
                <a:cubicBezTo>
                  <a:pt x="709" y="141"/>
                  <a:pt x="709" y="141"/>
                  <a:pt x="709" y="141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1" y="135"/>
                  <a:pt x="707" y="134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5" y="138"/>
                  <a:pt x="705" y="138"/>
                  <a:pt x="705" y="138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lose/>
                <a:moveTo>
                  <a:pt x="707" y="126"/>
                </a:moveTo>
                <a:cubicBezTo>
                  <a:pt x="707" y="128"/>
                  <a:pt x="711" y="128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0" y="121"/>
                  <a:pt x="710" y="121"/>
                </a:cubicBezTo>
                <a:cubicBezTo>
                  <a:pt x="709" y="119"/>
                  <a:pt x="705" y="120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4"/>
                  <a:pt x="706" y="124"/>
                  <a:pt x="706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lose/>
                <a:moveTo>
                  <a:pt x="701" y="113"/>
                </a:moveTo>
                <a:cubicBezTo>
                  <a:pt x="703" y="115"/>
                  <a:pt x="706" y="113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8"/>
                  <a:pt x="702" y="108"/>
                  <a:pt x="702" y="108"/>
                </a:cubicBezTo>
                <a:cubicBezTo>
                  <a:pt x="701" y="106"/>
                  <a:pt x="698" y="109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1" y="112"/>
                  <a:pt x="701" y="112"/>
                  <a:pt x="701" y="112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lose/>
                <a:moveTo>
                  <a:pt x="681" y="93"/>
                </a:moveTo>
                <a:cubicBezTo>
                  <a:pt x="683" y="95"/>
                  <a:pt x="685" y="92"/>
                  <a:pt x="683" y="91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2" y="90"/>
                  <a:pt x="682" y="90"/>
                  <a:pt x="682" y="90"/>
                </a:cubicBezTo>
                <a:cubicBezTo>
                  <a:pt x="682" y="89"/>
                  <a:pt x="682" y="89"/>
                  <a:pt x="682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78" y="87"/>
                  <a:pt x="676" y="90"/>
                  <a:pt x="678" y="91"/>
                </a:cubicBezTo>
                <a:cubicBezTo>
                  <a:pt x="678" y="91"/>
                  <a:pt x="678" y="91"/>
                  <a:pt x="678" y="91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80" y="92"/>
                  <a:pt x="680" y="92"/>
                  <a:pt x="680" y="92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1" y="93"/>
                  <a:pt x="681" y="93"/>
                  <a:pt x="681" y="93"/>
                </a:cubicBezTo>
                <a:cubicBezTo>
                  <a:pt x="681" y="93"/>
                  <a:pt x="681" y="93"/>
                  <a:pt x="681" y="93"/>
                </a:cubicBezTo>
                <a:close/>
                <a:moveTo>
                  <a:pt x="669" y="86"/>
                </a:moveTo>
                <a:cubicBezTo>
                  <a:pt x="671" y="87"/>
                  <a:pt x="673" y="84"/>
                  <a:pt x="671" y="83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69" y="82"/>
                  <a:pt x="669" y="82"/>
                  <a:pt x="669" y="82"/>
                </a:cubicBezTo>
                <a:cubicBezTo>
                  <a:pt x="669" y="81"/>
                  <a:pt x="669" y="81"/>
                  <a:pt x="669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7" y="81"/>
                  <a:pt x="667" y="81"/>
                  <a:pt x="667" y="81"/>
                </a:cubicBezTo>
                <a:cubicBezTo>
                  <a:pt x="665" y="80"/>
                  <a:pt x="664" y="83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9" y="86"/>
                  <a:pt x="669" y="86"/>
                  <a:pt x="669" y="86"/>
                </a:cubicBezTo>
                <a:cubicBezTo>
                  <a:pt x="669" y="86"/>
                  <a:pt x="669" y="86"/>
                  <a:pt x="669" y="86"/>
                </a:cubicBezTo>
                <a:close/>
                <a:moveTo>
                  <a:pt x="656" y="80"/>
                </a:moveTo>
                <a:cubicBezTo>
                  <a:pt x="658" y="81"/>
                  <a:pt x="659" y="77"/>
                  <a:pt x="657" y="76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5" y="76"/>
                  <a:pt x="655" y="76"/>
                  <a:pt x="655" y="76"/>
                </a:cubicBezTo>
                <a:cubicBezTo>
                  <a:pt x="655" y="75"/>
                  <a:pt x="655" y="75"/>
                  <a:pt x="655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2" y="74"/>
                  <a:pt x="650" y="78"/>
                  <a:pt x="653" y="78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5" y="79"/>
                  <a:pt x="655" y="79"/>
                  <a:pt x="655" y="79"/>
                </a:cubicBezTo>
                <a:cubicBezTo>
                  <a:pt x="655" y="80"/>
                  <a:pt x="655" y="80"/>
                  <a:pt x="655" y="80"/>
                </a:cubicBezTo>
                <a:cubicBezTo>
                  <a:pt x="656" y="80"/>
                  <a:pt x="656" y="80"/>
                  <a:pt x="656" y="80"/>
                </a:cubicBezTo>
                <a:close/>
                <a:moveTo>
                  <a:pt x="642" y="75"/>
                </a:moveTo>
                <a:cubicBezTo>
                  <a:pt x="645" y="76"/>
                  <a:pt x="646" y="72"/>
                  <a:pt x="643" y="71"/>
                </a:cubicBezTo>
                <a:cubicBezTo>
                  <a:pt x="643" y="71"/>
                  <a:pt x="643" y="71"/>
                  <a:pt x="643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38" y="70"/>
                  <a:pt x="637" y="73"/>
                  <a:pt x="639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1" y="74"/>
                  <a:pt x="641" y="74"/>
                  <a:pt x="641" y="74"/>
                </a:cubicBezTo>
                <a:cubicBezTo>
                  <a:pt x="641" y="75"/>
                  <a:pt x="641" y="75"/>
                  <a:pt x="641" y="75"/>
                </a:cubicBezTo>
                <a:cubicBezTo>
                  <a:pt x="642" y="75"/>
                  <a:pt x="642" y="75"/>
                  <a:pt x="642" y="75"/>
                </a:cubicBezTo>
                <a:cubicBezTo>
                  <a:pt x="642" y="75"/>
                  <a:pt x="642" y="75"/>
                  <a:pt x="642" y="75"/>
                </a:cubicBezTo>
                <a:close/>
                <a:moveTo>
                  <a:pt x="628" y="71"/>
                </a:moveTo>
                <a:cubicBezTo>
                  <a:pt x="631" y="72"/>
                  <a:pt x="632" y="68"/>
                  <a:pt x="629" y="67"/>
                </a:cubicBezTo>
                <a:cubicBezTo>
                  <a:pt x="629" y="67"/>
                  <a:pt x="629" y="67"/>
                  <a:pt x="629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3" y="66"/>
                  <a:pt x="623" y="69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6" y="70"/>
                  <a:pt x="626" y="70"/>
                  <a:pt x="626" y="70"/>
                </a:cubicBezTo>
                <a:cubicBezTo>
                  <a:pt x="626" y="71"/>
                  <a:pt x="626" y="71"/>
                  <a:pt x="626" y="71"/>
                </a:cubicBezTo>
                <a:cubicBezTo>
                  <a:pt x="627" y="71"/>
                  <a:pt x="627" y="71"/>
                  <a:pt x="627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lose/>
                <a:moveTo>
                  <a:pt x="614" y="68"/>
                </a:moveTo>
                <a:cubicBezTo>
                  <a:pt x="617" y="68"/>
                  <a:pt x="617" y="65"/>
                  <a:pt x="615" y="64"/>
                </a:cubicBezTo>
                <a:cubicBezTo>
                  <a:pt x="615" y="64"/>
                  <a:pt x="615" y="64"/>
                  <a:pt x="615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1" y="63"/>
                  <a:pt x="611" y="63"/>
                  <a:pt x="611" y="63"/>
                </a:cubicBezTo>
                <a:cubicBezTo>
                  <a:pt x="609" y="63"/>
                  <a:pt x="608" y="67"/>
                  <a:pt x="611" y="67"/>
                </a:cubicBezTo>
                <a:cubicBezTo>
                  <a:pt x="611" y="67"/>
                  <a:pt x="611" y="67"/>
                  <a:pt x="611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3" y="67"/>
                  <a:pt x="613" y="67"/>
                  <a:pt x="613" y="67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4" y="68"/>
                  <a:pt x="614" y="68"/>
                  <a:pt x="614" y="68"/>
                </a:cubicBezTo>
                <a:cubicBezTo>
                  <a:pt x="614" y="68"/>
                  <a:pt x="614" y="68"/>
                  <a:pt x="614" y="68"/>
                </a:cubicBezTo>
                <a:close/>
                <a:moveTo>
                  <a:pt x="600" y="65"/>
                </a:moveTo>
                <a:cubicBezTo>
                  <a:pt x="602" y="66"/>
                  <a:pt x="603" y="62"/>
                  <a:pt x="601" y="62"/>
                </a:cubicBezTo>
                <a:cubicBezTo>
                  <a:pt x="600" y="62"/>
                  <a:pt x="600" y="62"/>
                  <a:pt x="600" y="62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5" y="61"/>
                  <a:pt x="594" y="64"/>
                  <a:pt x="596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600" y="65"/>
                  <a:pt x="600" y="65"/>
                  <a:pt x="600" y="65"/>
                </a:cubicBezTo>
                <a:cubicBezTo>
                  <a:pt x="600" y="65"/>
                  <a:pt x="600" y="65"/>
                  <a:pt x="600" y="65"/>
                </a:cubicBezTo>
                <a:close/>
                <a:moveTo>
                  <a:pt x="1280" y="319"/>
                </a:moveTo>
                <a:cubicBezTo>
                  <a:pt x="1306" y="303"/>
                  <a:pt x="1308" y="293"/>
                  <a:pt x="1309" y="271"/>
                </a:cubicBezTo>
                <a:cubicBezTo>
                  <a:pt x="1307" y="292"/>
                  <a:pt x="1297" y="306"/>
                  <a:pt x="1274" y="316"/>
                </a:cubicBezTo>
                <a:cubicBezTo>
                  <a:pt x="1274" y="316"/>
                  <a:pt x="1274" y="316"/>
                  <a:pt x="1274" y="316"/>
                </a:cubicBezTo>
                <a:cubicBezTo>
                  <a:pt x="1273" y="315"/>
                  <a:pt x="1272" y="315"/>
                  <a:pt x="1271" y="314"/>
                </a:cubicBezTo>
                <a:cubicBezTo>
                  <a:pt x="1264" y="312"/>
                  <a:pt x="1258" y="310"/>
                  <a:pt x="1252" y="310"/>
                </a:cubicBezTo>
                <a:cubicBezTo>
                  <a:pt x="1245" y="310"/>
                  <a:pt x="1235" y="312"/>
                  <a:pt x="1235" y="318"/>
                </a:cubicBezTo>
                <a:cubicBezTo>
                  <a:pt x="1235" y="324"/>
                  <a:pt x="1245" y="326"/>
                  <a:pt x="1252" y="326"/>
                </a:cubicBezTo>
                <a:cubicBezTo>
                  <a:pt x="1257" y="326"/>
                  <a:pt x="1264" y="325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2" y="323"/>
                  <a:pt x="1273" y="322"/>
                  <a:pt x="1274" y="322"/>
                </a:cubicBezTo>
                <a:cubicBezTo>
                  <a:pt x="1296" y="332"/>
                  <a:pt x="1308" y="352"/>
                  <a:pt x="1309" y="371"/>
                </a:cubicBezTo>
                <a:cubicBezTo>
                  <a:pt x="1309" y="352"/>
                  <a:pt x="1304" y="334"/>
                  <a:pt x="1280" y="319"/>
                </a:cubicBezTo>
                <a:close/>
                <a:moveTo>
                  <a:pt x="1321" y="331"/>
                </a:moveTo>
                <a:cubicBezTo>
                  <a:pt x="1319" y="331"/>
                  <a:pt x="1317" y="330"/>
                  <a:pt x="1315" y="330"/>
                </a:cubicBezTo>
                <a:cubicBezTo>
                  <a:pt x="1314" y="331"/>
                  <a:pt x="1312" y="332"/>
                  <a:pt x="1310" y="332"/>
                </a:cubicBezTo>
                <a:cubicBezTo>
                  <a:pt x="1306" y="332"/>
                  <a:pt x="1303" y="329"/>
                  <a:pt x="1301" y="327"/>
                </a:cubicBezTo>
                <a:cubicBezTo>
                  <a:pt x="1299" y="326"/>
                  <a:pt x="1297" y="327"/>
                  <a:pt x="1296" y="327"/>
                </a:cubicBezTo>
                <a:cubicBezTo>
                  <a:pt x="1298" y="326"/>
                  <a:pt x="1301" y="325"/>
                  <a:pt x="1303" y="325"/>
                </a:cubicBezTo>
                <a:cubicBezTo>
                  <a:pt x="1306" y="324"/>
                  <a:pt x="1308" y="330"/>
                  <a:pt x="1310" y="328"/>
                </a:cubicBezTo>
                <a:cubicBezTo>
                  <a:pt x="1310" y="328"/>
                  <a:pt x="1310" y="327"/>
                  <a:pt x="1311" y="327"/>
                </a:cubicBezTo>
                <a:cubicBezTo>
                  <a:pt x="1310" y="326"/>
                  <a:pt x="1309" y="325"/>
                  <a:pt x="1308" y="324"/>
                </a:cubicBezTo>
                <a:cubicBezTo>
                  <a:pt x="1307" y="324"/>
                  <a:pt x="1305" y="323"/>
                  <a:pt x="1303" y="321"/>
                </a:cubicBezTo>
                <a:cubicBezTo>
                  <a:pt x="1299" y="317"/>
                  <a:pt x="1291" y="320"/>
                  <a:pt x="1291" y="320"/>
                </a:cubicBezTo>
                <a:cubicBezTo>
                  <a:pt x="1291" y="320"/>
                  <a:pt x="1301" y="312"/>
                  <a:pt x="1306" y="316"/>
                </a:cubicBezTo>
                <a:cubicBezTo>
                  <a:pt x="1307" y="317"/>
                  <a:pt x="1308" y="318"/>
                  <a:pt x="1309" y="319"/>
                </a:cubicBezTo>
                <a:cubicBezTo>
                  <a:pt x="1310" y="317"/>
                  <a:pt x="1311" y="315"/>
                  <a:pt x="1312" y="314"/>
                </a:cubicBezTo>
                <a:cubicBezTo>
                  <a:pt x="1311" y="312"/>
                  <a:pt x="1308" y="314"/>
                  <a:pt x="1304" y="314"/>
                </a:cubicBezTo>
                <a:cubicBezTo>
                  <a:pt x="1299" y="313"/>
                  <a:pt x="1297" y="310"/>
                  <a:pt x="1297" y="310"/>
                </a:cubicBezTo>
                <a:cubicBezTo>
                  <a:pt x="1300" y="312"/>
                  <a:pt x="1302" y="311"/>
                  <a:pt x="1304" y="311"/>
                </a:cubicBezTo>
                <a:cubicBezTo>
                  <a:pt x="1305" y="311"/>
                  <a:pt x="1309" y="308"/>
                  <a:pt x="1313" y="309"/>
                </a:cubicBezTo>
                <a:cubicBezTo>
                  <a:pt x="1315" y="309"/>
                  <a:pt x="1315" y="310"/>
                  <a:pt x="1316" y="310"/>
                </a:cubicBezTo>
                <a:cubicBezTo>
                  <a:pt x="1317" y="309"/>
                  <a:pt x="1319" y="309"/>
                  <a:pt x="1321" y="308"/>
                </a:cubicBezTo>
                <a:cubicBezTo>
                  <a:pt x="1315" y="315"/>
                  <a:pt x="1316" y="323"/>
                  <a:pt x="1321" y="331"/>
                </a:cubicBezTo>
                <a:close/>
                <a:moveTo>
                  <a:pt x="1372" y="305"/>
                </a:moveTo>
                <a:cubicBezTo>
                  <a:pt x="1373" y="305"/>
                  <a:pt x="1379" y="309"/>
                  <a:pt x="1381" y="316"/>
                </a:cubicBezTo>
                <a:cubicBezTo>
                  <a:pt x="1383" y="322"/>
                  <a:pt x="1385" y="330"/>
                  <a:pt x="1380" y="335"/>
                </a:cubicBezTo>
                <a:cubicBezTo>
                  <a:pt x="1376" y="338"/>
                  <a:pt x="1370" y="343"/>
                  <a:pt x="1358" y="342"/>
                </a:cubicBezTo>
                <a:cubicBezTo>
                  <a:pt x="1360" y="341"/>
                  <a:pt x="1368" y="331"/>
                  <a:pt x="1369" y="326"/>
                </a:cubicBezTo>
                <a:cubicBezTo>
                  <a:pt x="1372" y="317"/>
                  <a:pt x="1370" y="309"/>
                  <a:pt x="1364" y="303"/>
                </a:cubicBezTo>
                <a:cubicBezTo>
                  <a:pt x="1363" y="303"/>
                  <a:pt x="1364" y="303"/>
                  <a:pt x="1364" y="303"/>
                </a:cubicBezTo>
                <a:cubicBezTo>
                  <a:pt x="1367" y="304"/>
                  <a:pt x="1372" y="309"/>
                  <a:pt x="1373" y="308"/>
                </a:cubicBezTo>
                <a:cubicBezTo>
                  <a:pt x="1373" y="307"/>
                  <a:pt x="1372" y="306"/>
                  <a:pt x="1371" y="305"/>
                </a:cubicBezTo>
                <a:cubicBezTo>
                  <a:pt x="1369" y="304"/>
                  <a:pt x="1367" y="303"/>
                  <a:pt x="1365" y="301"/>
                </a:cubicBezTo>
                <a:cubicBezTo>
                  <a:pt x="1361" y="299"/>
                  <a:pt x="1353" y="296"/>
                  <a:pt x="1347" y="297"/>
                </a:cubicBezTo>
                <a:cubicBezTo>
                  <a:pt x="1339" y="298"/>
                  <a:pt x="1336" y="300"/>
                  <a:pt x="1332" y="304"/>
                </a:cubicBezTo>
                <a:cubicBezTo>
                  <a:pt x="1329" y="306"/>
                  <a:pt x="1327" y="310"/>
                  <a:pt x="1326" y="313"/>
                </a:cubicBezTo>
                <a:cubicBezTo>
                  <a:pt x="1320" y="321"/>
                  <a:pt x="1328" y="330"/>
                  <a:pt x="1333" y="334"/>
                </a:cubicBezTo>
                <a:cubicBezTo>
                  <a:pt x="1341" y="342"/>
                  <a:pt x="135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43" y="348"/>
                  <a:pt x="1335" y="344"/>
                  <a:pt x="1321" y="326"/>
                </a:cubicBezTo>
                <a:cubicBezTo>
                  <a:pt x="1316" y="319"/>
                  <a:pt x="1319" y="312"/>
                  <a:pt x="1323" y="311"/>
                </a:cubicBezTo>
                <a:cubicBezTo>
                  <a:pt x="1322" y="305"/>
                  <a:pt x="1323" y="299"/>
                  <a:pt x="1327" y="295"/>
                </a:cubicBezTo>
                <a:cubicBezTo>
                  <a:pt x="1329" y="293"/>
                  <a:pt x="1337" y="286"/>
                  <a:pt x="1343" y="290"/>
                </a:cubicBezTo>
                <a:cubicBezTo>
                  <a:pt x="1346" y="283"/>
                  <a:pt x="1357" y="288"/>
                  <a:pt x="1362" y="292"/>
                </a:cubicBezTo>
                <a:cubicBezTo>
                  <a:pt x="1367" y="296"/>
                  <a:pt x="1372" y="304"/>
                  <a:pt x="1372" y="305"/>
                </a:cubicBezTo>
                <a:close/>
                <a:moveTo>
                  <a:pt x="1334" y="342"/>
                </a:moveTo>
                <a:cubicBezTo>
                  <a:pt x="1339" y="347"/>
                  <a:pt x="1351" y="351"/>
                  <a:pt x="1364" y="344"/>
                </a:cubicBezTo>
                <a:cubicBezTo>
                  <a:pt x="1368" y="345"/>
                  <a:pt x="1373" y="342"/>
                  <a:pt x="1377" y="340"/>
                </a:cubicBezTo>
                <a:cubicBezTo>
                  <a:pt x="1372" y="345"/>
                  <a:pt x="1368" y="348"/>
                  <a:pt x="1366" y="346"/>
                </a:cubicBezTo>
                <a:cubicBezTo>
                  <a:pt x="1363" y="348"/>
                  <a:pt x="1362" y="355"/>
                  <a:pt x="1354" y="357"/>
                </a:cubicBezTo>
                <a:cubicBezTo>
                  <a:pt x="1346" y="360"/>
                  <a:pt x="1339" y="360"/>
                  <a:pt x="1332" y="353"/>
                </a:cubicBezTo>
                <a:cubicBezTo>
                  <a:pt x="1324" y="346"/>
                  <a:pt x="1321" y="339"/>
                  <a:pt x="1323" y="332"/>
                </a:cubicBezTo>
                <a:cubicBezTo>
                  <a:pt x="1327" y="336"/>
                  <a:pt x="1329" y="339"/>
                  <a:pt x="1334" y="342"/>
                </a:cubicBezTo>
                <a:close/>
                <a:moveTo>
                  <a:pt x="1338" y="335"/>
                </a:moveTo>
                <a:cubicBezTo>
                  <a:pt x="1335" y="331"/>
                  <a:pt x="1335" y="322"/>
                  <a:pt x="1335" y="319"/>
                </a:cubicBezTo>
                <a:cubicBezTo>
                  <a:pt x="1336" y="318"/>
                  <a:pt x="1337" y="316"/>
                  <a:pt x="1338" y="315"/>
                </a:cubicBezTo>
                <a:cubicBezTo>
                  <a:pt x="1342" y="310"/>
                  <a:pt x="1346" y="309"/>
                  <a:pt x="1351" y="307"/>
                </a:cubicBezTo>
                <a:cubicBezTo>
                  <a:pt x="1355" y="306"/>
                  <a:pt x="1359" y="305"/>
                  <a:pt x="1363" y="305"/>
                </a:cubicBezTo>
                <a:cubicBezTo>
                  <a:pt x="1365" y="306"/>
                  <a:pt x="1368" y="311"/>
                  <a:pt x="1367" y="313"/>
                </a:cubicBezTo>
                <a:cubicBezTo>
                  <a:pt x="1366" y="323"/>
                  <a:pt x="1357" y="328"/>
                  <a:pt x="1355" y="328"/>
                </a:cubicBezTo>
                <a:cubicBezTo>
                  <a:pt x="1354" y="328"/>
                  <a:pt x="1353" y="329"/>
                  <a:pt x="1352" y="329"/>
                </a:cubicBezTo>
                <a:cubicBezTo>
                  <a:pt x="1350" y="328"/>
                  <a:pt x="1350" y="325"/>
                  <a:pt x="1350" y="324"/>
                </a:cubicBezTo>
                <a:cubicBezTo>
                  <a:pt x="1355" y="325"/>
                  <a:pt x="1360" y="322"/>
                  <a:pt x="1363" y="318"/>
                </a:cubicBezTo>
                <a:cubicBezTo>
                  <a:pt x="1364" y="317"/>
                  <a:pt x="1363" y="317"/>
                  <a:pt x="1363" y="316"/>
                </a:cubicBezTo>
                <a:cubicBezTo>
                  <a:pt x="1362" y="316"/>
                  <a:pt x="1355" y="311"/>
                  <a:pt x="1352" y="311"/>
                </a:cubicBezTo>
                <a:cubicBezTo>
                  <a:pt x="1346" y="311"/>
                  <a:pt x="1345" y="328"/>
                  <a:pt x="1352" y="331"/>
                </a:cubicBezTo>
                <a:cubicBezTo>
                  <a:pt x="1357" y="333"/>
                  <a:pt x="1366" y="323"/>
                  <a:pt x="1368" y="317"/>
                </a:cubicBezTo>
                <a:cubicBezTo>
                  <a:pt x="1370" y="323"/>
                  <a:pt x="1363" y="335"/>
                  <a:pt x="1356" y="340"/>
                </a:cubicBezTo>
                <a:cubicBezTo>
                  <a:pt x="1352" y="342"/>
                  <a:pt x="1340" y="338"/>
                  <a:pt x="1338" y="335"/>
                </a:cubicBezTo>
                <a:close/>
                <a:moveTo>
                  <a:pt x="1336" y="314"/>
                </a:moveTo>
                <a:cubicBezTo>
                  <a:pt x="1337" y="309"/>
                  <a:pt x="1343" y="301"/>
                  <a:pt x="1348" y="299"/>
                </a:cubicBezTo>
                <a:cubicBezTo>
                  <a:pt x="1352" y="299"/>
                  <a:pt x="1356" y="301"/>
                  <a:pt x="1359" y="301"/>
                </a:cubicBezTo>
                <a:cubicBezTo>
                  <a:pt x="1359" y="302"/>
                  <a:pt x="1361" y="303"/>
                  <a:pt x="1361" y="303"/>
                </a:cubicBezTo>
                <a:cubicBezTo>
                  <a:pt x="1360" y="303"/>
                  <a:pt x="1359" y="304"/>
                  <a:pt x="1358" y="304"/>
                </a:cubicBezTo>
                <a:cubicBezTo>
                  <a:pt x="1356" y="304"/>
                  <a:pt x="1351" y="305"/>
                  <a:pt x="1349" y="306"/>
                </a:cubicBezTo>
                <a:cubicBezTo>
                  <a:pt x="1343" y="307"/>
                  <a:pt x="1339" y="310"/>
                  <a:pt x="1336" y="314"/>
                </a:cubicBezTo>
                <a:close/>
                <a:moveTo>
                  <a:pt x="1350" y="322"/>
                </a:moveTo>
                <a:cubicBezTo>
                  <a:pt x="1350" y="322"/>
                  <a:pt x="1350" y="322"/>
                  <a:pt x="1350" y="322"/>
                </a:cubicBezTo>
                <a:cubicBezTo>
                  <a:pt x="1349" y="315"/>
                  <a:pt x="1350" y="313"/>
                  <a:pt x="1353" y="313"/>
                </a:cubicBezTo>
                <a:cubicBezTo>
                  <a:pt x="1355" y="313"/>
                  <a:pt x="1361" y="317"/>
                  <a:pt x="1361" y="317"/>
                </a:cubicBezTo>
                <a:cubicBezTo>
                  <a:pt x="1359" y="320"/>
                  <a:pt x="1353" y="322"/>
                  <a:pt x="1350" y="322"/>
                </a:cubicBezTo>
                <a:close/>
                <a:moveTo>
                  <a:pt x="1328" y="313"/>
                </a:moveTo>
                <a:cubicBezTo>
                  <a:pt x="1331" y="305"/>
                  <a:pt x="1339" y="299"/>
                  <a:pt x="1344" y="299"/>
                </a:cubicBezTo>
                <a:cubicBezTo>
                  <a:pt x="1343" y="299"/>
                  <a:pt x="1341" y="302"/>
                  <a:pt x="1340" y="303"/>
                </a:cubicBezTo>
                <a:cubicBezTo>
                  <a:pt x="1336" y="307"/>
                  <a:pt x="1334" y="313"/>
                  <a:pt x="1333" y="316"/>
                </a:cubicBezTo>
                <a:cubicBezTo>
                  <a:pt x="1333" y="320"/>
                  <a:pt x="1332" y="328"/>
                  <a:pt x="1334" y="332"/>
                </a:cubicBezTo>
                <a:cubicBezTo>
                  <a:pt x="1328" y="328"/>
                  <a:pt x="1324" y="321"/>
                  <a:pt x="1328" y="313"/>
                </a:cubicBezTo>
                <a:close/>
                <a:moveTo>
                  <a:pt x="1315" y="376"/>
                </a:moveTo>
                <a:cubicBezTo>
                  <a:pt x="1325" y="375"/>
                  <a:pt x="1335" y="384"/>
                  <a:pt x="1338" y="398"/>
                </a:cubicBezTo>
                <a:cubicBezTo>
                  <a:pt x="1341" y="411"/>
                  <a:pt x="1337" y="421"/>
                  <a:pt x="1327" y="429"/>
                </a:cubicBezTo>
                <a:cubicBezTo>
                  <a:pt x="1325" y="430"/>
                  <a:pt x="1325" y="434"/>
                  <a:pt x="1325" y="434"/>
                </a:cubicBezTo>
                <a:cubicBezTo>
                  <a:pt x="1324" y="431"/>
                  <a:pt x="1322" y="429"/>
                  <a:pt x="1319" y="428"/>
                </a:cubicBezTo>
                <a:cubicBezTo>
                  <a:pt x="1309" y="427"/>
                  <a:pt x="1302" y="417"/>
                  <a:pt x="1300" y="407"/>
                </a:cubicBezTo>
                <a:cubicBezTo>
                  <a:pt x="1297" y="394"/>
                  <a:pt x="1301" y="381"/>
                  <a:pt x="1310" y="377"/>
                </a:cubicBezTo>
                <a:cubicBezTo>
                  <a:pt x="1310" y="378"/>
                  <a:pt x="1311" y="380"/>
                  <a:pt x="1312" y="382"/>
                </a:cubicBezTo>
                <a:cubicBezTo>
                  <a:pt x="1314" y="390"/>
                  <a:pt x="1309" y="402"/>
                  <a:pt x="1303" y="408"/>
                </a:cubicBezTo>
                <a:cubicBezTo>
                  <a:pt x="1312" y="400"/>
                  <a:pt x="1314" y="392"/>
                  <a:pt x="1314" y="388"/>
                </a:cubicBezTo>
                <a:cubicBezTo>
                  <a:pt x="1318" y="397"/>
                  <a:pt x="1320" y="405"/>
                  <a:pt x="1312" y="415"/>
                </a:cubicBezTo>
                <a:cubicBezTo>
                  <a:pt x="1318" y="409"/>
                  <a:pt x="1319" y="404"/>
                  <a:pt x="1319" y="401"/>
                </a:cubicBezTo>
                <a:cubicBezTo>
                  <a:pt x="1320" y="403"/>
                  <a:pt x="1320" y="406"/>
                  <a:pt x="1321" y="408"/>
                </a:cubicBezTo>
                <a:cubicBezTo>
                  <a:pt x="1321" y="409"/>
                  <a:pt x="1321" y="410"/>
                  <a:pt x="1322" y="411"/>
                </a:cubicBezTo>
                <a:cubicBezTo>
                  <a:pt x="1321" y="415"/>
                  <a:pt x="1319" y="419"/>
                  <a:pt x="1317" y="422"/>
                </a:cubicBezTo>
                <a:cubicBezTo>
                  <a:pt x="1320" y="419"/>
                  <a:pt x="1321" y="416"/>
                  <a:pt x="1322" y="414"/>
                </a:cubicBezTo>
                <a:cubicBezTo>
                  <a:pt x="1324" y="424"/>
                  <a:pt x="1325" y="430"/>
                  <a:pt x="1325" y="430"/>
                </a:cubicBezTo>
                <a:cubicBezTo>
                  <a:pt x="1325" y="430"/>
                  <a:pt x="1324" y="416"/>
                  <a:pt x="1323" y="407"/>
                </a:cubicBezTo>
                <a:cubicBezTo>
                  <a:pt x="1325" y="409"/>
                  <a:pt x="1328" y="413"/>
                  <a:pt x="1333" y="414"/>
                </a:cubicBezTo>
                <a:cubicBezTo>
                  <a:pt x="1322" y="409"/>
                  <a:pt x="1321" y="396"/>
                  <a:pt x="1318" y="385"/>
                </a:cubicBezTo>
                <a:cubicBezTo>
                  <a:pt x="1320" y="388"/>
                  <a:pt x="1325" y="392"/>
                  <a:pt x="1335" y="392"/>
                </a:cubicBezTo>
                <a:cubicBezTo>
                  <a:pt x="1327" y="391"/>
                  <a:pt x="1318" y="386"/>
                  <a:pt x="1316" y="378"/>
                </a:cubicBezTo>
                <a:cubicBezTo>
                  <a:pt x="1315" y="376"/>
                  <a:pt x="1315" y="376"/>
                  <a:pt x="1315" y="376"/>
                </a:cubicBezTo>
                <a:close/>
                <a:moveTo>
                  <a:pt x="1308" y="371"/>
                </a:moveTo>
                <a:cubicBezTo>
                  <a:pt x="1307" y="378"/>
                  <a:pt x="1300" y="383"/>
                  <a:pt x="1291" y="384"/>
                </a:cubicBezTo>
                <a:cubicBezTo>
                  <a:pt x="1281" y="384"/>
                  <a:pt x="1275" y="380"/>
                  <a:pt x="1272" y="373"/>
                </a:cubicBezTo>
                <a:cubicBezTo>
                  <a:pt x="1271" y="371"/>
                  <a:pt x="1268" y="371"/>
                  <a:pt x="1268" y="371"/>
                </a:cubicBezTo>
                <a:cubicBezTo>
                  <a:pt x="1270" y="371"/>
                  <a:pt x="1272" y="369"/>
                  <a:pt x="1273" y="368"/>
                </a:cubicBezTo>
                <a:cubicBezTo>
                  <a:pt x="1275" y="361"/>
                  <a:pt x="1282" y="358"/>
                  <a:pt x="1290" y="357"/>
                </a:cubicBezTo>
                <a:cubicBezTo>
                  <a:pt x="1299" y="357"/>
                  <a:pt x="1306" y="362"/>
                  <a:pt x="1308" y="368"/>
                </a:cubicBezTo>
                <a:cubicBezTo>
                  <a:pt x="1307" y="368"/>
                  <a:pt x="1306" y="368"/>
                  <a:pt x="1304" y="369"/>
                </a:cubicBezTo>
                <a:cubicBezTo>
                  <a:pt x="1299" y="369"/>
                  <a:pt x="1291" y="364"/>
                  <a:pt x="1288" y="359"/>
                </a:cubicBezTo>
                <a:cubicBezTo>
                  <a:pt x="1293" y="367"/>
                  <a:pt x="1297" y="369"/>
                  <a:pt x="1300" y="370"/>
                </a:cubicBezTo>
                <a:cubicBezTo>
                  <a:pt x="1294" y="371"/>
                  <a:pt x="1288" y="371"/>
                  <a:pt x="1283" y="365"/>
                </a:cubicBezTo>
                <a:cubicBezTo>
                  <a:pt x="1286" y="369"/>
                  <a:pt x="1289" y="370"/>
                  <a:pt x="1291" y="371"/>
                </a:cubicBezTo>
                <a:cubicBezTo>
                  <a:pt x="1289" y="371"/>
                  <a:pt x="1288" y="371"/>
                  <a:pt x="1286" y="371"/>
                </a:cubicBezTo>
                <a:cubicBezTo>
                  <a:pt x="1285" y="371"/>
                  <a:pt x="1285" y="371"/>
                  <a:pt x="1284" y="371"/>
                </a:cubicBezTo>
                <a:cubicBezTo>
                  <a:pt x="1281" y="371"/>
                  <a:pt x="1279" y="369"/>
                  <a:pt x="1277" y="367"/>
                </a:cubicBezTo>
                <a:cubicBezTo>
                  <a:pt x="1279" y="369"/>
                  <a:pt x="1280" y="371"/>
                  <a:pt x="1282" y="371"/>
                </a:cubicBezTo>
                <a:cubicBezTo>
                  <a:pt x="1275" y="371"/>
                  <a:pt x="1271" y="371"/>
                  <a:pt x="1271" y="371"/>
                </a:cubicBezTo>
                <a:cubicBezTo>
                  <a:pt x="1271" y="371"/>
                  <a:pt x="1281" y="373"/>
                  <a:pt x="1287" y="373"/>
                </a:cubicBezTo>
                <a:cubicBezTo>
                  <a:pt x="1285" y="374"/>
                  <a:pt x="1282" y="375"/>
                  <a:pt x="1281" y="379"/>
                </a:cubicBezTo>
                <a:cubicBezTo>
                  <a:pt x="1285" y="372"/>
                  <a:pt x="1294" y="373"/>
                  <a:pt x="1301" y="372"/>
                </a:cubicBezTo>
                <a:cubicBezTo>
                  <a:pt x="1299" y="373"/>
                  <a:pt x="1296" y="376"/>
                  <a:pt x="1295" y="382"/>
                </a:cubicBezTo>
                <a:cubicBezTo>
                  <a:pt x="1296" y="377"/>
                  <a:pt x="1301" y="372"/>
                  <a:pt x="1306" y="372"/>
                </a:cubicBezTo>
                <a:cubicBezTo>
                  <a:pt x="1308" y="371"/>
                  <a:pt x="1308" y="371"/>
                  <a:pt x="1308" y="371"/>
                </a:cubicBezTo>
                <a:close/>
                <a:moveTo>
                  <a:pt x="1314" y="370"/>
                </a:moveTo>
                <a:cubicBezTo>
                  <a:pt x="1316" y="374"/>
                  <a:pt x="1320" y="376"/>
                  <a:pt x="1326" y="375"/>
                </a:cubicBezTo>
                <a:cubicBezTo>
                  <a:pt x="1331" y="375"/>
                  <a:pt x="1334" y="371"/>
                  <a:pt x="1335" y="367"/>
                </a:cubicBezTo>
                <a:cubicBezTo>
                  <a:pt x="1336" y="366"/>
                  <a:pt x="1337" y="365"/>
                  <a:pt x="1337" y="365"/>
                </a:cubicBezTo>
                <a:cubicBezTo>
                  <a:pt x="1336" y="365"/>
                  <a:pt x="1335" y="365"/>
                  <a:pt x="1334" y="364"/>
                </a:cubicBezTo>
                <a:cubicBezTo>
                  <a:pt x="1332" y="361"/>
                  <a:pt x="1327" y="359"/>
                  <a:pt x="1323" y="360"/>
                </a:cubicBezTo>
                <a:cubicBezTo>
                  <a:pt x="1318" y="361"/>
                  <a:pt x="1314" y="364"/>
                  <a:pt x="1314" y="368"/>
                </a:cubicBezTo>
                <a:cubicBezTo>
                  <a:pt x="1315" y="368"/>
                  <a:pt x="1315" y="368"/>
                  <a:pt x="1316" y="368"/>
                </a:cubicBezTo>
                <a:cubicBezTo>
                  <a:pt x="1319" y="368"/>
                  <a:pt x="1323" y="364"/>
                  <a:pt x="1324" y="361"/>
                </a:cubicBezTo>
                <a:cubicBezTo>
                  <a:pt x="1323" y="366"/>
                  <a:pt x="1320" y="368"/>
                  <a:pt x="1319" y="368"/>
                </a:cubicBezTo>
                <a:cubicBezTo>
                  <a:pt x="1323" y="368"/>
                  <a:pt x="1326" y="368"/>
                  <a:pt x="1328" y="364"/>
                </a:cubicBezTo>
                <a:cubicBezTo>
                  <a:pt x="1327" y="366"/>
                  <a:pt x="1325" y="367"/>
                  <a:pt x="1324" y="368"/>
                </a:cubicBezTo>
                <a:cubicBezTo>
                  <a:pt x="1325" y="368"/>
                  <a:pt x="1326" y="368"/>
                  <a:pt x="1327" y="368"/>
                </a:cubicBezTo>
                <a:cubicBezTo>
                  <a:pt x="1327" y="368"/>
                  <a:pt x="1328" y="368"/>
                  <a:pt x="1328" y="367"/>
                </a:cubicBezTo>
                <a:cubicBezTo>
                  <a:pt x="1330" y="367"/>
                  <a:pt x="1331" y="365"/>
                  <a:pt x="1331" y="364"/>
                </a:cubicBezTo>
                <a:cubicBezTo>
                  <a:pt x="1331" y="366"/>
                  <a:pt x="1330" y="367"/>
                  <a:pt x="1329" y="367"/>
                </a:cubicBezTo>
                <a:cubicBezTo>
                  <a:pt x="1333" y="366"/>
                  <a:pt x="1336" y="366"/>
                  <a:pt x="1336" y="366"/>
                </a:cubicBezTo>
                <a:cubicBezTo>
                  <a:pt x="1336" y="366"/>
                  <a:pt x="1330" y="368"/>
                  <a:pt x="1327" y="369"/>
                </a:cubicBezTo>
                <a:cubicBezTo>
                  <a:pt x="1328" y="369"/>
                  <a:pt x="1330" y="370"/>
                  <a:pt x="1331" y="371"/>
                </a:cubicBezTo>
                <a:cubicBezTo>
                  <a:pt x="1327" y="368"/>
                  <a:pt x="1323" y="369"/>
                  <a:pt x="1318" y="370"/>
                </a:cubicBezTo>
                <a:cubicBezTo>
                  <a:pt x="1320" y="370"/>
                  <a:pt x="1322" y="372"/>
                  <a:pt x="1323" y="375"/>
                </a:cubicBezTo>
                <a:cubicBezTo>
                  <a:pt x="1322" y="372"/>
                  <a:pt x="1318" y="370"/>
                  <a:pt x="1315" y="370"/>
                </a:cubicBezTo>
                <a:cubicBezTo>
                  <a:pt x="1314" y="370"/>
                  <a:pt x="1314" y="370"/>
                  <a:pt x="1314" y="370"/>
                </a:cubicBezTo>
                <a:close/>
                <a:moveTo>
                  <a:pt x="1315" y="265"/>
                </a:moveTo>
                <a:cubicBezTo>
                  <a:pt x="1325" y="266"/>
                  <a:pt x="1335" y="257"/>
                  <a:pt x="1338" y="243"/>
                </a:cubicBezTo>
                <a:cubicBezTo>
                  <a:pt x="1341" y="230"/>
                  <a:pt x="1337" y="220"/>
                  <a:pt x="1327" y="212"/>
                </a:cubicBezTo>
                <a:cubicBezTo>
                  <a:pt x="1325" y="211"/>
                  <a:pt x="1325" y="207"/>
                  <a:pt x="1325" y="207"/>
                </a:cubicBezTo>
                <a:cubicBezTo>
                  <a:pt x="1324" y="210"/>
                  <a:pt x="1322" y="212"/>
                  <a:pt x="1319" y="213"/>
                </a:cubicBezTo>
                <a:cubicBezTo>
                  <a:pt x="1309" y="214"/>
                  <a:pt x="1302" y="224"/>
                  <a:pt x="1300" y="234"/>
                </a:cubicBezTo>
                <a:cubicBezTo>
                  <a:pt x="1297" y="247"/>
                  <a:pt x="1301" y="260"/>
                  <a:pt x="1310" y="264"/>
                </a:cubicBezTo>
                <a:cubicBezTo>
                  <a:pt x="1310" y="263"/>
                  <a:pt x="1311" y="261"/>
                  <a:pt x="1312" y="259"/>
                </a:cubicBezTo>
                <a:cubicBezTo>
                  <a:pt x="1314" y="251"/>
                  <a:pt x="1309" y="239"/>
                  <a:pt x="1303" y="233"/>
                </a:cubicBezTo>
                <a:cubicBezTo>
                  <a:pt x="1312" y="241"/>
                  <a:pt x="1314" y="249"/>
                  <a:pt x="1314" y="253"/>
                </a:cubicBezTo>
                <a:cubicBezTo>
                  <a:pt x="1318" y="244"/>
                  <a:pt x="1320" y="236"/>
                  <a:pt x="1312" y="226"/>
                </a:cubicBezTo>
                <a:cubicBezTo>
                  <a:pt x="1318" y="232"/>
                  <a:pt x="1319" y="237"/>
                  <a:pt x="1319" y="240"/>
                </a:cubicBezTo>
                <a:cubicBezTo>
                  <a:pt x="1320" y="238"/>
                  <a:pt x="1320" y="236"/>
                  <a:pt x="1321" y="234"/>
                </a:cubicBezTo>
                <a:cubicBezTo>
                  <a:pt x="1321" y="232"/>
                  <a:pt x="1321" y="231"/>
                  <a:pt x="1322" y="230"/>
                </a:cubicBezTo>
                <a:cubicBezTo>
                  <a:pt x="1321" y="226"/>
                  <a:pt x="1319" y="222"/>
                  <a:pt x="1317" y="219"/>
                </a:cubicBezTo>
                <a:cubicBezTo>
                  <a:pt x="1320" y="222"/>
                  <a:pt x="1321" y="225"/>
                  <a:pt x="1322" y="227"/>
                </a:cubicBezTo>
                <a:cubicBezTo>
                  <a:pt x="1324" y="217"/>
                  <a:pt x="1325" y="211"/>
                  <a:pt x="1325" y="211"/>
                </a:cubicBezTo>
                <a:cubicBezTo>
                  <a:pt x="1325" y="211"/>
                  <a:pt x="1324" y="226"/>
                  <a:pt x="1323" y="235"/>
                </a:cubicBezTo>
                <a:cubicBezTo>
                  <a:pt x="1325" y="232"/>
                  <a:pt x="1328" y="229"/>
                  <a:pt x="1333" y="227"/>
                </a:cubicBezTo>
                <a:cubicBezTo>
                  <a:pt x="1322" y="232"/>
                  <a:pt x="1321" y="245"/>
                  <a:pt x="1318" y="256"/>
                </a:cubicBezTo>
                <a:cubicBezTo>
                  <a:pt x="1320" y="253"/>
                  <a:pt x="1325" y="250"/>
                  <a:pt x="1335" y="249"/>
                </a:cubicBezTo>
                <a:cubicBezTo>
                  <a:pt x="1327" y="250"/>
                  <a:pt x="1318" y="255"/>
                  <a:pt x="1316" y="263"/>
                </a:cubicBezTo>
                <a:cubicBezTo>
                  <a:pt x="1315" y="265"/>
                  <a:pt x="1315" y="265"/>
                  <a:pt x="1315" y="265"/>
                </a:cubicBezTo>
                <a:close/>
                <a:moveTo>
                  <a:pt x="1308" y="270"/>
                </a:moveTo>
                <a:cubicBezTo>
                  <a:pt x="1307" y="263"/>
                  <a:pt x="1300" y="258"/>
                  <a:pt x="1291" y="257"/>
                </a:cubicBezTo>
                <a:cubicBezTo>
                  <a:pt x="1281" y="257"/>
                  <a:pt x="1275" y="261"/>
                  <a:pt x="1272" y="269"/>
                </a:cubicBezTo>
                <a:cubicBezTo>
                  <a:pt x="1271" y="270"/>
                  <a:pt x="1268" y="271"/>
                  <a:pt x="1268" y="271"/>
                </a:cubicBezTo>
                <a:cubicBezTo>
                  <a:pt x="1270" y="271"/>
                  <a:pt x="1272" y="272"/>
                  <a:pt x="1273" y="274"/>
                </a:cubicBezTo>
                <a:cubicBezTo>
                  <a:pt x="1275" y="280"/>
                  <a:pt x="1282" y="283"/>
                  <a:pt x="1290" y="284"/>
                </a:cubicBezTo>
                <a:cubicBezTo>
                  <a:pt x="1299" y="284"/>
                  <a:pt x="1306" y="280"/>
                  <a:pt x="1308" y="273"/>
                </a:cubicBezTo>
                <a:cubicBezTo>
                  <a:pt x="1307" y="273"/>
                  <a:pt x="1306" y="273"/>
                  <a:pt x="1304" y="272"/>
                </a:cubicBezTo>
                <a:cubicBezTo>
                  <a:pt x="1299" y="272"/>
                  <a:pt x="1291" y="277"/>
                  <a:pt x="1288" y="282"/>
                </a:cubicBezTo>
                <a:cubicBezTo>
                  <a:pt x="1293" y="274"/>
                  <a:pt x="1297" y="272"/>
                  <a:pt x="1300" y="272"/>
                </a:cubicBezTo>
                <a:cubicBezTo>
                  <a:pt x="1294" y="270"/>
                  <a:pt x="1288" y="270"/>
                  <a:pt x="1283" y="276"/>
                </a:cubicBezTo>
                <a:cubicBezTo>
                  <a:pt x="1286" y="272"/>
                  <a:pt x="1289" y="271"/>
                  <a:pt x="1291" y="270"/>
                </a:cubicBezTo>
                <a:cubicBezTo>
                  <a:pt x="1289" y="270"/>
                  <a:pt x="1288" y="270"/>
                  <a:pt x="1286" y="270"/>
                </a:cubicBezTo>
                <a:cubicBezTo>
                  <a:pt x="1285" y="270"/>
                  <a:pt x="1285" y="270"/>
                  <a:pt x="1284" y="270"/>
                </a:cubicBezTo>
                <a:cubicBezTo>
                  <a:pt x="1281" y="271"/>
                  <a:pt x="1279" y="273"/>
                  <a:pt x="1277" y="275"/>
                </a:cubicBezTo>
                <a:cubicBezTo>
                  <a:pt x="1279" y="272"/>
                  <a:pt x="1280" y="271"/>
                  <a:pt x="1282" y="270"/>
                </a:cubicBezTo>
                <a:cubicBezTo>
                  <a:pt x="1275" y="270"/>
                  <a:pt x="1271" y="270"/>
                  <a:pt x="1271" y="270"/>
                </a:cubicBezTo>
                <a:cubicBezTo>
                  <a:pt x="1271" y="270"/>
                  <a:pt x="1281" y="269"/>
                  <a:pt x="1287" y="268"/>
                </a:cubicBezTo>
                <a:cubicBezTo>
                  <a:pt x="1285" y="268"/>
                  <a:pt x="1282" y="266"/>
                  <a:pt x="1281" y="262"/>
                </a:cubicBezTo>
                <a:cubicBezTo>
                  <a:pt x="1285" y="269"/>
                  <a:pt x="1294" y="268"/>
                  <a:pt x="1301" y="269"/>
                </a:cubicBezTo>
                <a:cubicBezTo>
                  <a:pt x="1299" y="268"/>
                  <a:pt x="1296" y="265"/>
                  <a:pt x="1295" y="259"/>
                </a:cubicBezTo>
                <a:cubicBezTo>
                  <a:pt x="1296" y="264"/>
                  <a:pt x="1301" y="269"/>
                  <a:pt x="1306" y="270"/>
                </a:cubicBezTo>
                <a:cubicBezTo>
                  <a:pt x="1308" y="270"/>
                  <a:pt x="1308" y="270"/>
                  <a:pt x="1308" y="270"/>
                </a:cubicBezTo>
                <a:close/>
                <a:moveTo>
                  <a:pt x="1314" y="271"/>
                </a:moveTo>
                <a:cubicBezTo>
                  <a:pt x="1316" y="267"/>
                  <a:pt x="1320" y="265"/>
                  <a:pt x="1326" y="266"/>
                </a:cubicBezTo>
                <a:cubicBezTo>
                  <a:pt x="1331" y="267"/>
                  <a:pt x="1334" y="270"/>
                  <a:pt x="1335" y="274"/>
                </a:cubicBezTo>
                <a:cubicBezTo>
                  <a:pt x="1336" y="275"/>
                  <a:pt x="1337" y="276"/>
                  <a:pt x="1337" y="276"/>
                </a:cubicBezTo>
                <a:cubicBezTo>
                  <a:pt x="1336" y="276"/>
                  <a:pt x="1335" y="276"/>
                  <a:pt x="1334" y="277"/>
                </a:cubicBezTo>
                <a:cubicBezTo>
                  <a:pt x="1332" y="281"/>
                  <a:pt x="1327" y="282"/>
                  <a:pt x="1323" y="281"/>
                </a:cubicBezTo>
                <a:cubicBezTo>
                  <a:pt x="1318" y="280"/>
                  <a:pt x="1314" y="277"/>
                  <a:pt x="1314" y="273"/>
                </a:cubicBezTo>
                <a:cubicBezTo>
                  <a:pt x="1315" y="273"/>
                  <a:pt x="1315" y="273"/>
                  <a:pt x="1316" y="273"/>
                </a:cubicBezTo>
                <a:cubicBezTo>
                  <a:pt x="1319" y="274"/>
                  <a:pt x="1323" y="277"/>
                  <a:pt x="1324" y="280"/>
                </a:cubicBezTo>
                <a:cubicBezTo>
                  <a:pt x="1323" y="275"/>
                  <a:pt x="1320" y="274"/>
                  <a:pt x="1319" y="273"/>
                </a:cubicBezTo>
                <a:cubicBezTo>
                  <a:pt x="1323" y="273"/>
                  <a:pt x="1326" y="273"/>
                  <a:pt x="1328" y="278"/>
                </a:cubicBezTo>
                <a:cubicBezTo>
                  <a:pt x="1327" y="275"/>
                  <a:pt x="1325" y="274"/>
                  <a:pt x="1324" y="273"/>
                </a:cubicBezTo>
                <a:cubicBezTo>
                  <a:pt x="1325" y="273"/>
                  <a:pt x="1326" y="273"/>
                  <a:pt x="1327" y="273"/>
                </a:cubicBezTo>
                <a:cubicBezTo>
                  <a:pt x="1327" y="274"/>
                  <a:pt x="1328" y="274"/>
                  <a:pt x="1328" y="274"/>
                </a:cubicBezTo>
                <a:cubicBezTo>
                  <a:pt x="1330" y="274"/>
                  <a:pt x="1331" y="276"/>
                  <a:pt x="1331" y="277"/>
                </a:cubicBezTo>
                <a:cubicBezTo>
                  <a:pt x="1331" y="276"/>
                  <a:pt x="1330" y="275"/>
                  <a:pt x="1329" y="274"/>
                </a:cubicBezTo>
                <a:cubicBezTo>
                  <a:pt x="1333" y="275"/>
                  <a:pt x="1336" y="275"/>
                  <a:pt x="1336" y="275"/>
                </a:cubicBezTo>
                <a:cubicBezTo>
                  <a:pt x="1336" y="275"/>
                  <a:pt x="1330" y="273"/>
                  <a:pt x="1327" y="273"/>
                </a:cubicBezTo>
                <a:cubicBezTo>
                  <a:pt x="1328" y="272"/>
                  <a:pt x="1330" y="272"/>
                  <a:pt x="1331" y="270"/>
                </a:cubicBezTo>
                <a:cubicBezTo>
                  <a:pt x="1327" y="273"/>
                  <a:pt x="1323" y="272"/>
                  <a:pt x="1318" y="271"/>
                </a:cubicBezTo>
                <a:cubicBezTo>
                  <a:pt x="1320" y="271"/>
                  <a:pt x="1322" y="270"/>
                  <a:pt x="1323" y="266"/>
                </a:cubicBezTo>
                <a:cubicBezTo>
                  <a:pt x="1322" y="269"/>
                  <a:pt x="1318" y="271"/>
                  <a:pt x="1315" y="271"/>
                </a:cubicBezTo>
                <a:cubicBezTo>
                  <a:pt x="1314" y="271"/>
                  <a:pt x="1314" y="271"/>
                  <a:pt x="1314" y="271"/>
                </a:cubicBezTo>
                <a:close/>
                <a:moveTo>
                  <a:pt x="1252" y="315"/>
                </a:moveTo>
                <a:cubicBezTo>
                  <a:pt x="1256" y="315"/>
                  <a:pt x="1261" y="317"/>
                  <a:pt x="1267" y="319"/>
                </a:cubicBezTo>
                <a:cubicBezTo>
                  <a:pt x="1261" y="320"/>
                  <a:pt x="1256" y="322"/>
                  <a:pt x="1252" y="322"/>
                </a:cubicBezTo>
                <a:cubicBezTo>
                  <a:pt x="1244" y="322"/>
                  <a:pt x="1238" y="321"/>
                  <a:pt x="1237" y="318"/>
                </a:cubicBezTo>
                <a:cubicBezTo>
                  <a:pt x="1238" y="315"/>
                  <a:pt x="1245" y="314"/>
                  <a:pt x="1252" y="315"/>
                </a:cubicBezTo>
                <a:close/>
                <a:moveTo>
                  <a:pt x="1243" y="209"/>
                </a:moveTo>
                <a:cubicBezTo>
                  <a:pt x="1243" y="211"/>
                  <a:pt x="1239" y="211"/>
                  <a:pt x="1239" y="209"/>
                </a:cubicBezTo>
                <a:cubicBezTo>
                  <a:pt x="1239" y="208"/>
                  <a:pt x="1239" y="208"/>
                  <a:pt x="1239" y="208"/>
                </a:cubicBezTo>
                <a:cubicBezTo>
                  <a:pt x="1239" y="206"/>
                  <a:pt x="1239" y="206"/>
                  <a:pt x="1239" y="206"/>
                </a:cubicBezTo>
                <a:cubicBezTo>
                  <a:pt x="1238" y="205"/>
                  <a:pt x="1238" y="205"/>
                  <a:pt x="1238" y="205"/>
                </a:cubicBezTo>
                <a:cubicBezTo>
                  <a:pt x="1238" y="203"/>
                  <a:pt x="1242" y="203"/>
                  <a:pt x="1242" y="205"/>
                </a:cubicBezTo>
                <a:cubicBezTo>
                  <a:pt x="1242" y="206"/>
                  <a:pt x="1242" y="206"/>
                  <a:pt x="1242" y="206"/>
                </a:cubicBezTo>
                <a:cubicBezTo>
                  <a:pt x="1242" y="207"/>
                  <a:pt x="1242" y="207"/>
                  <a:pt x="1242" y="207"/>
                </a:cubicBezTo>
                <a:cubicBezTo>
                  <a:pt x="1243" y="209"/>
                  <a:pt x="1243" y="209"/>
                  <a:pt x="1243" y="209"/>
                </a:cubicBezTo>
                <a:close/>
                <a:moveTo>
                  <a:pt x="845" y="48"/>
                </a:moveTo>
                <a:cubicBezTo>
                  <a:pt x="843" y="49"/>
                  <a:pt x="842" y="45"/>
                  <a:pt x="844" y="44"/>
                </a:cubicBezTo>
                <a:cubicBezTo>
                  <a:pt x="844" y="44"/>
                  <a:pt x="844" y="44"/>
                  <a:pt x="844" y="44"/>
                </a:cubicBezTo>
                <a:cubicBezTo>
                  <a:pt x="846" y="44"/>
                  <a:pt x="846" y="44"/>
                  <a:pt x="846" y="44"/>
                </a:cubicBezTo>
                <a:cubicBezTo>
                  <a:pt x="847" y="43"/>
                  <a:pt x="847" y="43"/>
                  <a:pt x="847" y="43"/>
                </a:cubicBezTo>
                <a:cubicBezTo>
                  <a:pt x="850" y="43"/>
                  <a:pt x="851" y="46"/>
                  <a:pt x="848" y="47"/>
                </a:cubicBezTo>
                <a:cubicBezTo>
                  <a:pt x="847" y="47"/>
                  <a:pt x="847" y="47"/>
                  <a:pt x="847" y="47"/>
                </a:cubicBezTo>
                <a:cubicBezTo>
                  <a:pt x="845" y="48"/>
                  <a:pt x="845" y="48"/>
                  <a:pt x="845" y="48"/>
                </a:cubicBezTo>
                <a:cubicBezTo>
                  <a:pt x="845" y="48"/>
                  <a:pt x="845" y="48"/>
                  <a:pt x="845" y="48"/>
                </a:cubicBezTo>
                <a:close/>
                <a:moveTo>
                  <a:pt x="859" y="44"/>
                </a:moveTo>
                <a:cubicBezTo>
                  <a:pt x="857" y="45"/>
                  <a:pt x="856" y="41"/>
                  <a:pt x="858" y="41"/>
                </a:cubicBezTo>
                <a:cubicBezTo>
                  <a:pt x="858" y="41"/>
                  <a:pt x="858" y="41"/>
                  <a:pt x="858" y="41"/>
                </a:cubicBezTo>
                <a:cubicBezTo>
                  <a:pt x="860" y="40"/>
                  <a:pt x="860" y="40"/>
                  <a:pt x="860" y="40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4" y="39"/>
                  <a:pt x="865" y="43"/>
                  <a:pt x="862" y="43"/>
                </a:cubicBezTo>
                <a:cubicBezTo>
                  <a:pt x="861" y="44"/>
                  <a:pt x="861" y="44"/>
                  <a:pt x="861" y="44"/>
                </a:cubicBezTo>
                <a:cubicBezTo>
                  <a:pt x="859" y="44"/>
                  <a:pt x="859" y="44"/>
                  <a:pt x="859" y="44"/>
                </a:cubicBezTo>
                <a:cubicBezTo>
                  <a:pt x="859" y="44"/>
                  <a:pt x="859" y="44"/>
                  <a:pt x="859" y="44"/>
                </a:cubicBezTo>
                <a:close/>
                <a:moveTo>
                  <a:pt x="873" y="41"/>
                </a:moveTo>
                <a:cubicBezTo>
                  <a:pt x="871" y="41"/>
                  <a:pt x="870" y="38"/>
                  <a:pt x="872" y="37"/>
                </a:cubicBezTo>
                <a:cubicBezTo>
                  <a:pt x="873" y="37"/>
                  <a:pt x="873" y="37"/>
                  <a:pt x="873" y="37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6" y="37"/>
                  <a:pt x="876" y="37"/>
                  <a:pt x="876" y="37"/>
                </a:cubicBezTo>
                <a:cubicBezTo>
                  <a:pt x="878" y="36"/>
                  <a:pt x="879" y="40"/>
                  <a:pt x="877" y="40"/>
                </a:cubicBezTo>
                <a:cubicBezTo>
                  <a:pt x="876" y="40"/>
                  <a:pt x="876" y="40"/>
                  <a:pt x="876" y="40"/>
                </a:cubicBezTo>
                <a:cubicBezTo>
                  <a:pt x="874" y="41"/>
                  <a:pt x="874" y="41"/>
                  <a:pt x="874" y="41"/>
                </a:cubicBezTo>
                <a:cubicBezTo>
                  <a:pt x="873" y="41"/>
                  <a:pt x="873" y="41"/>
                  <a:pt x="873" y="41"/>
                </a:cubicBezTo>
                <a:close/>
                <a:moveTo>
                  <a:pt x="887" y="38"/>
                </a:moveTo>
                <a:cubicBezTo>
                  <a:pt x="885" y="39"/>
                  <a:pt x="884" y="35"/>
                  <a:pt x="887" y="35"/>
                </a:cubicBezTo>
                <a:cubicBezTo>
                  <a:pt x="887" y="35"/>
                  <a:pt x="887" y="35"/>
                  <a:pt x="887" y="35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3" y="34"/>
                  <a:pt x="893" y="38"/>
                  <a:pt x="891" y="38"/>
                </a:cubicBezTo>
                <a:cubicBezTo>
                  <a:pt x="890" y="38"/>
                  <a:pt x="890" y="38"/>
                  <a:pt x="890" y="38"/>
                </a:cubicBezTo>
                <a:cubicBezTo>
                  <a:pt x="888" y="38"/>
                  <a:pt x="888" y="38"/>
                  <a:pt x="888" y="38"/>
                </a:cubicBezTo>
                <a:cubicBezTo>
                  <a:pt x="887" y="38"/>
                  <a:pt x="887" y="38"/>
                  <a:pt x="887" y="38"/>
                </a:cubicBezTo>
                <a:close/>
                <a:moveTo>
                  <a:pt x="902" y="37"/>
                </a:moveTo>
                <a:cubicBezTo>
                  <a:pt x="899" y="37"/>
                  <a:pt x="899" y="33"/>
                  <a:pt x="901" y="33"/>
                </a:cubicBezTo>
                <a:cubicBezTo>
                  <a:pt x="902" y="33"/>
                  <a:pt x="902" y="33"/>
                  <a:pt x="902" y="33"/>
                </a:cubicBezTo>
                <a:cubicBezTo>
                  <a:pt x="904" y="33"/>
                  <a:pt x="904" y="33"/>
                  <a:pt x="904" y="33"/>
                </a:cubicBezTo>
                <a:cubicBezTo>
                  <a:pt x="905" y="33"/>
                  <a:pt x="905" y="33"/>
                  <a:pt x="905" y="33"/>
                </a:cubicBezTo>
                <a:cubicBezTo>
                  <a:pt x="907" y="32"/>
                  <a:pt x="908" y="36"/>
                  <a:pt x="905" y="36"/>
                </a:cubicBezTo>
                <a:cubicBezTo>
                  <a:pt x="905" y="36"/>
                  <a:pt x="905" y="36"/>
                  <a:pt x="905" y="36"/>
                </a:cubicBezTo>
                <a:cubicBezTo>
                  <a:pt x="903" y="36"/>
                  <a:pt x="903" y="36"/>
                  <a:pt x="903" y="36"/>
                </a:cubicBezTo>
                <a:cubicBezTo>
                  <a:pt x="902" y="37"/>
                  <a:pt x="902" y="37"/>
                  <a:pt x="902" y="37"/>
                </a:cubicBezTo>
                <a:close/>
                <a:moveTo>
                  <a:pt x="916" y="35"/>
                </a:moveTo>
                <a:cubicBezTo>
                  <a:pt x="914" y="35"/>
                  <a:pt x="914" y="32"/>
                  <a:pt x="916" y="32"/>
                </a:cubicBezTo>
                <a:cubicBezTo>
                  <a:pt x="917" y="32"/>
                  <a:pt x="917" y="32"/>
                  <a:pt x="917" y="32"/>
                </a:cubicBezTo>
                <a:cubicBezTo>
                  <a:pt x="919" y="31"/>
                  <a:pt x="919" y="31"/>
                  <a:pt x="919" y="31"/>
                </a:cubicBezTo>
                <a:cubicBezTo>
                  <a:pt x="920" y="31"/>
                  <a:pt x="920" y="31"/>
                  <a:pt x="920" y="31"/>
                </a:cubicBezTo>
                <a:cubicBezTo>
                  <a:pt x="922" y="31"/>
                  <a:pt x="922" y="35"/>
                  <a:pt x="920" y="35"/>
                </a:cubicBezTo>
                <a:cubicBezTo>
                  <a:pt x="919" y="35"/>
                  <a:pt x="919" y="35"/>
                  <a:pt x="919" y="35"/>
                </a:cubicBezTo>
                <a:cubicBezTo>
                  <a:pt x="917" y="35"/>
                  <a:pt x="917" y="35"/>
                  <a:pt x="917" y="35"/>
                </a:cubicBezTo>
                <a:cubicBezTo>
                  <a:pt x="916" y="35"/>
                  <a:pt x="916" y="35"/>
                  <a:pt x="916" y="35"/>
                </a:cubicBezTo>
                <a:close/>
                <a:moveTo>
                  <a:pt x="931" y="35"/>
                </a:moveTo>
                <a:cubicBezTo>
                  <a:pt x="928" y="35"/>
                  <a:pt x="928" y="31"/>
                  <a:pt x="931" y="31"/>
                </a:cubicBezTo>
                <a:cubicBezTo>
                  <a:pt x="932" y="31"/>
                  <a:pt x="932" y="31"/>
                  <a:pt x="932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7" y="31"/>
                  <a:pt x="937" y="35"/>
                  <a:pt x="934" y="35"/>
                </a:cubicBezTo>
                <a:cubicBezTo>
                  <a:pt x="934" y="35"/>
                  <a:pt x="934" y="35"/>
                  <a:pt x="934" y="35"/>
                </a:cubicBezTo>
                <a:cubicBezTo>
                  <a:pt x="932" y="35"/>
                  <a:pt x="932" y="35"/>
                  <a:pt x="932" y="35"/>
                </a:cubicBezTo>
                <a:cubicBezTo>
                  <a:pt x="931" y="35"/>
                  <a:pt x="931" y="35"/>
                  <a:pt x="931" y="35"/>
                </a:cubicBezTo>
                <a:close/>
                <a:moveTo>
                  <a:pt x="945" y="34"/>
                </a:moveTo>
                <a:cubicBezTo>
                  <a:pt x="943" y="34"/>
                  <a:pt x="943" y="31"/>
                  <a:pt x="945" y="31"/>
                </a:cubicBezTo>
                <a:cubicBezTo>
                  <a:pt x="946" y="31"/>
                  <a:pt x="946" y="31"/>
                  <a:pt x="946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51" y="31"/>
                  <a:pt x="951" y="35"/>
                  <a:pt x="949" y="35"/>
                </a:cubicBezTo>
                <a:cubicBezTo>
                  <a:pt x="948" y="35"/>
                  <a:pt x="948" y="35"/>
                  <a:pt x="948" y="35"/>
                </a:cubicBezTo>
                <a:cubicBezTo>
                  <a:pt x="946" y="34"/>
                  <a:pt x="946" y="34"/>
                  <a:pt x="946" y="34"/>
                </a:cubicBezTo>
                <a:cubicBezTo>
                  <a:pt x="945" y="34"/>
                  <a:pt x="945" y="34"/>
                  <a:pt x="945" y="34"/>
                </a:cubicBezTo>
                <a:close/>
                <a:moveTo>
                  <a:pt x="960" y="35"/>
                </a:moveTo>
                <a:cubicBezTo>
                  <a:pt x="957" y="35"/>
                  <a:pt x="957" y="31"/>
                  <a:pt x="960" y="31"/>
                </a:cubicBezTo>
                <a:cubicBezTo>
                  <a:pt x="961" y="31"/>
                  <a:pt x="961" y="31"/>
                  <a:pt x="961" y="31"/>
                </a:cubicBezTo>
                <a:cubicBezTo>
                  <a:pt x="963" y="31"/>
                  <a:pt x="963" y="31"/>
                  <a:pt x="963" y="31"/>
                </a:cubicBezTo>
                <a:cubicBezTo>
                  <a:pt x="964" y="32"/>
                  <a:pt x="964" y="32"/>
                  <a:pt x="964" y="32"/>
                </a:cubicBezTo>
                <a:cubicBezTo>
                  <a:pt x="966" y="32"/>
                  <a:pt x="966" y="35"/>
                  <a:pt x="963" y="35"/>
                </a:cubicBezTo>
                <a:cubicBezTo>
                  <a:pt x="963" y="35"/>
                  <a:pt x="963" y="35"/>
                  <a:pt x="963" y="35"/>
                </a:cubicBezTo>
                <a:cubicBezTo>
                  <a:pt x="961" y="35"/>
                  <a:pt x="961" y="35"/>
                  <a:pt x="961" y="35"/>
                </a:cubicBezTo>
                <a:cubicBezTo>
                  <a:pt x="960" y="35"/>
                  <a:pt x="960" y="35"/>
                  <a:pt x="960" y="35"/>
                </a:cubicBezTo>
                <a:close/>
                <a:moveTo>
                  <a:pt x="974" y="36"/>
                </a:moveTo>
                <a:cubicBezTo>
                  <a:pt x="972" y="36"/>
                  <a:pt x="972" y="32"/>
                  <a:pt x="975" y="32"/>
                </a:cubicBezTo>
                <a:cubicBezTo>
                  <a:pt x="976" y="32"/>
                  <a:pt x="976" y="32"/>
                  <a:pt x="976" y="32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81" y="33"/>
                  <a:pt x="980" y="37"/>
                  <a:pt x="978" y="36"/>
                </a:cubicBezTo>
                <a:cubicBezTo>
                  <a:pt x="978" y="36"/>
                  <a:pt x="978" y="36"/>
                  <a:pt x="978" y="36"/>
                </a:cubicBezTo>
                <a:cubicBezTo>
                  <a:pt x="975" y="36"/>
                  <a:pt x="975" y="36"/>
                  <a:pt x="975" y="36"/>
                </a:cubicBezTo>
                <a:cubicBezTo>
                  <a:pt x="974" y="36"/>
                  <a:pt x="974" y="36"/>
                  <a:pt x="974" y="36"/>
                </a:cubicBezTo>
                <a:close/>
                <a:moveTo>
                  <a:pt x="989" y="38"/>
                </a:moveTo>
                <a:cubicBezTo>
                  <a:pt x="986" y="37"/>
                  <a:pt x="987" y="34"/>
                  <a:pt x="989" y="34"/>
                </a:cubicBezTo>
                <a:cubicBezTo>
                  <a:pt x="990" y="34"/>
                  <a:pt x="990" y="34"/>
                  <a:pt x="990" y="34"/>
                </a:cubicBezTo>
                <a:cubicBezTo>
                  <a:pt x="992" y="34"/>
                  <a:pt x="992" y="34"/>
                  <a:pt x="992" y="34"/>
                </a:cubicBezTo>
                <a:cubicBezTo>
                  <a:pt x="993" y="34"/>
                  <a:pt x="993" y="34"/>
                  <a:pt x="993" y="34"/>
                </a:cubicBezTo>
                <a:cubicBezTo>
                  <a:pt x="995" y="35"/>
                  <a:pt x="995" y="38"/>
                  <a:pt x="992" y="38"/>
                </a:cubicBezTo>
                <a:cubicBezTo>
                  <a:pt x="992" y="38"/>
                  <a:pt x="992" y="38"/>
                  <a:pt x="992" y="38"/>
                </a:cubicBezTo>
                <a:cubicBezTo>
                  <a:pt x="990" y="38"/>
                  <a:pt x="990" y="38"/>
                  <a:pt x="990" y="38"/>
                </a:cubicBezTo>
                <a:cubicBezTo>
                  <a:pt x="989" y="38"/>
                  <a:pt x="989" y="38"/>
                  <a:pt x="989" y="38"/>
                </a:cubicBezTo>
                <a:close/>
                <a:moveTo>
                  <a:pt x="1003" y="40"/>
                </a:moveTo>
                <a:cubicBezTo>
                  <a:pt x="1001" y="39"/>
                  <a:pt x="1001" y="36"/>
                  <a:pt x="1004" y="36"/>
                </a:cubicBezTo>
                <a:cubicBezTo>
                  <a:pt x="1005" y="36"/>
                  <a:pt x="1005" y="36"/>
                  <a:pt x="1005" y="36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10" y="37"/>
                  <a:pt x="1009" y="41"/>
                  <a:pt x="1007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40"/>
                  <a:pt x="1004" y="40"/>
                  <a:pt x="1004" y="40"/>
                </a:cubicBezTo>
                <a:cubicBezTo>
                  <a:pt x="1003" y="40"/>
                  <a:pt x="1003" y="40"/>
                  <a:pt x="1003" y="40"/>
                </a:cubicBezTo>
                <a:close/>
                <a:moveTo>
                  <a:pt x="1017" y="42"/>
                </a:moveTo>
                <a:cubicBezTo>
                  <a:pt x="1015" y="42"/>
                  <a:pt x="1016" y="38"/>
                  <a:pt x="1018" y="39"/>
                </a:cubicBezTo>
                <a:cubicBezTo>
                  <a:pt x="1019" y="39"/>
                  <a:pt x="1019" y="39"/>
                  <a:pt x="101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2" y="39"/>
                  <a:pt x="1022" y="39"/>
                  <a:pt x="1022" y="39"/>
                </a:cubicBezTo>
                <a:cubicBezTo>
                  <a:pt x="1024" y="40"/>
                  <a:pt x="1023" y="43"/>
                  <a:pt x="1021" y="43"/>
                </a:cubicBezTo>
                <a:cubicBezTo>
                  <a:pt x="1020" y="43"/>
                  <a:pt x="1020" y="43"/>
                  <a:pt x="1020" y="43"/>
                </a:cubicBezTo>
                <a:cubicBezTo>
                  <a:pt x="1018" y="42"/>
                  <a:pt x="1018" y="42"/>
                  <a:pt x="1018" y="42"/>
                </a:cubicBezTo>
                <a:cubicBezTo>
                  <a:pt x="1017" y="42"/>
                  <a:pt x="1017" y="42"/>
                  <a:pt x="1017" y="42"/>
                </a:cubicBezTo>
                <a:close/>
                <a:moveTo>
                  <a:pt x="1031" y="45"/>
                </a:moveTo>
                <a:cubicBezTo>
                  <a:pt x="1029" y="44"/>
                  <a:pt x="1030" y="41"/>
                  <a:pt x="1032" y="42"/>
                </a:cubicBezTo>
                <a:cubicBezTo>
                  <a:pt x="1033" y="42"/>
                  <a:pt x="1033" y="42"/>
                  <a:pt x="1033" y="42"/>
                </a:cubicBezTo>
                <a:cubicBezTo>
                  <a:pt x="1035" y="42"/>
                  <a:pt x="1035" y="42"/>
                  <a:pt x="1035" y="42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8" y="43"/>
                  <a:pt x="1037" y="47"/>
                  <a:pt x="1035" y="46"/>
                </a:cubicBezTo>
                <a:cubicBezTo>
                  <a:pt x="1034" y="46"/>
                  <a:pt x="1034" y="46"/>
                  <a:pt x="1034" y="46"/>
                </a:cubicBezTo>
                <a:cubicBezTo>
                  <a:pt x="1032" y="45"/>
                  <a:pt x="1032" y="45"/>
                  <a:pt x="1032" y="45"/>
                </a:cubicBezTo>
                <a:cubicBezTo>
                  <a:pt x="1031" y="45"/>
                  <a:pt x="1031" y="45"/>
                  <a:pt x="1031" y="45"/>
                </a:cubicBezTo>
                <a:close/>
                <a:moveTo>
                  <a:pt x="1046" y="49"/>
                </a:moveTo>
                <a:cubicBezTo>
                  <a:pt x="1043" y="48"/>
                  <a:pt x="1044" y="45"/>
                  <a:pt x="1047" y="45"/>
                </a:cubicBezTo>
                <a:cubicBezTo>
                  <a:pt x="1047" y="46"/>
                  <a:pt x="1047" y="46"/>
                  <a:pt x="1047" y="46"/>
                </a:cubicBezTo>
                <a:cubicBezTo>
                  <a:pt x="1049" y="46"/>
                  <a:pt x="1049" y="46"/>
                  <a:pt x="1049" y="46"/>
                </a:cubicBezTo>
                <a:cubicBezTo>
                  <a:pt x="1050" y="46"/>
                  <a:pt x="1050" y="46"/>
                  <a:pt x="1050" y="46"/>
                </a:cubicBezTo>
                <a:cubicBezTo>
                  <a:pt x="1052" y="47"/>
                  <a:pt x="1051" y="51"/>
                  <a:pt x="1049" y="50"/>
                </a:cubicBezTo>
                <a:cubicBezTo>
                  <a:pt x="1048" y="50"/>
                  <a:pt x="1048" y="50"/>
                  <a:pt x="1048" y="50"/>
                </a:cubicBezTo>
                <a:cubicBezTo>
                  <a:pt x="1046" y="49"/>
                  <a:pt x="1046" y="49"/>
                  <a:pt x="1046" y="49"/>
                </a:cubicBezTo>
                <a:cubicBezTo>
                  <a:pt x="1046" y="49"/>
                  <a:pt x="1046" y="49"/>
                  <a:pt x="1046" y="49"/>
                </a:cubicBezTo>
                <a:close/>
                <a:moveTo>
                  <a:pt x="1060" y="53"/>
                </a:moveTo>
                <a:cubicBezTo>
                  <a:pt x="1057" y="52"/>
                  <a:pt x="1058" y="49"/>
                  <a:pt x="1061" y="49"/>
                </a:cubicBezTo>
                <a:cubicBezTo>
                  <a:pt x="1061" y="50"/>
                  <a:pt x="1061" y="50"/>
                  <a:pt x="1061" y="50"/>
                </a:cubicBezTo>
                <a:cubicBezTo>
                  <a:pt x="1063" y="50"/>
                  <a:pt x="1063" y="50"/>
                  <a:pt x="1063" y="50"/>
                </a:cubicBezTo>
                <a:cubicBezTo>
                  <a:pt x="1064" y="51"/>
                  <a:pt x="1064" y="51"/>
                  <a:pt x="1064" y="51"/>
                </a:cubicBezTo>
                <a:cubicBezTo>
                  <a:pt x="1066" y="51"/>
                  <a:pt x="1065" y="55"/>
                  <a:pt x="1063" y="54"/>
                </a:cubicBezTo>
                <a:cubicBezTo>
                  <a:pt x="1062" y="54"/>
                  <a:pt x="1062" y="54"/>
                  <a:pt x="1062" y="54"/>
                </a:cubicBezTo>
                <a:cubicBezTo>
                  <a:pt x="1060" y="53"/>
                  <a:pt x="1060" y="53"/>
                  <a:pt x="1060" y="53"/>
                </a:cubicBezTo>
                <a:cubicBezTo>
                  <a:pt x="1060" y="53"/>
                  <a:pt x="1060" y="53"/>
                  <a:pt x="1060" y="53"/>
                </a:cubicBezTo>
                <a:close/>
                <a:moveTo>
                  <a:pt x="1073" y="57"/>
                </a:moveTo>
                <a:cubicBezTo>
                  <a:pt x="1071" y="57"/>
                  <a:pt x="1072" y="53"/>
                  <a:pt x="1075" y="54"/>
                </a:cubicBezTo>
                <a:cubicBezTo>
                  <a:pt x="1076" y="55"/>
                  <a:pt x="1076" y="55"/>
                  <a:pt x="1076" y="55"/>
                </a:cubicBezTo>
                <a:cubicBezTo>
                  <a:pt x="1078" y="55"/>
                  <a:pt x="1078" y="55"/>
                  <a:pt x="1078" y="55"/>
                </a:cubicBezTo>
                <a:cubicBezTo>
                  <a:pt x="1080" y="56"/>
                  <a:pt x="1079" y="59"/>
                  <a:pt x="1077" y="59"/>
                </a:cubicBezTo>
                <a:cubicBezTo>
                  <a:pt x="1075" y="58"/>
                  <a:pt x="1075" y="58"/>
                  <a:pt x="1075" y="58"/>
                </a:cubicBezTo>
                <a:cubicBezTo>
                  <a:pt x="1073" y="57"/>
                  <a:pt x="1073" y="57"/>
                  <a:pt x="1073" y="57"/>
                </a:cubicBezTo>
                <a:close/>
                <a:moveTo>
                  <a:pt x="1087" y="63"/>
                </a:moveTo>
                <a:cubicBezTo>
                  <a:pt x="1085" y="62"/>
                  <a:pt x="1086" y="58"/>
                  <a:pt x="1088" y="59"/>
                </a:cubicBezTo>
                <a:cubicBezTo>
                  <a:pt x="1089" y="60"/>
                  <a:pt x="1089" y="60"/>
                  <a:pt x="1089" y="60"/>
                </a:cubicBezTo>
                <a:cubicBezTo>
                  <a:pt x="1091" y="60"/>
                  <a:pt x="1091" y="60"/>
                  <a:pt x="1091" y="60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94" y="61"/>
                  <a:pt x="1093" y="65"/>
                  <a:pt x="1090" y="64"/>
                </a:cubicBezTo>
                <a:cubicBezTo>
                  <a:pt x="1090" y="64"/>
                  <a:pt x="1090" y="64"/>
                  <a:pt x="1090" y="64"/>
                </a:cubicBezTo>
                <a:cubicBezTo>
                  <a:pt x="1088" y="63"/>
                  <a:pt x="1088" y="63"/>
                  <a:pt x="1088" y="63"/>
                </a:cubicBezTo>
                <a:cubicBezTo>
                  <a:pt x="1087" y="63"/>
                  <a:pt x="1087" y="63"/>
                  <a:pt x="1087" y="63"/>
                </a:cubicBezTo>
                <a:close/>
                <a:moveTo>
                  <a:pt x="1100" y="68"/>
                </a:moveTo>
                <a:cubicBezTo>
                  <a:pt x="1098" y="67"/>
                  <a:pt x="1100" y="64"/>
                  <a:pt x="1102" y="65"/>
                </a:cubicBezTo>
                <a:cubicBezTo>
                  <a:pt x="1102" y="65"/>
                  <a:pt x="1102" y="65"/>
                  <a:pt x="1102" y="65"/>
                </a:cubicBezTo>
                <a:cubicBezTo>
                  <a:pt x="1104" y="66"/>
                  <a:pt x="1104" y="66"/>
                  <a:pt x="1104" y="66"/>
                </a:cubicBezTo>
                <a:cubicBezTo>
                  <a:pt x="1105" y="66"/>
                  <a:pt x="1105" y="66"/>
                  <a:pt x="1105" y="66"/>
                </a:cubicBezTo>
                <a:cubicBezTo>
                  <a:pt x="1107" y="67"/>
                  <a:pt x="1106" y="71"/>
                  <a:pt x="1104" y="70"/>
                </a:cubicBezTo>
                <a:cubicBezTo>
                  <a:pt x="1102" y="69"/>
                  <a:pt x="1102" y="69"/>
                  <a:pt x="1102" y="69"/>
                </a:cubicBezTo>
                <a:cubicBezTo>
                  <a:pt x="1101" y="68"/>
                  <a:pt x="1101" y="68"/>
                  <a:pt x="1101" y="68"/>
                </a:cubicBezTo>
                <a:cubicBezTo>
                  <a:pt x="1100" y="68"/>
                  <a:pt x="1100" y="68"/>
                  <a:pt x="1100" y="68"/>
                </a:cubicBezTo>
                <a:close/>
                <a:moveTo>
                  <a:pt x="1114" y="74"/>
                </a:moveTo>
                <a:cubicBezTo>
                  <a:pt x="1111" y="73"/>
                  <a:pt x="1113" y="70"/>
                  <a:pt x="1115" y="71"/>
                </a:cubicBezTo>
                <a:cubicBezTo>
                  <a:pt x="1116" y="71"/>
                  <a:pt x="1116" y="71"/>
                  <a:pt x="1116" y="71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21" y="73"/>
                  <a:pt x="1119" y="77"/>
                  <a:pt x="1117" y="76"/>
                </a:cubicBezTo>
                <a:cubicBezTo>
                  <a:pt x="1116" y="76"/>
                  <a:pt x="1116" y="76"/>
                  <a:pt x="1116" y="76"/>
                </a:cubicBezTo>
                <a:cubicBezTo>
                  <a:pt x="1115" y="75"/>
                  <a:pt x="1115" y="75"/>
                  <a:pt x="1115" y="75"/>
                </a:cubicBezTo>
                <a:cubicBezTo>
                  <a:pt x="1114" y="74"/>
                  <a:pt x="1114" y="74"/>
                  <a:pt x="1114" y="74"/>
                </a:cubicBezTo>
                <a:close/>
                <a:moveTo>
                  <a:pt x="1126" y="81"/>
                </a:moveTo>
                <a:cubicBezTo>
                  <a:pt x="1124" y="80"/>
                  <a:pt x="1126" y="76"/>
                  <a:pt x="1128" y="77"/>
                </a:cubicBezTo>
                <a:cubicBezTo>
                  <a:pt x="1128" y="77"/>
                  <a:pt x="1128" y="77"/>
                  <a:pt x="1128" y="77"/>
                </a:cubicBezTo>
                <a:cubicBezTo>
                  <a:pt x="1130" y="78"/>
                  <a:pt x="1130" y="78"/>
                  <a:pt x="1130" y="78"/>
                </a:cubicBezTo>
                <a:cubicBezTo>
                  <a:pt x="1131" y="79"/>
                  <a:pt x="1131" y="79"/>
                  <a:pt x="1131" y="79"/>
                </a:cubicBezTo>
                <a:cubicBezTo>
                  <a:pt x="1133" y="80"/>
                  <a:pt x="1132" y="83"/>
                  <a:pt x="1130" y="82"/>
                </a:cubicBezTo>
                <a:cubicBezTo>
                  <a:pt x="1128" y="82"/>
                  <a:pt x="1128" y="82"/>
                  <a:pt x="1128" y="82"/>
                </a:cubicBezTo>
                <a:cubicBezTo>
                  <a:pt x="1127" y="81"/>
                  <a:pt x="1127" y="81"/>
                  <a:pt x="1127" y="81"/>
                </a:cubicBezTo>
                <a:cubicBezTo>
                  <a:pt x="1126" y="81"/>
                  <a:pt x="1126" y="81"/>
                  <a:pt x="1126" y="81"/>
                </a:cubicBezTo>
                <a:close/>
                <a:moveTo>
                  <a:pt x="1139" y="88"/>
                </a:moveTo>
                <a:cubicBezTo>
                  <a:pt x="1137" y="87"/>
                  <a:pt x="1139" y="83"/>
                  <a:pt x="1141" y="85"/>
                </a:cubicBezTo>
                <a:cubicBezTo>
                  <a:pt x="1141" y="85"/>
                  <a:pt x="1141" y="85"/>
                  <a:pt x="1141" y="85"/>
                </a:cubicBezTo>
                <a:cubicBezTo>
                  <a:pt x="1143" y="86"/>
                  <a:pt x="1143" y="86"/>
                  <a:pt x="1143" y="86"/>
                </a:cubicBezTo>
                <a:cubicBezTo>
                  <a:pt x="1144" y="86"/>
                  <a:pt x="1144" y="86"/>
                  <a:pt x="1144" y="86"/>
                </a:cubicBezTo>
                <a:cubicBezTo>
                  <a:pt x="1146" y="87"/>
                  <a:pt x="1145" y="91"/>
                  <a:pt x="1142" y="90"/>
                </a:cubicBezTo>
                <a:cubicBezTo>
                  <a:pt x="1141" y="89"/>
                  <a:pt x="1141" y="89"/>
                  <a:pt x="1141" y="89"/>
                </a:cubicBezTo>
                <a:cubicBezTo>
                  <a:pt x="1140" y="88"/>
                  <a:pt x="1140" y="88"/>
                  <a:pt x="1140" y="88"/>
                </a:cubicBezTo>
                <a:cubicBezTo>
                  <a:pt x="1139" y="88"/>
                  <a:pt x="1139" y="88"/>
                  <a:pt x="1139" y="88"/>
                </a:cubicBezTo>
                <a:close/>
                <a:moveTo>
                  <a:pt x="1152" y="95"/>
                </a:moveTo>
                <a:cubicBezTo>
                  <a:pt x="1150" y="94"/>
                  <a:pt x="1151" y="91"/>
                  <a:pt x="1154" y="92"/>
                </a:cubicBezTo>
                <a:cubicBezTo>
                  <a:pt x="1154" y="93"/>
                  <a:pt x="1154" y="93"/>
                  <a:pt x="1154" y="93"/>
                </a:cubicBezTo>
                <a:cubicBezTo>
                  <a:pt x="1156" y="94"/>
                  <a:pt x="1156" y="94"/>
                  <a:pt x="1156" y="94"/>
                </a:cubicBezTo>
                <a:cubicBezTo>
                  <a:pt x="1157" y="94"/>
                  <a:pt x="1157" y="94"/>
                  <a:pt x="1157" y="94"/>
                </a:cubicBezTo>
                <a:cubicBezTo>
                  <a:pt x="1159" y="96"/>
                  <a:pt x="1156" y="99"/>
                  <a:pt x="1155" y="97"/>
                </a:cubicBezTo>
                <a:cubicBezTo>
                  <a:pt x="1154" y="97"/>
                  <a:pt x="1154" y="97"/>
                  <a:pt x="1154" y="97"/>
                </a:cubicBezTo>
                <a:cubicBezTo>
                  <a:pt x="1152" y="96"/>
                  <a:pt x="1152" y="96"/>
                  <a:pt x="1152" y="96"/>
                </a:cubicBezTo>
                <a:cubicBezTo>
                  <a:pt x="1152" y="95"/>
                  <a:pt x="1152" y="95"/>
                  <a:pt x="1152" y="95"/>
                </a:cubicBezTo>
                <a:close/>
                <a:moveTo>
                  <a:pt x="1164" y="103"/>
                </a:moveTo>
                <a:cubicBezTo>
                  <a:pt x="1162" y="102"/>
                  <a:pt x="1164" y="99"/>
                  <a:pt x="1166" y="100"/>
                </a:cubicBezTo>
                <a:cubicBezTo>
                  <a:pt x="1166" y="101"/>
                  <a:pt x="1166" y="101"/>
                  <a:pt x="1166" y="101"/>
                </a:cubicBezTo>
                <a:cubicBezTo>
                  <a:pt x="1167" y="102"/>
                  <a:pt x="1167" y="102"/>
                  <a:pt x="1167" y="102"/>
                </a:cubicBezTo>
                <a:cubicBezTo>
                  <a:pt x="1169" y="103"/>
                  <a:pt x="1169" y="103"/>
                  <a:pt x="1169" y="103"/>
                </a:cubicBezTo>
                <a:cubicBezTo>
                  <a:pt x="1171" y="104"/>
                  <a:pt x="1168" y="107"/>
                  <a:pt x="1166" y="106"/>
                </a:cubicBezTo>
                <a:cubicBezTo>
                  <a:pt x="1165" y="105"/>
                  <a:pt x="1165" y="105"/>
                  <a:pt x="1165" y="105"/>
                </a:cubicBezTo>
                <a:cubicBezTo>
                  <a:pt x="1164" y="104"/>
                  <a:pt x="1164" y="104"/>
                  <a:pt x="1164" y="104"/>
                </a:cubicBezTo>
                <a:cubicBezTo>
                  <a:pt x="1164" y="103"/>
                  <a:pt x="1164" y="103"/>
                  <a:pt x="1164" y="103"/>
                </a:cubicBezTo>
                <a:close/>
                <a:moveTo>
                  <a:pt x="1175" y="112"/>
                </a:moveTo>
                <a:cubicBezTo>
                  <a:pt x="1173" y="111"/>
                  <a:pt x="1176" y="108"/>
                  <a:pt x="1177" y="109"/>
                </a:cubicBezTo>
                <a:cubicBezTo>
                  <a:pt x="1179" y="110"/>
                  <a:pt x="1179" y="110"/>
                  <a:pt x="1179" y="110"/>
                </a:cubicBezTo>
                <a:cubicBezTo>
                  <a:pt x="1180" y="111"/>
                  <a:pt x="1180" y="111"/>
                  <a:pt x="1180" y="111"/>
                </a:cubicBezTo>
                <a:cubicBezTo>
                  <a:pt x="1180" y="112"/>
                  <a:pt x="1180" y="112"/>
                  <a:pt x="1180" y="112"/>
                </a:cubicBezTo>
                <a:cubicBezTo>
                  <a:pt x="1182" y="113"/>
                  <a:pt x="1180" y="116"/>
                  <a:pt x="1178" y="114"/>
                </a:cubicBezTo>
                <a:cubicBezTo>
                  <a:pt x="1178" y="114"/>
                  <a:pt x="1178" y="114"/>
                  <a:pt x="1178" y="114"/>
                </a:cubicBezTo>
                <a:cubicBezTo>
                  <a:pt x="1176" y="113"/>
                  <a:pt x="1176" y="113"/>
                  <a:pt x="1176" y="113"/>
                </a:cubicBezTo>
                <a:cubicBezTo>
                  <a:pt x="1175" y="112"/>
                  <a:pt x="1175" y="112"/>
                  <a:pt x="1175" y="112"/>
                </a:cubicBezTo>
                <a:close/>
                <a:moveTo>
                  <a:pt x="1186" y="121"/>
                </a:moveTo>
                <a:cubicBezTo>
                  <a:pt x="1184" y="120"/>
                  <a:pt x="1187" y="117"/>
                  <a:pt x="1189" y="119"/>
                </a:cubicBezTo>
                <a:cubicBezTo>
                  <a:pt x="1189" y="119"/>
                  <a:pt x="1189" y="119"/>
                  <a:pt x="1189" y="119"/>
                </a:cubicBezTo>
                <a:cubicBezTo>
                  <a:pt x="1190" y="120"/>
                  <a:pt x="1190" y="120"/>
                  <a:pt x="1190" y="120"/>
                </a:cubicBezTo>
                <a:cubicBezTo>
                  <a:pt x="1191" y="121"/>
                  <a:pt x="1191" y="121"/>
                  <a:pt x="1191" y="121"/>
                </a:cubicBezTo>
                <a:cubicBezTo>
                  <a:pt x="1193" y="123"/>
                  <a:pt x="1191" y="125"/>
                  <a:pt x="1189" y="124"/>
                </a:cubicBezTo>
                <a:cubicBezTo>
                  <a:pt x="1188" y="123"/>
                  <a:pt x="1188" y="123"/>
                  <a:pt x="1188" y="123"/>
                </a:cubicBezTo>
                <a:cubicBezTo>
                  <a:pt x="1187" y="122"/>
                  <a:pt x="1187" y="122"/>
                  <a:pt x="1187" y="122"/>
                </a:cubicBezTo>
                <a:cubicBezTo>
                  <a:pt x="1186" y="121"/>
                  <a:pt x="1186" y="121"/>
                  <a:pt x="1186" y="121"/>
                </a:cubicBezTo>
                <a:close/>
                <a:moveTo>
                  <a:pt x="1197" y="131"/>
                </a:moveTo>
                <a:cubicBezTo>
                  <a:pt x="1195" y="130"/>
                  <a:pt x="1198" y="127"/>
                  <a:pt x="1199" y="129"/>
                </a:cubicBezTo>
                <a:cubicBezTo>
                  <a:pt x="1200" y="129"/>
                  <a:pt x="1200" y="129"/>
                  <a:pt x="1200" y="129"/>
                </a:cubicBezTo>
                <a:cubicBezTo>
                  <a:pt x="1201" y="131"/>
                  <a:pt x="1201" y="131"/>
                  <a:pt x="1201" y="131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3"/>
                  <a:pt x="1201" y="136"/>
                  <a:pt x="1199" y="134"/>
                </a:cubicBezTo>
                <a:cubicBezTo>
                  <a:pt x="1198" y="133"/>
                  <a:pt x="1198" y="133"/>
                  <a:pt x="1198" y="133"/>
                </a:cubicBezTo>
                <a:cubicBezTo>
                  <a:pt x="1197" y="132"/>
                  <a:pt x="1197" y="132"/>
                  <a:pt x="1197" y="132"/>
                </a:cubicBezTo>
                <a:cubicBezTo>
                  <a:pt x="1197" y="131"/>
                  <a:pt x="1197" y="131"/>
                  <a:pt x="1197" y="131"/>
                </a:cubicBezTo>
                <a:close/>
                <a:moveTo>
                  <a:pt x="1207" y="142"/>
                </a:moveTo>
                <a:cubicBezTo>
                  <a:pt x="1205" y="140"/>
                  <a:pt x="1208" y="138"/>
                  <a:pt x="1209" y="140"/>
                </a:cubicBezTo>
                <a:cubicBezTo>
                  <a:pt x="1210" y="140"/>
                  <a:pt x="1210" y="140"/>
                  <a:pt x="1210" y="140"/>
                </a:cubicBezTo>
                <a:cubicBezTo>
                  <a:pt x="1211" y="141"/>
                  <a:pt x="1211" y="141"/>
                  <a:pt x="1211" y="141"/>
                </a:cubicBezTo>
                <a:cubicBezTo>
                  <a:pt x="1212" y="142"/>
                  <a:pt x="1212" y="142"/>
                  <a:pt x="1212" y="142"/>
                </a:cubicBezTo>
                <a:cubicBezTo>
                  <a:pt x="1212" y="143"/>
                  <a:pt x="1212" y="143"/>
                  <a:pt x="1212" y="143"/>
                </a:cubicBezTo>
                <a:cubicBezTo>
                  <a:pt x="1213" y="144"/>
                  <a:pt x="1210" y="147"/>
                  <a:pt x="1209" y="145"/>
                </a:cubicBezTo>
                <a:cubicBezTo>
                  <a:pt x="1209" y="145"/>
                  <a:pt x="1209" y="145"/>
                  <a:pt x="1209" y="145"/>
                </a:cubicBezTo>
                <a:cubicBezTo>
                  <a:pt x="1208" y="144"/>
                  <a:pt x="1208" y="144"/>
                  <a:pt x="1208" y="144"/>
                </a:cubicBezTo>
                <a:cubicBezTo>
                  <a:pt x="1207" y="142"/>
                  <a:pt x="1207" y="142"/>
                  <a:pt x="1207" y="142"/>
                </a:cubicBezTo>
                <a:cubicBezTo>
                  <a:pt x="1207" y="142"/>
                  <a:pt x="1207" y="142"/>
                  <a:pt x="1207" y="142"/>
                </a:cubicBezTo>
                <a:close/>
                <a:moveTo>
                  <a:pt x="1215" y="153"/>
                </a:moveTo>
                <a:cubicBezTo>
                  <a:pt x="1214" y="152"/>
                  <a:pt x="1217" y="149"/>
                  <a:pt x="1218" y="151"/>
                </a:cubicBezTo>
                <a:cubicBezTo>
                  <a:pt x="1219" y="152"/>
                  <a:pt x="1219" y="152"/>
                  <a:pt x="1219" y="152"/>
                </a:cubicBezTo>
                <a:cubicBezTo>
                  <a:pt x="1220" y="153"/>
                  <a:pt x="1220" y="153"/>
                  <a:pt x="1220" y="153"/>
                </a:cubicBezTo>
                <a:cubicBezTo>
                  <a:pt x="1221" y="154"/>
                  <a:pt x="1221" y="154"/>
                  <a:pt x="1221" y="154"/>
                </a:cubicBezTo>
                <a:cubicBezTo>
                  <a:pt x="1222" y="156"/>
                  <a:pt x="1219" y="158"/>
                  <a:pt x="1218" y="156"/>
                </a:cubicBezTo>
                <a:cubicBezTo>
                  <a:pt x="1217" y="155"/>
                  <a:pt x="1217" y="155"/>
                  <a:pt x="1217" y="155"/>
                </a:cubicBezTo>
                <a:cubicBezTo>
                  <a:pt x="1216" y="154"/>
                  <a:pt x="1216" y="154"/>
                  <a:pt x="1216" y="154"/>
                </a:cubicBezTo>
                <a:cubicBezTo>
                  <a:pt x="1215" y="153"/>
                  <a:pt x="1215" y="153"/>
                  <a:pt x="1215" y="153"/>
                </a:cubicBezTo>
                <a:close/>
                <a:moveTo>
                  <a:pt x="1223" y="165"/>
                </a:moveTo>
                <a:cubicBezTo>
                  <a:pt x="1222" y="163"/>
                  <a:pt x="1226" y="162"/>
                  <a:pt x="1227" y="164"/>
                </a:cubicBezTo>
                <a:cubicBezTo>
                  <a:pt x="1227" y="165"/>
                  <a:pt x="1227" y="165"/>
                  <a:pt x="1227" y="165"/>
                </a:cubicBezTo>
                <a:cubicBezTo>
                  <a:pt x="1228" y="166"/>
                  <a:pt x="1228" y="166"/>
                  <a:pt x="1228" y="166"/>
                </a:cubicBezTo>
                <a:cubicBezTo>
                  <a:pt x="1228" y="167"/>
                  <a:pt x="1228" y="167"/>
                  <a:pt x="1228" y="167"/>
                </a:cubicBezTo>
                <a:cubicBezTo>
                  <a:pt x="1229" y="169"/>
                  <a:pt x="1226" y="171"/>
                  <a:pt x="1225" y="169"/>
                </a:cubicBezTo>
                <a:cubicBezTo>
                  <a:pt x="1225" y="168"/>
                  <a:pt x="1225" y="168"/>
                  <a:pt x="1225" y="168"/>
                </a:cubicBezTo>
                <a:cubicBezTo>
                  <a:pt x="1224" y="166"/>
                  <a:pt x="1224" y="166"/>
                  <a:pt x="1224" y="166"/>
                </a:cubicBezTo>
                <a:cubicBezTo>
                  <a:pt x="1223" y="165"/>
                  <a:pt x="1223" y="165"/>
                  <a:pt x="1223" y="165"/>
                </a:cubicBezTo>
                <a:close/>
                <a:moveTo>
                  <a:pt x="1230" y="178"/>
                </a:moveTo>
                <a:cubicBezTo>
                  <a:pt x="1229" y="176"/>
                  <a:pt x="1232" y="174"/>
                  <a:pt x="1233" y="177"/>
                </a:cubicBezTo>
                <a:cubicBezTo>
                  <a:pt x="1234" y="177"/>
                  <a:pt x="1234" y="177"/>
                  <a:pt x="1234" y="177"/>
                </a:cubicBezTo>
                <a:cubicBezTo>
                  <a:pt x="1234" y="179"/>
                  <a:pt x="1234" y="179"/>
                  <a:pt x="1234" y="179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6" y="182"/>
                  <a:pt x="1232" y="184"/>
                  <a:pt x="1232" y="181"/>
                </a:cubicBezTo>
                <a:cubicBezTo>
                  <a:pt x="1231" y="181"/>
                  <a:pt x="1231" y="181"/>
                  <a:pt x="1231" y="181"/>
                </a:cubicBezTo>
                <a:cubicBezTo>
                  <a:pt x="1231" y="180"/>
                  <a:pt x="1231" y="180"/>
                  <a:pt x="1231" y="180"/>
                </a:cubicBezTo>
                <a:cubicBezTo>
                  <a:pt x="1230" y="179"/>
                  <a:pt x="1230" y="179"/>
                  <a:pt x="1230" y="179"/>
                </a:cubicBezTo>
                <a:cubicBezTo>
                  <a:pt x="1230" y="178"/>
                  <a:pt x="1230" y="178"/>
                  <a:pt x="1230" y="178"/>
                </a:cubicBezTo>
                <a:close/>
                <a:moveTo>
                  <a:pt x="1235" y="192"/>
                </a:moveTo>
                <a:cubicBezTo>
                  <a:pt x="1234" y="189"/>
                  <a:pt x="1238" y="188"/>
                  <a:pt x="1239" y="191"/>
                </a:cubicBezTo>
                <a:cubicBezTo>
                  <a:pt x="1239" y="192"/>
                  <a:pt x="1239" y="192"/>
                  <a:pt x="1239" y="192"/>
                </a:cubicBezTo>
                <a:cubicBezTo>
                  <a:pt x="1239" y="193"/>
                  <a:pt x="1239" y="193"/>
                  <a:pt x="1239" y="193"/>
                </a:cubicBezTo>
                <a:cubicBezTo>
                  <a:pt x="1240" y="194"/>
                  <a:pt x="1240" y="194"/>
                  <a:pt x="1240" y="194"/>
                </a:cubicBezTo>
                <a:cubicBezTo>
                  <a:pt x="1240" y="196"/>
                  <a:pt x="1237" y="197"/>
                  <a:pt x="1236" y="195"/>
                </a:cubicBezTo>
                <a:cubicBezTo>
                  <a:pt x="1236" y="194"/>
                  <a:pt x="1236" y="194"/>
                  <a:pt x="1236" y="194"/>
                </a:cubicBezTo>
                <a:cubicBezTo>
                  <a:pt x="1236" y="193"/>
                  <a:pt x="1236" y="193"/>
                  <a:pt x="1236" y="193"/>
                </a:cubicBezTo>
                <a:cubicBezTo>
                  <a:pt x="1235" y="192"/>
                  <a:pt x="1235" y="192"/>
                  <a:pt x="1235" y="192"/>
                </a:cubicBezTo>
                <a:close/>
                <a:moveTo>
                  <a:pt x="1242" y="223"/>
                </a:moveTo>
                <a:cubicBezTo>
                  <a:pt x="1237" y="223"/>
                  <a:pt x="1234" y="227"/>
                  <a:pt x="1234" y="231"/>
                </a:cubicBezTo>
                <a:cubicBezTo>
                  <a:pt x="1234" y="235"/>
                  <a:pt x="1237" y="239"/>
                  <a:pt x="1242" y="239"/>
                </a:cubicBezTo>
                <a:cubicBezTo>
                  <a:pt x="1246" y="239"/>
                  <a:pt x="1249" y="235"/>
                  <a:pt x="1249" y="231"/>
                </a:cubicBezTo>
                <a:cubicBezTo>
                  <a:pt x="1249" y="227"/>
                  <a:pt x="1246" y="223"/>
                  <a:pt x="1242" y="223"/>
                </a:cubicBezTo>
                <a:close/>
                <a:moveTo>
                  <a:pt x="142" y="209"/>
                </a:moveTo>
                <a:cubicBezTo>
                  <a:pt x="142" y="211"/>
                  <a:pt x="146" y="211"/>
                  <a:pt x="146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7" y="203"/>
                  <a:pt x="143" y="203"/>
                  <a:pt x="143" y="205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2" y="209"/>
                  <a:pt x="142" y="209"/>
                  <a:pt x="142" y="209"/>
                </a:cubicBezTo>
                <a:close/>
                <a:moveTo>
                  <a:pt x="143" y="223"/>
                </a:moveTo>
                <a:cubicBezTo>
                  <a:pt x="148" y="223"/>
                  <a:pt x="151" y="227"/>
                  <a:pt x="151" y="231"/>
                </a:cubicBezTo>
                <a:cubicBezTo>
                  <a:pt x="151" y="235"/>
                  <a:pt x="148" y="239"/>
                  <a:pt x="143" y="239"/>
                </a:cubicBezTo>
                <a:cubicBezTo>
                  <a:pt x="139" y="239"/>
                  <a:pt x="136" y="235"/>
                  <a:pt x="136" y="231"/>
                </a:cubicBezTo>
                <a:cubicBezTo>
                  <a:pt x="136" y="227"/>
                  <a:pt x="139" y="223"/>
                  <a:pt x="143" y="223"/>
                </a:cubicBezTo>
                <a:close/>
                <a:moveTo>
                  <a:pt x="560" y="48"/>
                </a:moveTo>
                <a:cubicBezTo>
                  <a:pt x="564" y="48"/>
                  <a:pt x="568" y="52"/>
                  <a:pt x="568" y="56"/>
                </a:cubicBezTo>
                <a:cubicBezTo>
                  <a:pt x="568" y="60"/>
                  <a:pt x="564" y="64"/>
                  <a:pt x="560" y="64"/>
                </a:cubicBezTo>
                <a:cubicBezTo>
                  <a:pt x="556" y="64"/>
                  <a:pt x="552" y="60"/>
                  <a:pt x="552" y="56"/>
                </a:cubicBezTo>
                <a:cubicBezTo>
                  <a:pt x="552" y="52"/>
                  <a:pt x="556" y="48"/>
                  <a:pt x="560" y="48"/>
                </a:cubicBezTo>
                <a:close/>
                <a:moveTo>
                  <a:pt x="825" y="48"/>
                </a:moveTo>
                <a:cubicBezTo>
                  <a:pt x="821" y="48"/>
                  <a:pt x="817" y="52"/>
                  <a:pt x="817" y="56"/>
                </a:cubicBezTo>
                <a:cubicBezTo>
                  <a:pt x="817" y="60"/>
                  <a:pt x="821" y="64"/>
                  <a:pt x="825" y="64"/>
                </a:cubicBezTo>
                <a:cubicBezTo>
                  <a:pt x="829" y="64"/>
                  <a:pt x="833" y="60"/>
                  <a:pt x="833" y="56"/>
                </a:cubicBezTo>
                <a:cubicBezTo>
                  <a:pt x="833" y="52"/>
                  <a:pt x="829" y="48"/>
                  <a:pt x="825" y="48"/>
                </a:cubicBezTo>
                <a:close/>
                <a:moveTo>
                  <a:pt x="540" y="48"/>
                </a:moveTo>
                <a:cubicBezTo>
                  <a:pt x="542" y="49"/>
                  <a:pt x="543" y="45"/>
                  <a:pt x="541" y="44"/>
                </a:cubicBezTo>
                <a:cubicBezTo>
                  <a:pt x="541" y="44"/>
                  <a:pt x="541" y="44"/>
                  <a:pt x="541" y="44"/>
                </a:cubicBezTo>
                <a:cubicBezTo>
                  <a:pt x="539" y="44"/>
                  <a:pt x="539" y="44"/>
                  <a:pt x="539" y="44"/>
                </a:cubicBezTo>
                <a:cubicBezTo>
                  <a:pt x="538" y="43"/>
                  <a:pt x="538" y="43"/>
                  <a:pt x="538" y="43"/>
                </a:cubicBezTo>
                <a:cubicBezTo>
                  <a:pt x="535" y="43"/>
                  <a:pt x="534" y="46"/>
                  <a:pt x="537" y="47"/>
                </a:cubicBezTo>
                <a:cubicBezTo>
                  <a:pt x="538" y="47"/>
                  <a:pt x="538" y="47"/>
                  <a:pt x="538" y="47"/>
                </a:cubicBezTo>
                <a:cubicBezTo>
                  <a:pt x="540" y="48"/>
                  <a:pt x="540" y="48"/>
                  <a:pt x="540" y="48"/>
                </a:cubicBezTo>
                <a:cubicBezTo>
                  <a:pt x="540" y="48"/>
                  <a:pt x="540" y="48"/>
                  <a:pt x="540" y="48"/>
                </a:cubicBezTo>
                <a:close/>
                <a:moveTo>
                  <a:pt x="526" y="44"/>
                </a:moveTo>
                <a:cubicBezTo>
                  <a:pt x="528" y="45"/>
                  <a:pt x="529" y="41"/>
                  <a:pt x="527" y="41"/>
                </a:cubicBezTo>
                <a:cubicBezTo>
                  <a:pt x="527" y="41"/>
                  <a:pt x="527" y="41"/>
                  <a:pt x="527" y="41"/>
                </a:cubicBezTo>
                <a:cubicBezTo>
                  <a:pt x="525" y="40"/>
                  <a:pt x="525" y="40"/>
                  <a:pt x="525" y="40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1" y="39"/>
                  <a:pt x="520" y="43"/>
                  <a:pt x="523" y="43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6" y="44"/>
                  <a:pt x="526" y="44"/>
                  <a:pt x="526" y="44"/>
                </a:cubicBezTo>
                <a:cubicBezTo>
                  <a:pt x="526" y="44"/>
                  <a:pt x="526" y="44"/>
                  <a:pt x="526" y="44"/>
                </a:cubicBezTo>
                <a:close/>
                <a:moveTo>
                  <a:pt x="512" y="41"/>
                </a:moveTo>
                <a:cubicBezTo>
                  <a:pt x="514" y="41"/>
                  <a:pt x="515" y="38"/>
                  <a:pt x="513" y="37"/>
                </a:cubicBezTo>
                <a:cubicBezTo>
                  <a:pt x="512" y="37"/>
                  <a:pt x="512" y="37"/>
                  <a:pt x="512" y="37"/>
                </a:cubicBezTo>
                <a:cubicBezTo>
                  <a:pt x="510" y="37"/>
                  <a:pt x="510" y="37"/>
                  <a:pt x="510" y="37"/>
                </a:cubicBezTo>
                <a:cubicBezTo>
                  <a:pt x="509" y="37"/>
                  <a:pt x="509" y="37"/>
                  <a:pt x="509" y="37"/>
                </a:cubicBezTo>
                <a:cubicBezTo>
                  <a:pt x="507" y="36"/>
                  <a:pt x="506" y="40"/>
                  <a:pt x="508" y="40"/>
                </a:cubicBezTo>
                <a:cubicBezTo>
                  <a:pt x="509" y="40"/>
                  <a:pt x="509" y="40"/>
                  <a:pt x="509" y="40"/>
                </a:cubicBezTo>
                <a:cubicBezTo>
                  <a:pt x="511" y="41"/>
                  <a:pt x="511" y="41"/>
                  <a:pt x="511" y="41"/>
                </a:cubicBezTo>
                <a:cubicBezTo>
                  <a:pt x="512" y="41"/>
                  <a:pt x="512" y="41"/>
                  <a:pt x="512" y="41"/>
                </a:cubicBezTo>
                <a:close/>
                <a:moveTo>
                  <a:pt x="498" y="38"/>
                </a:moveTo>
                <a:cubicBezTo>
                  <a:pt x="500" y="39"/>
                  <a:pt x="501" y="35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2" y="34"/>
                  <a:pt x="492" y="38"/>
                  <a:pt x="494" y="38"/>
                </a:cubicBezTo>
                <a:cubicBezTo>
                  <a:pt x="495" y="38"/>
                  <a:pt x="495" y="38"/>
                  <a:pt x="495" y="38"/>
                </a:cubicBezTo>
                <a:cubicBezTo>
                  <a:pt x="497" y="38"/>
                  <a:pt x="497" y="38"/>
                  <a:pt x="497" y="38"/>
                </a:cubicBezTo>
                <a:cubicBezTo>
                  <a:pt x="498" y="38"/>
                  <a:pt x="498" y="38"/>
                  <a:pt x="498" y="38"/>
                </a:cubicBezTo>
                <a:close/>
                <a:moveTo>
                  <a:pt x="483" y="37"/>
                </a:moveTo>
                <a:cubicBezTo>
                  <a:pt x="486" y="37"/>
                  <a:pt x="486" y="33"/>
                  <a:pt x="484" y="3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81" y="33"/>
                  <a:pt x="481" y="33"/>
                  <a:pt x="481" y="33"/>
                </a:cubicBezTo>
                <a:cubicBezTo>
                  <a:pt x="480" y="33"/>
                  <a:pt x="480" y="33"/>
                  <a:pt x="480" y="33"/>
                </a:cubicBezTo>
                <a:cubicBezTo>
                  <a:pt x="478" y="32"/>
                  <a:pt x="477" y="36"/>
                  <a:pt x="480" y="36"/>
                </a:cubicBezTo>
                <a:cubicBezTo>
                  <a:pt x="480" y="36"/>
                  <a:pt x="480" y="36"/>
                  <a:pt x="480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3" y="37"/>
                  <a:pt x="483" y="37"/>
                  <a:pt x="483" y="37"/>
                </a:cubicBezTo>
                <a:close/>
                <a:moveTo>
                  <a:pt x="469" y="35"/>
                </a:moveTo>
                <a:cubicBezTo>
                  <a:pt x="471" y="35"/>
                  <a:pt x="471" y="32"/>
                  <a:pt x="469" y="32"/>
                </a:cubicBezTo>
                <a:cubicBezTo>
                  <a:pt x="468" y="32"/>
                  <a:pt x="468" y="32"/>
                  <a:pt x="468" y="32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5" y="31"/>
                  <a:pt x="465" y="31"/>
                  <a:pt x="465" y="31"/>
                </a:cubicBezTo>
                <a:cubicBezTo>
                  <a:pt x="463" y="31"/>
                  <a:pt x="463" y="35"/>
                  <a:pt x="465" y="35"/>
                </a:cubicBezTo>
                <a:cubicBezTo>
                  <a:pt x="466" y="35"/>
                  <a:pt x="466" y="35"/>
                  <a:pt x="466" y="35"/>
                </a:cubicBezTo>
                <a:cubicBezTo>
                  <a:pt x="468" y="35"/>
                  <a:pt x="468" y="35"/>
                  <a:pt x="468" y="35"/>
                </a:cubicBezTo>
                <a:cubicBezTo>
                  <a:pt x="469" y="35"/>
                  <a:pt x="469" y="35"/>
                  <a:pt x="469" y="35"/>
                </a:cubicBezTo>
                <a:close/>
                <a:moveTo>
                  <a:pt x="454" y="35"/>
                </a:moveTo>
                <a:cubicBezTo>
                  <a:pt x="457" y="35"/>
                  <a:pt x="457" y="31"/>
                  <a:pt x="454" y="31"/>
                </a:cubicBezTo>
                <a:cubicBezTo>
                  <a:pt x="453" y="31"/>
                  <a:pt x="453" y="31"/>
                  <a:pt x="453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48" y="31"/>
                  <a:pt x="448" y="35"/>
                  <a:pt x="451" y="35"/>
                </a:cubicBezTo>
                <a:cubicBezTo>
                  <a:pt x="451" y="35"/>
                  <a:pt x="451" y="35"/>
                  <a:pt x="451" y="35"/>
                </a:cubicBezTo>
                <a:cubicBezTo>
                  <a:pt x="453" y="35"/>
                  <a:pt x="453" y="35"/>
                  <a:pt x="453" y="35"/>
                </a:cubicBezTo>
                <a:cubicBezTo>
                  <a:pt x="454" y="35"/>
                  <a:pt x="454" y="35"/>
                  <a:pt x="454" y="35"/>
                </a:cubicBezTo>
                <a:close/>
                <a:moveTo>
                  <a:pt x="440" y="34"/>
                </a:moveTo>
                <a:cubicBezTo>
                  <a:pt x="442" y="34"/>
                  <a:pt x="442" y="31"/>
                  <a:pt x="440" y="31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4" y="31"/>
                  <a:pt x="434" y="35"/>
                  <a:pt x="436" y="35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439" y="34"/>
                  <a:pt x="439" y="34"/>
                  <a:pt x="439" y="34"/>
                </a:cubicBezTo>
                <a:cubicBezTo>
                  <a:pt x="440" y="34"/>
                  <a:pt x="440" y="34"/>
                  <a:pt x="440" y="34"/>
                </a:cubicBezTo>
                <a:close/>
                <a:moveTo>
                  <a:pt x="425" y="35"/>
                </a:moveTo>
                <a:cubicBezTo>
                  <a:pt x="428" y="35"/>
                  <a:pt x="428" y="31"/>
                  <a:pt x="425" y="31"/>
                </a:cubicBezTo>
                <a:cubicBezTo>
                  <a:pt x="424" y="31"/>
                  <a:pt x="424" y="31"/>
                  <a:pt x="42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21" y="32"/>
                  <a:pt x="421" y="32"/>
                  <a:pt x="421" y="32"/>
                </a:cubicBezTo>
                <a:cubicBezTo>
                  <a:pt x="419" y="32"/>
                  <a:pt x="419" y="35"/>
                  <a:pt x="422" y="35"/>
                </a:cubicBezTo>
                <a:cubicBezTo>
                  <a:pt x="422" y="35"/>
                  <a:pt x="422" y="35"/>
                  <a:pt x="422" y="35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425" y="35"/>
                  <a:pt x="425" y="35"/>
                  <a:pt x="425" y="35"/>
                </a:cubicBezTo>
                <a:close/>
                <a:moveTo>
                  <a:pt x="411" y="36"/>
                </a:moveTo>
                <a:cubicBezTo>
                  <a:pt x="413" y="36"/>
                  <a:pt x="413" y="32"/>
                  <a:pt x="410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4" y="33"/>
                  <a:pt x="405" y="37"/>
                  <a:pt x="407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9" y="36"/>
                  <a:pt x="409" y="36"/>
                  <a:pt x="409" y="36"/>
                </a:cubicBezTo>
                <a:cubicBezTo>
                  <a:pt x="411" y="36"/>
                  <a:pt x="411" y="36"/>
                  <a:pt x="411" y="36"/>
                </a:cubicBezTo>
                <a:close/>
                <a:moveTo>
                  <a:pt x="396" y="38"/>
                </a:moveTo>
                <a:cubicBezTo>
                  <a:pt x="399" y="37"/>
                  <a:pt x="398" y="34"/>
                  <a:pt x="396" y="34"/>
                </a:cubicBezTo>
                <a:cubicBezTo>
                  <a:pt x="395" y="34"/>
                  <a:pt x="395" y="34"/>
                  <a:pt x="395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0" y="35"/>
                  <a:pt x="390" y="38"/>
                  <a:pt x="393" y="38"/>
                </a:cubicBezTo>
                <a:cubicBezTo>
                  <a:pt x="393" y="38"/>
                  <a:pt x="393" y="38"/>
                  <a:pt x="393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6" y="38"/>
                  <a:pt x="396" y="38"/>
                  <a:pt x="396" y="38"/>
                </a:cubicBezTo>
                <a:close/>
                <a:moveTo>
                  <a:pt x="382" y="40"/>
                </a:moveTo>
                <a:cubicBezTo>
                  <a:pt x="384" y="39"/>
                  <a:pt x="384" y="36"/>
                  <a:pt x="381" y="36"/>
                </a:cubicBezTo>
                <a:cubicBezTo>
                  <a:pt x="380" y="36"/>
                  <a:pt x="380" y="36"/>
                  <a:pt x="380" y="36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5" y="37"/>
                  <a:pt x="376" y="41"/>
                  <a:pt x="378" y="40"/>
                </a:cubicBezTo>
                <a:cubicBezTo>
                  <a:pt x="379" y="40"/>
                  <a:pt x="379" y="40"/>
                  <a:pt x="379" y="40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82" y="40"/>
                  <a:pt x="382" y="40"/>
                  <a:pt x="382" y="40"/>
                </a:cubicBezTo>
                <a:close/>
                <a:moveTo>
                  <a:pt x="368" y="42"/>
                </a:moveTo>
                <a:cubicBezTo>
                  <a:pt x="370" y="42"/>
                  <a:pt x="369" y="38"/>
                  <a:pt x="367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4" y="39"/>
                  <a:pt x="364" y="39"/>
                  <a:pt x="364" y="39"/>
                </a:cubicBezTo>
                <a:cubicBezTo>
                  <a:pt x="363" y="39"/>
                  <a:pt x="363" y="39"/>
                  <a:pt x="363" y="39"/>
                </a:cubicBezTo>
                <a:cubicBezTo>
                  <a:pt x="361" y="40"/>
                  <a:pt x="362" y="43"/>
                  <a:pt x="364" y="43"/>
                </a:cubicBezTo>
                <a:cubicBezTo>
                  <a:pt x="364" y="43"/>
                  <a:pt x="364" y="43"/>
                  <a:pt x="364" y="43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68" y="42"/>
                  <a:pt x="368" y="42"/>
                  <a:pt x="368" y="42"/>
                </a:cubicBezTo>
                <a:close/>
                <a:moveTo>
                  <a:pt x="353" y="45"/>
                </a:moveTo>
                <a:cubicBezTo>
                  <a:pt x="356" y="44"/>
                  <a:pt x="355" y="41"/>
                  <a:pt x="353" y="42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7" y="43"/>
                  <a:pt x="348" y="47"/>
                  <a:pt x="350" y="46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3" y="45"/>
                  <a:pt x="353" y="45"/>
                  <a:pt x="353" y="45"/>
                </a:cubicBezTo>
                <a:close/>
                <a:moveTo>
                  <a:pt x="339" y="49"/>
                </a:moveTo>
                <a:cubicBezTo>
                  <a:pt x="342" y="48"/>
                  <a:pt x="341" y="45"/>
                  <a:pt x="338" y="45"/>
                </a:cubicBezTo>
                <a:cubicBezTo>
                  <a:pt x="338" y="46"/>
                  <a:pt x="338" y="46"/>
                  <a:pt x="338" y="46"/>
                </a:cubicBezTo>
                <a:cubicBezTo>
                  <a:pt x="336" y="46"/>
                  <a:pt x="336" y="46"/>
                  <a:pt x="336" y="46"/>
                </a:cubicBezTo>
                <a:cubicBezTo>
                  <a:pt x="335" y="46"/>
                  <a:pt x="335" y="46"/>
                  <a:pt x="335" y="46"/>
                </a:cubicBezTo>
                <a:cubicBezTo>
                  <a:pt x="333" y="47"/>
                  <a:pt x="334" y="51"/>
                  <a:pt x="336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39" y="49"/>
                  <a:pt x="339" y="49"/>
                  <a:pt x="339" y="49"/>
                </a:cubicBezTo>
                <a:cubicBezTo>
                  <a:pt x="339" y="49"/>
                  <a:pt x="339" y="49"/>
                  <a:pt x="339" y="49"/>
                </a:cubicBezTo>
                <a:close/>
                <a:moveTo>
                  <a:pt x="325" y="53"/>
                </a:moveTo>
                <a:cubicBezTo>
                  <a:pt x="328" y="52"/>
                  <a:pt x="327" y="49"/>
                  <a:pt x="324" y="49"/>
                </a:cubicBezTo>
                <a:cubicBezTo>
                  <a:pt x="324" y="50"/>
                  <a:pt x="324" y="50"/>
                  <a:pt x="324" y="50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19" y="51"/>
                  <a:pt x="320" y="55"/>
                  <a:pt x="322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lose/>
                <a:moveTo>
                  <a:pt x="312" y="57"/>
                </a:moveTo>
                <a:cubicBezTo>
                  <a:pt x="314" y="57"/>
                  <a:pt x="313" y="53"/>
                  <a:pt x="310" y="54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5" y="56"/>
                  <a:pt x="306" y="59"/>
                  <a:pt x="308" y="59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2" y="57"/>
                  <a:pt x="312" y="57"/>
                  <a:pt x="312" y="57"/>
                </a:cubicBezTo>
                <a:close/>
                <a:moveTo>
                  <a:pt x="298" y="63"/>
                </a:moveTo>
                <a:cubicBezTo>
                  <a:pt x="300" y="62"/>
                  <a:pt x="299" y="58"/>
                  <a:pt x="297" y="59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1" y="61"/>
                  <a:pt x="292" y="65"/>
                  <a:pt x="295" y="64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298" y="63"/>
                  <a:pt x="298" y="63"/>
                  <a:pt x="298" y="63"/>
                </a:cubicBezTo>
                <a:close/>
                <a:moveTo>
                  <a:pt x="285" y="68"/>
                </a:moveTo>
                <a:cubicBezTo>
                  <a:pt x="287" y="67"/>
                  <a:pt x="285" y="64"/>
                  <a:pt x="283" y="65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78" y="67"/>
                  <a:pt x="279" y="71"/>
                  <a:pt x="281" y="70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4" y="68"/>
                  <a:pt x="284" y="68"/>
                  <a:pt x="284" y="68"/>
                </a:cubicBezTo>
                <a:cubicBezTo>
                  <a:pt x="285" y="68"/>
                  <a:pt x="285" y="68"/>
                  <a:pt x="285" y="68"/>
                </a:cubicBezTo>
                <a:close/>
                <a:moveTo>
                  <a:pt x="271" y="74"/>
                </a:moveTo>
                <a:cubicBezTo>
                  <a:pt x="274" y="73"/>
                  <a:pt x="272" y="70"/>
                  <a:pt x="270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4" y="73"/>
                  <a:pt x="266" y="77"/>
                  <a:pt x="268" y="76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1" y="74"/>
                  <a:pt x="271" y="74"/>
                  <a:pt x="271" y="74"/>
                </a:cubicBezTo>
                <a:close/>
                <a:moveTo>
                  <a:pt x="258" y="81"/>
                </a:moveTo>
                <a:cubicBezTo>
                  <a:pt x="261" y="80"/>
                  <a:pt x="259" y="76"/>
                  <a:pt x="257" y="77"/>
                </a:cubicBezTo>
                <a:cubicBezTo>
                  <a:pt x="257" y="77"/>
                  <a:pt x="257" y="77"/>
                  <a:pt x="257" y="77"/>
                </a:cubicBezTo>
                <a:cubicBezTo>
                  <a:pt x="255" y="78"/>
                  <a:pt x="255" y="78"/>
                  <a:pt x="255" y="78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1" y="80"/>
                  <a:pt x="253" y="83"/>
                  <a:pt x="255" y="82"/>
                </a:cubicBezTo>
                <a:cubicBezTo>
                  <a:pt x="257" y="82"/>
                  <a:pt x="257" y="82"/>
                  <a:pt x="257" y="82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58" y="81"/>
                  <a:pt x="258" y="81"/>
                  <a:pt x="258" y="81"/>
                </a:cubicBezTo>
                <a:close/>
                <a:moveTo>
                  <a:pt x="246" y="88"/>
                </a:moveTo>
                <a:cubicBezTo>
                  <a:pt x="248" y="87"/>
                  <a:pt x="246" y="83"/>
                  <a:pt x="244" y="85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42" y="86"/>
                  <a:pt x="242" y="86"/>
                  <a:pt x="242" y="86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39" y="87"/>
                  <a:pt x="240" y="91"/>
                  <a:pt x="243" y="90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5" y="88"/>
                  <a:pt x="245" y="88"/>
                  <a:pt x="245" y="88"/>
                </a:cubicBezTo>
                <a:cubicBezTo>
                  <a:pt x="246" y="88"/>
                  <a:pt x="246" y="88"/>
                  <a:pt x="246" y="88"/>
                </a:cubicBezTo>
                <a:close/>
                <a:moveTo>
                  <a:pt x="233" y="95"/>
                </a:moveTo>
                <a:cubicBezTo>
                  <a:pt x="235" y="94"/>
                  <a:pt x="234" y="91"/>
                  <a:pt x="231" y="92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8" y="94"/>
                  <a:pt x="228" y="94"/>
                  <a:pt x="228" y="94"/>
                </a:cubicBezTo>
                <a:cubicBezTo>
                  <a:pt x="226" y="96"/>
                  <a:pt x="229" y="99"/>
                  <a:pt x="230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233" y="95"/>
                  <a:pt x="233" y="95"/>
                  <a:pt x="233" y="95"/>
                </a:cubicBezTo>
                <a:close/>
                <a:moveTo>
                  <a:pt x="221" y="103"/>
                </a:moveTo>
                <a:cubicBezTo>
                  <a:pt x="223" y="102"/>
                  <a:pt x="221" y="99"/>
                  <a:pt x="219" y="100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8" y="102"/>
                  <a:pt x="218" y="102"/>
                  <a:pt x="218" y="102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4" y="104"/>
                  <a:pt x="217" y="107"/>
                  <a:pt x="218" y="106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3"/>
                  <a:pt x="221" y="103"/>
                  <a:pt x="221" y="103"/>
                </a:cubicBezTo>
                <a:close/>
                <a:moveTo>
                  <a:pt x="210" y="112"/>
                </a:moveTo>
                <a:cubicBezTo>
                  <a:pt x="212" y="111"/>
                  <a:pt x="209" y="108"/>
                  <a:pt x="208" y="109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3" y="113"/>
                  <a:pt x="205" y="116"/>
                  <a:pt x="207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10" y="112"/>
                  <a:pt x="210" y="112"/>
                  <a:pt x="210" y="112"/>
                </a:cubicBezTo>
                <a:close/>
                <a:moveTo>
                  <a:pt x="199" y="121"/>
                </a:moveTo>
                <a:cubicBezTo>
                  <a:pt x="201" y="120"/>
                  <a:pt x="198" y="117"/>
                  <a:pt x="196" y="119"/>
                </a:cubicBezTo>
                <a:cubicBezTo>
                  <a:pt x="196" y="119"/>
                  <a:pt x="196" y="119"/>
                  <a:pt x="196" y="119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3"/>
                  <a:pt x="194" y="125"/>
                  <a:pt x="196" y="124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9" y="121"/>
                  <a:pt x="199" y="121"/>
                  <a:pt x="199" y="121"/>
                </a:cubicBezTo>
                <a:close/>
                <a:moveTo>
                  <a:pt x="188" y="131"/>
                </a:moveTo>
                <a:cubicBezTo>
                  <a:pt x="190" y="130"/>
                  <a:pt x="187" y="127"/>
                  <a:pt x="186" y="129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82" y="133"/>
                  <a:pt x="184" y="136"/>
                  <a:pt x="186" y="134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88" y="131"/>
                  <a:pt x="188" y="131"/>
                  <a:pt x="188" y="131"/>
                </a:cubicBezTo>
                <a:close/>
                <a:moveTo>
                  <a:pt x="178" y="142"/>
                </a:moveTo>
                <a:cubicBezTo>
                  <a:pt x="180" y="140"/>
                  <a:pt x="177" y="138"/>
                  <a:pt x="176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2" y="144"/>
                  <a:pt x="175" y="147"/>
                  <a:pt x="176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2"/>
                  <a:pt x="178" y="142"/>
                  <a:pt x="178" y="142"/>
                </a:cubicBezTo>
                <a:close/>
                <a:moveTo>
                  <a:pt x="169" y="153"/>
                </a:moveTo>
                <a:cubicBezTo>
                  <a:pt x="171" y="152"/>
                  <a:pt x="168" y="149"/>
                  <a:pt x="167" y="151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3" y="156"/>
                  <a:pt x="166" y="158"/>
                  <a:pt x="167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3"/>
                  <a:pt x="169" y="153"/>
                  <a:pt x="169" y="153"/>
                </a:cubicBezTo>
                <a:close/>
                <a:moveTo>
                  <a:pt x="162" y="165"/>
                </a:moveTo>
                <a:cubicBezTo>
                  <a:pt x="163" y="163"/>
                  <a:pt x="159" y="162"/>
                  <a:pt x="158" y="164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5" y="169"/>
                  <a:pt x="159" y="171"/>
                  <a:pt x="160" y="169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2" y="165"/>
                  <a:pt x="162" y="165"/>
                  <a:pt x="162" y="165"/>
                </a:cubicBezTo>
                <a:close/>
                <a:moveTo>
                  <a:pt x="155" y="178"/>
                </a:moveTo>
                <a:cubicBezTo>
                  <a:pt x="156" y="176"/>
                  <a:pt x="153" y="174"/>
                  <a:pt x="152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49" y="182"/>
                  <a:pt x="153" y="184"/>
                  <a:pt x="153" y="181"/>
                </a:cubicBezTo>
                <a:cubicBezTo>
                  <a:pt x="153" y="181"/>
                  <a:pt x="153" y="181"/>
                  <a:pt x="153" y="181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8"/>
                  <a:pt x="155" y="178"/>
                  <a:pt x="155" y="178"/>
                </a:cubicBezTo>
                <a:close/>
                <a:moveTo>
                  <a:pt x="150" y="192"/>
                </a:moveTo>
                <a:cubicBezTo>
                  <a:pt x="150" y="189"/>
                  <a:pt x="147" y="188"/>
                  <a:pt x="146" y="191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46" y="193"/>
                  <a:pt x="146" y="193"/>
                  <a:pt x="146" y="193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96"/>
                  <a:pt x="148" y="197"/>
                  <a:pt x="149" y="195"/>
                </a:cubicBezTo>
                <a:cubicBezTo>
                  <a:pt x="149" y="194"/>
                  <a:pt x="149" y="194"/>
                  <a:pt x="149" y="194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50" y="192"/>
                  <a:pt x="150" y="192"/>
                  <a:pt x="150" y="192"/>
                </a:cubicBezTo>
                <a:close/>
                <a:moveTo>
                  <a:pt x="64" y="331"/>
                </a:moveTo>
                <a:cubicBezTo>
                  <a:pt x="66" y="331"/>
                  <a:pt x="68" y="330"/>
                  <a:pt x="70" y="330"/>
                </a:cubicBezTo>
                <a:cubicBezTo>
                  <a:pt x="71" y="331"/>
                  <a:pt x="73" y="332"/>
                  <a:pt x="74" y="332"/>
                </a:cubicBezTo>
                <a:cubicBezTo>
                  <a:pt x="79" y="332"/>
                  <a:pt x="82" y="329"/>
                  <a:pt x="84" y="327"/>
                </a:cubicBezTo>
                <a:cubicBezTo>
                  <a:pt x="86" y="326"/>
                  <a:pt x="87" y="327"/>
                  <a:pt x="89" y="327"/>
                </a:cubicBezTo>
                <a:cubicBezTo>
                  <a:pt x="87" y="326"/>
                  <a:pt x="84" y="325"/>
                  <a:pt x="82" y="325"/>
                </a:cubicBezTo>
                <a:cubicBezTo>
                  <a:pt x="79" y="324"/>
                  <a:pt x="77" y="330"/>
                  <a:pt x="75" y="328"/>
                </a:cubicBezTo>
                <a:cubicBezTo>
                  <a:pt x="75" y="328"/>
                  <a:pt x="75" y="327"/>
                  <a:pt x="74" y="327"/>
                </a:cubicBezTo>
                <a:cubicBezTo>
                  <a:pt x="75" y="326"/>
                  <a:pt x="76" y="325"/>
                  <a:pt x="77" y="324"/>
                </a:cubicBezTo>
                <a:cubicBezTo>
                  <a:pt x="78" y="324"/>
                  <a:pt x="80" y="323"/>
                  <a:pt x="82" y="321"/>
                </a:cubicBezTo>
                <a:cubicBezTo>
                  <a:pt x="86" y="317"/>
                  <a:pt x="94" y="320"/>
                  <a:pt x="94" y="320"/>
                </a:cubicBezTo>
                <a:cubicBezTo>
                  <a:pt x="94" y="320"/>
                  <a:pt x="84" y="312"/>
                  <a:pt x="79" y="316"/>
                </a:cubicBezTo>
                <a:cubicBezTo>
                  <a:pt x="78" y="317"/>
                  <a:pt x="77" y="318"/>
                  <a:pt x="76" y="319"/>
                </a:cubicBezTo>
                <a:cubicBezTo>
                  <a:pt x="75" y="317"/>
                  <a:pt x="74" y="315"/>
                  <a:pt x="73" y="314"/>
                </a:cubicBezTo>
                <a:cubicBezTo>
                  <a:pt x="74" y="312"/>
                  <a:pt x="77" y="314"/>
                  <a:pt x="81" y="314"/>
                </a:cubicBezTo>
                <a:cubicBezTo>
                  <a:pt x="86" y="313"/>
                  <a:pt x="88" y="310"/>
                  <a:pt x="88" y="310"/>
                </a:cubicBezTo>
                <a:cubicBezTo>
                  <a:pt x="85" y="312"/>
                  <a:pt x="83" y="311"/>
                  <a:pt x="81" y="311"/>
                </a:cubicBezTo>
                <a:cubicBezTo>
                  <a:pt x="80" y="311"/>
                  <a:pt x="76" y="308"/>
                  <a:pt x="72" y="309"/>
                </a:cubicBezTo>
                <a:cubicBezTo>
                  <a:pt x="70" y="309"/>
                  <a:pt x="70" y="310"/>
                  <a:pt x="69" y="310"/>
                </a:cubicBezTo>
                <a:cubicBezTo>
                  <a:pt x="67" y="309"/>
                  <a:pt x="66" y="309"/>
                  <a:pt x="64" y="308"/>
                </a:cubicBezTo>
                <a:cubicBezTo>
                  <a:pt x="70" y="315"/>
                  <a:pt x="69" y="323"/>
                  <a:pt x="64" y="331"/>
                </a:cubicBezTo>
                <a:close/>
                <a:moveTo>
                  <a:pt x="13" y="305"/>
                </a:moveTo>
                <a:cubicBezTo>
                  <a:pt x="12" y="305"/>
                  <a:pt x="6" y="309"/>
                  <a:pt x="4" y="316"/>
                </a:cubicBezTo>
                <a:cubicBezTo>
                  <a:pt x="2" y="322"/>
                  <a:pt x="0" y="330"/>
                  <a:pt x="5" y="335"/>
                </a:cubicBezTo>
                <a:cubicBezTo>
                  <a:pt x="9" y="338"/>
                  <a:pt x="15" y="343"/>
                  <a:pt x="27" y="342"/>
                </a:cubicBezTo>
                <a:cubicBezTo>
                  <a:pt x="25" y="341"/>
                  <a:pt x="17" y="331"/>
                  <a:pt x="16" y="326"/>
                </a:cubicBezTo>
                <a:cubicBezTo>
                  <a:pt x="13" y="317"/>
                  <a:pt x="15" y="309"/>
                  <a:pt x="21" y="303"/>
                </a:cubicBezTo>
                <a:cubicBezTo>
                  <a:pt x="22" y="303"/>
                  <a:pt x="21" y="303"/>
                  <a:pt x="21" y="303"/>
                </a:cubicBezTo>
                <a:cubicBezTo>
                  <a:pt x="18" y="304"/>
                  <a:pt x="13" y="309"/>
                  <a:pt x="12" y="308"/>
                </a:cubicBezTo>
                <a:cubicBezTo>
                  <a:pt x="12" y="307"/>
                  <a:pt x="13" y="306"/>
                  <a:pt x="14" y="305"/>
                </a:cubicBezTo>
                <a:cubicBezTo>
                  <a:pt x="16" y="304"/>
                  <a:pt x="18" y="303"/>
                  <a:pt x="20" y="301"/>
                </a:cubicBezTo>
                <a:cubicBezTo>
                  <a:pt x="24" y="299"/>
                  <a:pt x="32" y="296"/>
                  <a:pt x="38" y="297"/>
                </a:cubicBezTo>
                <a:cubicBezTo>
                  <a:pt x="46" y="298"/>
                  <a:pt x="49" y="300"/>
                  <a:pt x="53" y="304"/>
                </a:cubicBezTo>
                <a:cubicBezTo>
                  <a:pt x="56" y="306"/>
                  <a:pt x="58" y="310"/>
                  <a:pt x="59" y="313"/>
                </a:cubicBezTo>
                <a:cubicBezTo>
                  <a:pt x="65" y="321"/>
                  <a:pt x="57" y="330"/>
                  <a:pt x="52" y="334"/>
                </a:cubicBezTo>
                <a:cubicBezTo>
                  <a:pt x="44" y="342"/>
                  <a:pt x="3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41" y="348"/>
                  <a:pt x="50" y="344"/>
                  <a:pt x="64" y="326"/>
                </a:cubicBezTo>
                <a:cubicBezTo>
                  <a:pt x="69" y="319"/>
                  <a:pt x="66" y="312"/>
                  <a:pt x="62" y="311"/>
                </a:cubicBezTo>
                <a:cubicBezTo>
                  <a:pt x="63" y="305"/>
                  <a:pt x="61" y="299"/>
                  <a:pt x="58" y="295"/>
                </a:cubicBezTo>
                <a:cubicBezTo>
                  <a:pt x="56" y="293"/>
                  <a:pt x="48" y="286"/>
                  <a:pt x="42" y="290"/>
                </a:cubicBezTo>
                <a:cubicBezTo>
                  <a:pt x="39" y="283"/>
                  <a:pt x="28" y="288"/>
                  <a:pt x="23" y="292"/>
                </a:cubicBezTo>
                <a:cubicBezTo>
                  <a:pt x="18" y="296"/>
                  <a:pt x="13" y="304"/>
                  <a:pt x="13" y="305"/>
                </a:cubicBezTo>
                <a:close/>
                <a:moveTo>
                  <a:pt x="51" y="342"/>
                </a:moveTo>
                <a:cubicBezTo>
                  <a:pt x="46" y="347"/>
                  <a:pt x="34" y="351"/>
                  <a:pt x="21" y="344"/>
                </a:cubicBezTo>
                <a:cubicBezTo>
                  <a:pt x="17" y="345"/>
                  <a:pt x="12" y="342"/>
                  <a:pt x="8" y="340"/>
                </a:cubicBezTo>
                <a:cubicBezTo>
                  <a:pt x="13" y="345"/>
                  <a:pt x="17" y="348"/>
                  <a:pt x="19" y="346"/>
                </a:cubicBezTo>
                <a:cubicBezTo>
                  <a:pt x="22" y="348"/>
                  <a:pt x="23" y="355"/>
                  <a:pt x="31" y="357"/>
                </a:cubicBezTo>
                <a:cubicBezTo>
                  <a:pt x="39" y="360"/>
                  <a:pt x="46" y="360"/>
                  <a:pt x="53" y="353"/>
                </a:cubicBezTo>
                <a:cubicBezTo>
                  <a:pt x="61" y="346"/>
                  <a:pt x="64" y="339"/>
                  <a:pt x="62" y="332"/>
                </a:cubicBezTo>
                <a:cubicBezTo>
                  <a:pt x="58" y="336"/>
                  <a:pt x="56" y="339"/>
                  <a:pt x="51" y="342"/>
                </a:cubicBezTo>
                <a:close/>
                <a:moveTo>
                  <a:pt x="47" y="335"/>
                </a:moveTo>
                <a:cubicBezTo>
                  <a:pt x="50" y="331"/>
                  <a:pt x="50" y="322"/>
                  <a:pt x="50" y="319"/>
                </a:cubicBezTo>
                <a:cubicBezTo>
                  <a:pt x="49" y="318"/>
                  <a:pt x="48" y="316"/>
                  <a:pt x="47" y="315"/>
                </a:cubicBezTo>
                <a:cubicBezTo>
                  <a:pt x="43" y="310"/>
                  <a:pt x="39" y="309"/>
                  <a:pt x="34" y="307"/>
                </a:cubicBezTo>
                <a:cubicBezTo>
                  <a:pt x="30" y="306"/>
                  <a:pt x="26" y="305"/>
                  <a:pt x="22" y="305"/>
                </a:cubicBezTo>
                <a:cubicBezTo>
                  <a:pt x="20" y="306"/>
                  <a:pt x="17" y="311"/>
                  <a:pt x="17" y="313"/>
                </a:cubicBezTo>
                <a:cubicBezTo>
                  <a:pt x="19" y="323"/>
                  <a:pt x="28" y="328"/>
                  <a:pt x="30" y="328"/>
                </a:cubicBezTo>
                <a:cubicBezTo>
                  <a:pt x="31" y="328"/>
                  <a:pt x="32" y="329"/>
                  <a:pt x="33" y="329"/>
                </a:cubicBezTo>
                <a:cubicBezTo>
                  <a:pt x="35" y="328"/>
                  <a:pt x="35" y="325"/>
                  <a:pt x="35" y="324"/>
                </a:cubicBezTo>
                <a:cubicBezTo>
                  <a:pt x="30" y="325"/>
                  <a:pt x="25" y="322"/>
                  <a:pt x="22" y="318"/>
                </a:cubicBezTo>
                <a:cubicBezTo>
                  <a:pt x="21" y="317"/>
                  <a:pt x="22" y="317"/>
                  <a:pt x="22" y="316"/>
                </a:cubicBezTo>
                <a:cubicBezTo>
                  <a:pt x="22" y="316"/>
                  <a:pt x="30" y="311"/>
                  <a:pt x="33" y="311"/>
                </a:cubicBezTo>
                <a:cubicBezTo>
                  <a:pt x="39" y="311"/>
                  <a:pt x="40" y="328"/>
                  <a:pt x="33" y="331"/>
                </a:cubicBezTo>
                <a:cubicBezTo>
                  <a:pt x="28" y="333"/>
                  <a:pt x="19" y="323"/>
                  <a:pt x="17" y="317"/>
                </a:cubicBezTo>
                <a:cubicBezTo>
                  <a:pt x="15" y="323"/>
                  <a:pt x="22" y="335"/>
                  <a:pt x="29" y="340"/>
                </a:cubicBezTo>
                <a:cubicBezTo>
                  <a:pt x="33" y="342"/>
                  <a:pt x="45" y="338"/>
                  <a:pt x="47" y="335"/>
                </a:cubicBezTo>
                <a:close/>
                <a:moveTo>
                  <a:pt x="49" y="314"/>
                </a:moveTo>
                <a:cubicBezTo>
                  <a:pt x="48" y="309"/>
                  <a:pt x="42" y="301"/>
                  <a:pt x="37" y="299"/>
                </a:cubicBezTo>
                <a:cubicBezTo>
                  <a:pt x="33" y="299"/>
                  <a:pt x="29" y="301"/>
                  <a:pt x="26" y="301"/>
                </a:cubicBezTo>
                <a:cubicBezTo>
                  <a:pt x="26" y="302"/>
                  <a:pt x="24" y="303"/>
                  <a:pt x="24" y="303"/>
                </a:cubicBezTo>
                <a:cubicBezTo>
                  <a:pt x="25" y="303"/>
                  <a:pt x="26" y="304"/>
                  <a:pt x="27" y="304"/>
                </a:cubicBezTo>
                <a:cubicBezTo>
                  <a:pt x="29" y="304"/>
                  <a:pt x="34" y="305"/>
                  <a:pt x="36" y="306"/>
                </a:cubicBezTo>
                <a:cubicBezTo>
                  <a:pt x="42" y="307"/>
                  <a:pt x="46" y="310"/>
                  <a:pt x="49" y="314"/>
                </a:cubicBezTo>
                <a:close/>
                <a:moveTo>
                  <a:pt x="35" y="322"/>
                </a:moveTo>
                <a:cubicBezTo>
                  <a:pt x="35" y="322"/>
                  <a:pt x="35" y="322"/>
                  <a:pt x="35" y="322"/>
                </a:cubicBezTo>
                <a:cubicBezTo>
                  <a:pt x="36" y="315"/>
                  <a:pt x="35" y="313"/>
                  <a:pt x="32" y="313"/>
                </a:cubicBezTo>
                <a:cubicBezTo>
                  <a:pt x="30" y="313"/>
                  <a:pt x="24" y="317"/>
                  <a:pt x="24" y="317"/>
                </a:cubicBezTo>
                <a:cubicBezTo>
                  <a:pt x="26" y="320"/>
                  <a:pt x="32" y="322"/>
                  <a:pt x="35" y="322"/>
                </a:cubicBezTo>
                <a:close/>
                <a:moveTo>
                  <a:pt x="57" y="313"/>
                </a:moveTo>
                <a:cubicBezTo>
                  <a:pt x="53" y="305"/>
                  <a:pt x="46" y="299"/>
                  <a:pt x="41" y="299"/>
                </a:cubicBezTo>
                <a:cubicBezTo>
                  <a:pt x="42" y="299"/>
                  <a:pt x="44" y="302"/>
                  <a:pt x="45" y="303"/>
                </a:cubicBezTo>
                <a:cubicBezTo>
                  <a:pt x="49" y="307"/>
                  <a:pt x="51" y="313"/>
                  <a:pt x="52" y="316"/>
                </a:cubicBezTo>
                <a:cubicBezTo>
                  <a:pt x="52" y="320"/>
                  <a:pt x="53" y="328"/>
                  <a:pt x="51" y="332"/>
                </a:cubicBezTo>
                <a:cubicBezTo>
                  <a:pt x="57" y="328"/>
                  <a:pt x="61" y="321"/>
                  <a:pt x="57" y="313"/>
                </a:cubicBezTo>
                <a:close/>
                <a:moveTo>
                  <a:pt x="70" y="376"/>
                </a:moveTo>
                <a:cubicBezTo>
                  <a:pt x="60" y="375"/>
                  <a:pt x="50" y="384"/>
                  <a:pt x="47" y="398"/>
                </a:cubicBezTo>
                <a:cubicBezTo>
                  <a:pt x="44" y="411"/>
                  <a:pt x="48" y="421"/>
                  <a:pt x="58" y="429"/>
                </a:cubicBezTo>
                <a:cubicBezTo>
                  <a:pt x="60" y="430"/>
                  <a:pt x="60" y="434"/>
                  <a:pt x="60" y="434"/>
                </a:cubicBezTo>
                <a:cubicBezTo>
                  <a:pt x="61" y="431"/>
                  <a:pt x="63" y="429"/>
                  <a:pt x="66" y="428"/>
                </a:cubicBezTo>
                <a:cubicBezTo>
                  <a:pt x="76" y="427"/>
                  <a:pt x="83" y="417"/>
                  <a:pt x="85" y="407"/>
                </a:cubicBezTo>
                <a:cubicBezTo>
                  <a:pt x="88" y="394"/>
                  <a:pt x="84" y="381"/>
                  <a:pt x="75" y="377"/>
                </a:cubicBezTo>
                <a:cubicBezTo>
                  <a:pt x="75" y="378"/>
                  <a:pt x="74" y="380"/>
                  <a:pt x="73" y="382"/>
                </a:cubicBezTo>
                <a:cubicBezTo>
                  <a:pt x="71" y="390"/>
                  <a:pt x="76" y="402"/>
                  <a:pt x="82" y="408"/>
                </a:cubicBezTo>
                <a:cubicBezTo>
                  <a:pt x="73" y="400"/>
                  <a:pt x="71" y="392"/>
                  <a:pt x="70" y="388"/>
                </a:cubicBezTo>
                <a:cubicBezTo>
                  <a:pt x="67" y="397"/>
                  <a:pt x="65" y="405"/>
                  <a:pt x="73" y="415"/>
                </a:cubicBezTo>
                <a:cubicBezTo>
                  <a:pt x="67" y="409"/>
                  <a:pt x="66" y="404"/>
                  <a:pt x="66" y="401"/>
                </a:cubicBezTo>
                <a:cubicBezTo>
                  <a:pt x="65" y="403"/>
                  <a:pt x="65" y="406"/>
                  <a:pt x="64" y="408"/>
                </a:cubicBezTo>
                <a:cubicBezTo>
                  <a:pt x="64" y="409"/>
                  <a:pt x="64" y="410"/>
                  <a:pt x="63" y="411"/>
                </a:cubicBezTo>
                <a:cubicBezTo>
                  <a:pt x="64" y="415"/>
                  <a:pt x="66" y="419"/>
                  <a:pt x="68" y="422"/>
                </a:cubicBezTo>
                <a:cubicBezTo>
                  <a:pt x="65" y="419"/>
                  <a:pt x="64" y="416"/>
                  <a:pt x="63" y="414"/>
                </a:cubicBezTo>
                <a:cubicBezTo>
                  <a:pt x="61" y="424"/>
                  <a:pt x="60" y="430"/>
                  <a:pt x="60" y="430"/>
                </a:cubicBezTo>
                <a:cubicBezTo>
                  <a:pt x="60" y="430"/>
                  <a:pt x="61" y="416"/>
                  <a:pt x="62" y="407"/>
                </a:cubicBezTo>
                <a:cubicBezTo>
                  <a:pt x="60" y="409"/>
                  <a:pt x="57" y="413"/>
                  <a:pt x="52" y="414"/>
                </a:cubicBezTo>
                <a:cubicBezTo>
                  <a:pt x="63" y="409"/>
                  <a:pt x="64" y="396"/>
                  <a:pt x="67" y="385"/>
                </a:cubicBezTo>
                <a:cubicBezTo>
                  <a:pt x="65" y="388"/>
                  <a:pt x="60" y="392"/>
                  <a:pt x="50" y="392"/>
                </a:cubicBezTo>
                <a:cubicBezTo>
                  <a:pt x="58" y="391"/>
                  <a:pt x="67" y="386"/>
                  <a:pt x="69" y="378"/>
                </a:cubicBezTo>
                <a:cubicBezTo>
                  <a:pt x="70" y="376"/>
                  <a:pt x="70" y="376"/>
                  <a:pt x="70" y="376"/>
                </a:cubicBezTo>
                <a:close/>
                <a:moveTo>
                  <a:pt x="77" y="371"/>
                </a:moveTo>
                <a:cubicBezTo>
                  <a:pt x="78" y="378"/>
                  <a:pt x="85" y="383"/>
                  <a:pt x="94" y="384"/>
                </a:cubicBezTo>
                <a:cubicBezTo>
                  <a:pt x="104" y="384"/>
                  <a:pt x="110" y="380"/>
                  <a:pt x="113" y="373"/>
                </a:cubicBezTo>
                <a:cubicBezTo>
                  <a:pt x="114" y="371"/>
                  <a:pt x="117" y="371"/>
                  <a:pt x="117" y="371"/>
                </a:cubicBezTo>
                <a:cubicBezTo>
                  <a:pt x="115" y="371"/>
                  <a:pt x="113" y="369"/>
                  <a:pt x="112" y="368"/>
                </a:cubicBezTo>
                <a:cubicBezTo>
                  <a:pt x="110" y="361"/>
                  <a:pt x="103" y="358"/>
                  <a:pt x="95" y="357"/>
                </a:cubicBezTo>
                <a:cubicBezTo>
                  <a:pt x="86" y="357"/>
                  <a:pt x="79" y="362"/>
                  <a:pt x="77" y="368"/>
                </a:cubicBezTo>
                <a:cubicBezTo>
                  <a:pt x="78" y="368"/>
                  <a:pt x="79" y="368"/>
                  <a:pt x="81" y="369"/>
                </a:cubicBezTo>
                <a:cubicBezTo>
                  <a:pt x="86" y="369"/>
                  <a:pt x="94" y="364"/>
                  <a:pt x="97" y="359"/>
                </a:cubicBezTo>
                <a:cubicBezTo>
                  <a:pt x="92" y="367"/>
                  <a:pt x="88" y="369"/>
                  <a:pt x="85" y="370"/>
                </a:cubicBezTo>
                <a:cubicBezTo>
                  <a:pt x="91" y="371"/>
                  <a:pt x="97" y="371"/>
                  <a:pt x="102" y="365"/>
                </a:cubicBezTo>
                <a:cubicBezTo>
                  <a:pt x="99" y="369"/>
                  <a:pt x="96" y="370"/>
                  <a:pt x="94" y="371"/>
                </a:cubicBezTo>
                <a:cubicBezTo>
                  <a:pt x="96" y="371"/>
                  <a:pt x="97" y="371"/>
                  <a:pt x="99" y="371"/>
                </a:cubicBezTo>
                <a:cubicBezTo>
                  <a:pt x="100" y="371"/>
                  <a:pt x="100" y="371"/>
                  <a:pt x="101" y="371"/>
                </a:cubicBezTo>
                <a:cubicBezTo>
                  <a:pt x="104" y="371"/>
                  <a:pt x="106" y="369"/>
                  <a:pt x="108" y="367"/>
                </a:cubicBezTo>
                <a:cubicBezTo>
                  <a:pt x="106" y="369"/>
                  <a:pt x="105" y="371"/>
                  <a:pt x="103" y="371"/>
                </a:cubicBezTo>
                <a:cubicBezTo>
                  <a:pt x="110" y="371"/>
                  <a:pt x="114" y="371"/>
                  <a:pt x="114" y="371"/>
                </a:cubicBezTo>
                <a:cubicBezTo>
                  <a:pt x="114" y="371"/>
                  <a:pt x="104" y="373"/>
                  <a:pt x="98" y="373"/>
                </a:cubicBezTo>
                <a:cubicBezTo>
                  <a:pt x="100" y="374"/>
                  <a:pt x="103" y="375"/>
                  <a:pt x="104" y="379"/>
                </a:cubicBezTo>
                <a:cubicBezTo>
                  <a:pt x="100" y="372"/>
                  <a:pt x="91" y="373"/>
                  <a:pt x="84" y="372"/>
                </a:cubicBezTo>
                <a:cubicBezTo>
                  <a:pt x="86" y="373"/>
                  <a:pt x="89" y="376"/>
                  <a:pt x="90" y="382"/>
                </a:cubicBezTo>
                <a:cubicBezTo>
                  <a:pt x="89" y="377"/>
                  <a:pt x="84" y="372"/>
                  <a:pt x="79" y="372"/>
                </a:cubicBezTo>
                <a:cubicBezTo>
                  <a:pt x="77" y="371"/>
                  <a:pt x="77" y="371"/>
                  <a:pt x="77" y="371"/>
                </a:cubicBezTo>
                <a:close/>
                <a:moveTo>
                  <a:pt x="71" y="370"/>
                </a:moveTo>
                <a:cubicBezTo>
                  <a:pt x="69" y="374"/>
                  <a:pt x="65" y="376"/>
                  <a:pt x="59" y="375"/>
                </a:cubicBezTo>
                <a:cubicBezTo>
                  <a:pt x="54" y="375"/>
                  <a:pt x="51" y="371"/>
                  <a:pt x="50" y="367"/>
                </a:cubicBezTo>
                <a:cubicBezTo>
                  <a:pt x="49" y="366"/>
                  <a:pt x="48" y="365"/>
                  <a:pt x="48" y="365"/>
                </a:cubicBezTo>
                <a:cubicBezTo>
                  <a:pt x="49" y="365"/>
                  <a:pt x="50" y="365"/>
                  <a:pt x="51" y="364"/>
                </a:cubicBezTo>
                <a:cubicBezTo>
                  <a:pt x="53" y="361"/>
                  <a:pt x="57" y="359"/>
                  <a:pt x="62" y="360"/>
                </a:cubicBezTo>
                <a:cubicBezTo>
                  <a:pt x="67" y="361"/>
                  <a:pt x="71" y="364"/>
                  <a:pt x="71" y="368"/>
                </a:cubicBezTo>
                <a:cubicBezTo>
                  <a:pt x="70" y="368"/>
                  <a:pt x="70" y="368"/>
                  <a:pt x="69" y="368"/>
                </a:cubicBezTo>
                <a:cubicBezTo>
                  <a:pt x="66" y="368"/>
                  <a:pt x="62" y="364"/>
                  <a:pt x="61" y="361"/>
                </a:cubicBezTo>
                <a:cubicBezTo>
                  <a:pt x="62" y="366"/>
                  <a:pt x="65" y="368"/>
                  <a:pt x="66" y="368"/>
                </a:cubicBezTo>
                <a:cubicBezTo>
                  <a:pt x="62" y="368"/>
                  <a:pt x="59" y="368"/>
                  <a:pt x="57" y="364"/>
                </a:cubicBezTo>
                <a:cubicBezTo>
                  <a:pt x="58" y="366"/>
                  <a:pt x="60" y="367"/>
                  <a:pt x="61" y="368"/>
                </a:cubicBezTo>
                <a:cubicBezTo>
                  <a:pt x="60" y="368"/>
                  <a:pt x="59" y="368"/>
                  <a:pt x="58" y="368"/>
                </a:cubicBezTo>
                <a:cubicBezTo>
                  <a:pt x="58" y="368"/>
                  <a:pt x="57" y="368"/>
                  <a:pt x="57" y="367"/>
                </a:cubicBezTo>
                <a:cubicBezTo>
                  <a:pt x="55" y="367"/>
                  <a:pt x="54" y="365"/>
                  <a:pt x="54" y="364"/>
                </a:cubicBezTo>
                <a:cubicBezTo>
                  <a:pt x="54" y="366"/>
                  <a:pt x="55" y="367"/>
                  <a:pt x="56" y="367"/>
                </a:cubicBezTo>
                <a:cubicBezTo>
                  <a:pt x="52" y="366"/>
                  <a:pt x="49" y="366"/>
                  <a:pt x="49" y="366"/>
                </a:cubicBezTo>
                <a:cubicBezTo>
                  <a:pt x="49" y="366"/>
                  <a:pt x="55" y="368"/>
                  <a:pt x="58" y="369"/>
                </a:cubicBezTo>
                <a:cubicBezTo>
                  <a:pt x="57" y="369"/>
                  <a:pt x="55" y="370"/>
                  <a:pt x="54" y="371"/>
                </a:cubicBezTo>
                <a:cubicBezTo>
                  <a:pt x="58" y="368"/>
                  <a:pt x="62" y="369"/>
                  <a:pt x="67" y="370"/>
                </a:cubicBezTo>
                <a:cubicBezTo>
                  <a:pt x="65" y="370"/>
                  <a:pt x="63" y="372"/>
                  <a:pt x="62" y="375"/>
                </a:cubicBezTo>
                <a:cubicBezTo>
                  <a:pt x="63" y="372"/>
                  <a:pt x="67" y="370"/>
                  <a:pt x="70" y="370"/>
                </a:cubicBezTo>
                <a:cubicBezTo>
                  <a:pt x="71" y="370"/>
                  <a:pt x="71" y="370"/>
                  <a:pt x="71" y="370"/>
                </a:cubicBezTo>
                <a:close/>
                <a:moveTo>
                  <a:pt x="70" y="265"/>
                </a:moveTo>
                <a:cubicBezTo>
                  <a:pt x="60" y="266"/>
                  <a:pt x="50" y="257"/>
                  <a:pt x="47" y="243"/>
                </a:cubicBezTo>
                <a:cubicBezTo>
                  <a:pt x="44" y="230"/>
                  <a:pt x="48" y="220"/>
                  <a:pt x="58" y="212"/>
                </a:cubicBezTo>
                <a:cubicBezTo>
                  <a:pt x="60" y="211"/>
                  <a:pt x="60" y="207"/>
                  <a:pt x="60" y="207"/>
                </a:cubicBezTo>
                <a:cubicBezTo>
                  <a:pt x="61" y="210"/>
                  <a:pt x="63" y="212"/>
                  <a:pt x="66" y="213"/>
                </a:cubicBezTo>
                <a:cubicBezTo>
                  <a:pt x="76" y="214"/>
                  <a:pt x="83" y="224"/>
                  <a:pt x="85" y="234"/>
                </a:cubicBezTo>
                <a:cubicBezTo>
                  <a:pt x="88" y="247"/>
                  <a:pt x="84" y="260"/>
                  <a:pt x="75" y="264"/>
                </a:cubicBezTo>
                <a:cubicBezTo>
                  <a:pt x="75" y="263"/>
                  <a:pt x="74" y="261"/>
                  <a:pt x="73" y="259"/>
                </a:cubicBezTo>
                <a:cubicBezTo>
                  <a:pt x="71" y="251"/>
                  <a:pt x="76" y="239"/>
                  <a:pt x="82" y="233"/>
                </a:cubicBezTo>
                <a:cubicBezTo>
                  <a:pt x="73" y="241"/>
                  <a:pt x="71" y="249"/>
                  <a:pt x="70" y="253"/>
                </a:cubicBezTo>
                <a:cubicBezTo>
                  <a:pt x="67" y="244"/>
                  <a:pt x="65" y="236"/>
                  <a:pt x="73" y="226"/>
                </a:cubicBezTo>
                <a:cubicBezTo>
                  <a:pt x="67" y="232"/>
                  <a:pt x="66" y="237"/>
                  <a:pt x="66" y="240"/>
                </a:cubicBezTo>
                <a:cubicBezTo>
                  <a:pt x="65" y="238"/>
                  <a:pt x="65" y="236"/>
                  <a:pt x="64" y="234"/>
                </a:cubicBezTo>
                <a:cubicBezTo>
                  <a:pt x="64" y="232"/>
                  <a:pt x="64" y="231"/>
                  <a:pt x="63" y="230"/>
                </a:cubicBezTo>
                <a:cubicBezTo>
                  <a:pt x="64" y="226"/>
                  <a:pt x="66" y="222"/>
                  <a:pt x="68" y="219"/>
                </a:cubicBezTo>
                <a:cubicBezTo>
                  <a:pt x="65" y="222"/>
                  <a:pt x="64" y="225"/>
                  <a:pt x="63" y="227"/>
                </a:cubicBezTo>
                <a:cubicBezTo>
                  <a:pt x="61" y="217"/>
                  <a:pt x="60" y="211"/>
                  <a:pt x="60" y="211"/>
                </a:cubicBezTo>
                <a:cubicBezTo>
                  <a:pt x="60" y="211"/>
                  <a:pt x="61" y="226"/>
                  <a:pt x="62" y="235"/>
                </a:cubicBezTo>
                <a:cubicBezTo>
                  <a:pt x="60" y="232"/>
                  <a:pt x="57" y="229"/>
                  <a:pt x="52" y="227"/>
                </a:cubicBezTo>
                <a:cubicBezTo>
                  <a:pt x="63" y="232"/>
                  <a:pt x="64" y="245"/>
                  <a:pt x="67" y="256"/>
                </a:cubicBezTo>
                <a:cubicBezTo>
                  <a:pt x="65" y="253"/>
                  <a:pt x="60" y="250"/>
                  <a:pt x="50" y="249"/>
                </a:cubicBezTo>
                <a:cubicBezTo>
                  <a:pt x="58" y="250"/>
                  <a:pt x="67" y="255"/>
                  <a:pt x="69" y="263"/>
                </a:cubicBezTo>
                <a:cubicBezTo>
                  <a:pt x="70" y="265"/>
                  <a:pt x="70" y="265"/>
                  <a:pt x="70" y="265"/>
                </a:cubicBezTo>
                <a:close/>
                <a:moveTo>
                  <a:pt x="77" y="270"/>
                </a:moveTo>
                <a:cubicBezTo>
                  <a:pt x="78" y="263"/>
                  <a:pt x="85" y="258"/>
                  <a:pt x="94" y="257"/>
                </a:cubicBezTo>
                <a:cubicBezTo>
                  <a:pt x="104" y="257"/>
                  <a:pt x="110" y="261"/>
                  <a:pt x="113" y="269"/>
                </a:cubicBezTo>
                <a:cubicBezTo>
                  <a:pt x="114" y="270"/>
                  <a:pt x="117" y="271"/>
                  <a:pt x="117" y="271"/>
                </a:cubicBezTo>
                <a:cubicBezTo>
                  <a:pt x="115" y="271"/>
                  <a:pt x="113" y="272"/>
                  <a:pt x="112" y="274"/>
                </a:cubicBezTo>
                <a:cubicBezTo>
                  <a:pt x="110" y="280"/>
                  <a:pt x="103" y="283"/>
                  <a:pt x="95" y="284"/>
                </a:cubicBezTo>
                <a:cubicBezTo>
                  <a:pt x="86" y="284"/>
                  <a:pt x="79" y="280"/>
                  <a:pt x="77" y="273"/>
                </a:cubicBezTo>
                <a:cubicBezTo>
                  <a:pt x="78" y="273"/>
                  <a:pt x="79" y="273"/>
                  <a:pt x="81" y="272"/>
                </a:cubicBezTo>
                <a:cubicBezTo>
                  <a:pt x="86" y="272"/>
                  <a:pt x="94" y="277"/>
                  <a:pt x="97" y="282"/>
                </a:cubicBezTo>
                <a:cubicBezTo>
                  <a:pt x="92" y="274"/>
                  <a:pt x="88" y="272"/>
                  <a:pt x="85" y="272"/>
                </a:cubicBezTo>
                <a:cubicBezTo>
                  <a:pt x="91" y="270"/>
                  <a:pt x="97" y="270"/>
                  <a:pt x="102" y="276"/>
                </a:cubicBezTo>
                <a:cubicBezTo>
                  <a:pt x="99" y="272"/>
                  <a:pt x="96" y="271"/>
                  <a:pt x="94" y="270"/>
                </a:cubicBezTo>
                <a:cubicBezTo>
                  <a:pt x="96" y="270"/>
                  <a:pt x="97" y="270"/>
                  <a:pt x="99" y="270"/>
                </a:cubicBezTo>
                <a:cubicBezTo>
                  <a:pt x="100" y="270"/>
                  <a:pt x="100" y="270"/>
                  <a:pt x="101" y="270"/>
                </a:cubicBezTo>
                <a:cubicBezTo>
                  <a:pt x="104" y="271"/>
                  <a:pt x="106" y="273"/>
                  <a:pt x="108" y="275"/>
                </a:cubicBezTo>
                <a:cubicBezTo>
                  <a:pt x="106" y="272"/>
                  <a:pt x="105" y="271"/>
                  <a:pt x="103" y="270"/>
                </a:cubicBezTo>
                <a:cubicBezTo>
                  <a:pt x="110" y="270"/>
                  <a:pt x="114" y="270"/>
                  <a:pt x="114" y="270"/>
                </a:cubicBezTo>
                <a:cubicBezTo>
                  <a:pt x="114" y="270"/>
                  <a:pt x="104" y="269"/>
                  <a:pt x="98" y="268"/>
                </a:cubicBezTo>
                <a:cubicBezTo>
                  <a:pt x="100" y="268"/>
                  <a:pt x="103" y="266"/>
                  <a:pt x="104" y="262"/>
                </a:cubicBezTo>
                <a:cubicBezTo>
                  <a:pt x="100" y="269"/>
                  <a:pt x="91" y="268"/>
                  <a:pt x="84" y="269"/>
                </a:cubicBezTo>
                <a:cubicBezTo>
                  <a:pt x="86" y="268"/>
                  <a:pt x="89" y="265"/>
                  <a:pt x="90" y="259"/>
                </a:cubicBezTo>
                <a:cubicBezTo>
                  <a:pt x="89" y="264"/>
                  <a:pt x="84" y="269"/>
                  <a:pt x="79" y="270"/>
                </a:cubicBezTo>
                <a:cubicBezTo>
                  <a:pt x="77" y="270"/>
                  <a:pt x="77" y="270"/>
                  <a:pt x="77" y="270"/>
                </a:cubicBezTo>
                <a:close/>
                <a:moveTo>
                  <a:pt x="71" y="271"/>
                </a:moveTo>
                <a:cubicBezTo>
                  <a:pt x="69" y="267"/>
                  <a:pt x="65" y="265"/>
                  <a:pt x="59" y="266"/>
                </a:cubicBezTo>
                <a:cubicBezTo>
                  <a:pt x="54" y="267"/>
                  <a:pt x="51" y="270"/>
                  <a:pt x="50" y="274"/>
                </a:cubicBezTo>
                <a:cubicBezTo>
                  <a:pt x="49" y="275"/>
                  <a:pt x="48" y="276"/>
                  <a:pt x="48" y="276"/>
                </a:cubicBezTo>
                <a:cubicBezTo>
                  <a:pt x="49" y="276"/>
                  <a:pt x="50" y="276"/>
                  <a:pt x="51" y="277"/>
                </a:cubicBezTo>
                <a:cubicBezTo>
                  <a:pt x="53" y="281"/>
                  <a:pt x="57" y="282"/>
                  <a:pt x="62" y="281"/>
                </a:cubicBezTo>
                <a:cubicBezTo>
                  <a:pt x="67" y="280"/>
                  <a:pt x="71" y="277"/>
                  <a:pt x="71" y="273"/>
                </a:cubicBezTo>
                <a:cubicBezTo>
                  <a:pt x="70" y="273"/>
                  <a:pt x="70" y="273"/>
                  <a:pt x="69" y="273"/>
                </a:cubicBezTo>
                <a:cubicBezTo>
                  <a:pt x="66" y="274"/>
                  <a:pt x="62" y="277"/>
                  <a:pt x="61" y="280"/>
                </a:cubicBezTo>
                <a:cubicBezTo>
                  <a:pt x="62" y="275"/>
                  <a:pt x="65" y="274"/>
                  <a:pt x="66" y="273"/>
                </a:cubicBezTo>
                <a:cubicBezTo>
                  <a:pt x="62" y="273"/>
                  <a:pt x="59" y="273"/>
                  <a:pt x="57" y="278"/>
                </a:cubicBezTo>
                <a:cubicBezTo>
                  <a:pt x="58" y="275"/>
                  <a:pt x="60" y="274"/>
                  <a:pt x="61" y="273"/>
                </a:cubicBezTo>
                <a:cubicBezTo>
                  <a:pt x="60" y="273"/>
                  <a:pt x="59" y="273"/>
                  <a:pt x="58" y="273"/>
                </a:cubicBezTo>
                <a:cubicBezTo>
                  <a:pt x="58" y="274"/>
                  <a:pt x="57" y="274"/>
                  <a:pt x="57" y="274"/>
                </a:cubicBezTo>
                <a:cubicBezTo>
                  <a:pt x="55" y="274"/>
                  <a:pt x="54" y="276"/>
                  <a:pt x="54" y="277"/>
                </a:cubicBezTo>
                <a:cubicBezTo>
                  <a:pt x="54" y="276"/>
                  <a:pt x="55" y="275"/>
                  <a:pt x="56" y="274"/>
                </a:cubicBezTo>
                <a:cubicBezTo>
                  <a:pt x="52" y="275"/>
                  <a:pt x="49" y="275"/>
                  <a:pt x="49" y="275"/>
                </a:cubicBezTo>
                <a:cubicBezTo>
                  <a:pt x="49" y="275"/>
                  <a:pt x="55" y="273"/>
                  <a:pt x="58" y="273"/>
                </a:cubicBezTo>
                <a:cubicBezTo>
                  <a:pt x="57" y="272"/>
                  <a:pt x="55" y="272"/>
                  <a:pt x="54" y="270"/>
                </a:cubicBezTo>
                <a:cubicBezTo>
                  <a:pt x="58" y="273"/>
                  <a:pt x="62" y="272"/>
                  <a:pt x="67" y="271"/>
                </a:cubicBezTo>
                <a:cubicBezTo>
                  <a:pt x="65" y="271"/>
                  <a:pt x="63" y="270"/>
                  <a:pt x="62" y="266"/>
                </a:cubicBezTo>
                <a:cubicBezTo>
                  <a:pt x="63" y="269"/>
                  <a:pt x="67" y="271"/>
                  <a:pt x="70" y="271"/>
                </a:cubicBezTo>
                <a:cubicBezTo>
                  <a:pt x="71" y="271"/>
                  <a:pt x="71" y="271"/>
                  <a:pt x="71" y="271"/>
                </a:cubicBezTo>
                <a:close/>
                <a:moveTo>
                  <a:pt x="133" y="315"/>
                </a:moveTo>
                <a:cubicBezTo>
                  <a:pt x="129" y="315"/>
                  <a:pt x="124" y="317"/>
                  <a:pt x="118" y="319"/>
                </a:cubicBezTo>
                <a:cubicBezTo>
                  <a:pt x="124" y="320"/>
                  <a:pt x="129" y="322"/>
                  <a:pt x="133" y="322"/>
                </a:cubicBezTo>
                <a:cubicBezTo>
                  <a:pt x="141" y="322"/>
                  <a:pt x="147" y="321"/>
                  <a:pt x="148" y="318"/>
                </a:cubicBezTo>
                <a:cubicBezTo>
                  <a:pt x="147" y="315"/>
                  <a:pt x="140" y="314"/>
                  <a:pt x="133" y="315"/>
                </a:cubicBezTo>
                <a:close/>
                <a:moveTo>
                  <a:pt x="825" y="589"/>
                </a:moveTo>
                <a:cubicBezTo>
                  <a:pt x="821" y="589"/>
                  <a:pt x="817" y="586"/>
                  <a:pt x="817" y="581"/>
                </a:cubicBezTo>
                <a:cubicBezTo>
                  <a:pt x="817" y="577"/>
                  <a:pt x="821" y="573"/>
                  <a:pt x="825" y="573"/>
                </a:cubicBezTo>
                <a:cubicBezTo>
                  <a:pt x="829" y="573"/>
                  <a:pt x="833" y="577"/>
                  <a:pt x="833" y="581"/>
                </a:cubicBezTo>
                <a:cubicBezTo>
                  <a:pt x="833" y="586"/>
                  <a:pt x="829" y="589"/>
                  <a:pt x="825" y="589"/>
                </a:cubicBezTo>
                <a:close/>
                <a:moveTo>
                  <a:pt x="1242" y="414"/>
                </a:moveTo>
                <a:cubicBezTo>
                  <a:pt x="1237" y="414"/>
                  <a:pt x="1234" y="411"/>
                  <a:pt x="1234" y="406"/>
                </a:cubicBezTo>
                <a:cubicBezTo>
                  <a:pt x="1234" y="402"/>
                  <a:pt x="1237" y="398"/>
                  <a:pt x="1242" y="398"/>
                </a:cubicBezTo>
                <a:cubicBezTo>
                  <a:pt x="1246" y="398"/>
                  <a:pt x="1249" y="402"/>
                  <a:pt x="1249" y="406"/>
                </a:cubicBezTo>
                <a:cubicBezTo>
                  <a:pt x="1249" y="411"/>
                  <a:pt x="1246" y="414"/>
                  <a:pt x="1242" y="414"/>
                </a:cubicBezTo>
                <a:close/>
                <a:moveTo>
                  <a:pt x="1243" y="429"/>
                </a:moveTo>
                <a:cubicBezTo>
                  <a:pt x="1243" y="426"/>
                  <a:pt x="1239" y="426"/>
                  <a:pt x="1239" y="428"/>
                </a:cubicBezTo>
                <a:cubicBezTo>
                  <a:pt x="1239" y="429"/>
                  <a:pt x="1239" y="429"/>
                  <a:pt x="1239" y="429"/>
                </a:cubicBezTo>
                <a:cubicBezTo>
                  <a:pt x="1239" y="431"/>
                  <a:pt x="1239" y="431"/>
                  <a:pt x="1239" y="431"/>
                </a:cubicBezTo>
                <a:cubicBezTo>
                  <a:pt x="1238" y="432"/>
                  <a:pt x="1238" y="432"/>
                  <a:pt x="1238" y="432"/>
                </a:cubicBezTo>
                <a:cubicBezTo>
                  <a:pt x="1238" y="434"/>
                  <a:pt x="1242" y="435"/>
                  <a:pt x="1242" y="432"/>
                </a:cubicBezTo>
                <a:cubicBezTo>
                  <a:pt x="1242" y="431"/>
                  <a:pt x="1242" y="431"/>
                  <a:pt x="1242" y="431"/>
                </a:cubicBezTo>
                <a:cubicBezTo>
                  <a:pt x="1242" y="430"/>
                  <a:pt x="1242" y="430"/>
                  <a:pt x="1242" y="430"/>
                </a:cubicBezTo>
                <a:cubicBezTo>
                  <a:pt x="1243" y="429"/>
                  <a:pt x="1243" y="429"/>
                  <a:pt x="1243" y="429"/>
                </a:cubicBezTo>
                <a:close/>
                <a:moveTo>
                  <a:pt x="845" y="589"/>
                </a:moveTo>
                <a:cubicBezTo>
                  <a:pt x="843" y="588"/>
                  <a:pt x="842" y="592"/>
                  <a:pt x="844" y="593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6" y="593"/>
                  <a:pt x="846" y="593"/>
                  <a:pt x="846" y="593"/>
                </a:cubicBezTo>
                <a:cubicBezTo>
                  <a:pt x="847" y="594"/>
                  <a:pt x="847" y="594"/>
                  <a:pt x="847" y="594"/>
                </a:cubicBezTo>
                <a:cubicBezTo>
                  <a:pt x="850" y="594"/>
                  <a:pt x="851" y="591"/>
                  <a:pt x="848" y="590"/>
                </a:cubicBezTo>
                <a:cubicBezTo>
                  <a:pt x="847" y="590"/>
                  <a:pt x="847" y="590"/>
                  <a:pt x="847" y="590"/>
                </a:cubicBezTo>
                <a:cubicBezTo>
                  <a:pt x="845" y="589"/>
                  <a:pt x="845" y="589"/>
                  <a:pt x="845" y="589"/>
                </a:cubicBezTo>
                <a:cubicBezTo>
                  <a:pt x="845" y="589"/>
                  <a:pt x="845" y="589"/>
                  <a:pt x="845" y="589"/>
                </a:cubicBezTo>
                <a:close/>
                <a:moveTo>
                  <a:pt x="859" y="593"/>
                </a:moveTo>
                <a:cubicBezTo>
                  <a:pt x="857" y="592"/>
                  <a:pt x="856" y="596"/>
                  <a:pt x="858" y="597"/>
                </a:cubicBezTo>
                <a:cubicBezTo>
                  <a:pt x="858" y="597"/>
                  <a:pt x="858" y="597"/>
                  <a:pt x="858" y="597"/>
                </a:cubicBezTo>
                <a:cubicBezTo>
                  <a:pt x="860" y="597"/>
                  <a:pt x="860" y="597"/>
                  <a:pt x="860" y="597"/>
                </a:cubicBezTo>
                <a:cubicBezTo>
                  <a:pt x="862" y="597"/>
                  <a:pt x="862" y="597"/>
                  <a:pt x="862" y="597"/>
                </a:cubicBezTo>
                <a:cubicBezTo>
                  <a:pt x="864" y="598"/>
                  <a:pt x="865" y="594"/>
                  <a:pt x="862" y="594"/>
                </a:cubicBezTo>
                <a:cubicBezTo>
                  <a:pt x="861" y="594"/>
                  <a:pt x="861" y="594"/>
                  <a:pt x="861" y="594"/>
                </a:cubicBezTo>
                <a:cubicBezTo>
                  <a:pt x="859" y="593"/>
                  <a:pt x="859" y="593"/>
                  <a:pt x="859" y="593"/>
                </a:cubicBezTo>
                <a:cubicBezTo>
                  <a:pt x="859" y="593"/>
                  <a:pt x="859" y="593"/>
                  <a:pt x="859" y="593"/>
                </a:cubicBezTo>
                <a:close/>
                <a:moveTo>
                  <a:pt x="873" y="596"/>
                </a:moveTo>
                <a:cubicBezTo>
                  <a:pt x="871" y="596"/>
                  <a:pt x="870" y="599"/>
                  <a:pt x="872" y="600"/>
                </a:cubicBezTo>
                <a:cubicBezTo>
                  <a:pt x="873" y="600"/>
                  <a:pt x="873" y="600"/>
                  <a:pt x="873" y="600"/>
                </a:cubicBezTo>
                <a:cubicBezTo>
                  <a:pt x="875" y="600"/>
                  <a:pt x="875" y="600"/>
                  <a:pt x="875" y="600"/>
                </a:cubicBezTo>
                <a:cubicBezTo>
                  <a:pt x="876" y="600"/>
                  <a:pt x="876" y="600"/>
                  <a:pt x="876" y="600"/>
                </a:cubicBezTo>
                <a:cubicBezTo>
                  <a:pt x="878" y="601"/>
                  <a:pt x="879" y="597"/>
                  <a:pt x="877" y="597"/>
                </a:cubicBezTo>
                <a:cubicBezTo>
                  <a:pt x="876" y="597"/>
                  <a:pt x="876" y="597"/>
                  <a:pt x="876" y="597"/>
                </a:cubicBezTo>
                <a:cubicBezTo>
                  <a:pt x="874" y="596"/>
                  <a:pt x="874" y="596"/>
                  <a:pt x="874" y="596"/>
                </a:cubicBezTo>
                <a:cubicBezTo>
                  <a:pt x="873" y="596"/>
                  <a:pt x="873" y="596"/>
                  <a:pt x="873" y="596"/>
                </a:cubicBezTo>
                <a:close/>
                <a:moveTo>
                  <a:pt x="887" y="599"/>
                </a:moveTo>
                <a:cubicBezTo>
                  <a:pt x="885" y="598"/>
                  <a:pt x="884" y="602"/>
                  <a:pt x="887" y="602"/>
                </a:cubicBezTo>
                <a:cubicBezTo>
                  <a:pt x="887" y="602"/>
                  <a:pt x="887" y="602"/>
                  <a:pt x="887" y="602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3" y="603"/>
                  <a:pt x="893" y="600"/>
                  <a:pt x="891" y="599"/>
                </a:cubicBezTo>
                <a:cubicBezTo>
                  <a:pt x="890" y="599"/>
                  <a:pt x="890" y="599"/>
                  <a:pt x="890" y="599"/>
                </a:cubicBezTo>
                <a:cubicBezTo>
                  <a:pt x="888" y="599"/>
                  <a:pt x="888" y="599"/>
                  <a:pt x="888" y="599"/>
                </a:cubicBezTo>
                <a:cubicBezTo>
                  <a:pt x="887" y="599"/>
                  <a:pt x="887" y="599"/>
                  <a:pt x="887" y="599"/>
                </a:cubicBezTo>
                <a:close/>
                <a:moveTo>
                  <a:pt x="902" y="601"/>
                </a:moveTo>
                <a:cubicBezTo>
                  <a:pt x="899" y="600"/>
                  <a:pt x="899" y="604"/>
                  <a:pt x="901" y="604"/>
                </a:cubicBezTo>
                <a:cubicBezTo>
                  <a:pt x="902" y="604"/>
                  <a:pt x="902" y="604"/>
                  <a:pt x="902" y="604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7" y="605"/>
                  <a:pt x="908" y="601"/>
                  <a:pt x="905" y="601"/>
                </a:cubicBezTo>
                <a:cubicBezTo>
                  <a:pt x="905" y="601"/>
                  <a:pt x="905" y="601"/>
                  <a:pt x="905" y="601"/>
                </a:cubicBezTo>
                <a:cubicBezTo>
                  <a:pt x="903" y="601"/>
                  <a:pt x="903" y="601"/>
                  <a:pt x="903" y="601"/>
                </a:cubicBezTo>
                <a:cubicBezTo>
                  <a:pt x="902" y="601"/>
                  <a:pt x="902" y="601"/>
                  <a:pt x="902" y="601"/>
                </a:cubicBezTo>
                <a:close/>
                <a:moveTo>
                  <a:pt x="916" y="602"/>
                </a:moveTo>
                <a:cubicBezTo>
                  <a:pt x="914" y="602"/>
                  <a:pt x="914" y="606"/>
                  <a:pt x="916" y="606"/>
                </a:cubicBezTo>
                <a:cubicBezTo>
                  <a:pt x="917" y="606"/>
                  <a:pt x="917" y="606"/>
                  <a:pt x="917" y="606"/>
                </a:cubicBezTo>
                <a:cubicBezTo>
                  <a:pt x="919" y="606"/>
                  <a:pt x="919" y="606"/>
                  <a:pt x="919" y="606"/>
                </a:cubicBezTo>
                <a:cubicBezTo>
                  <a:pt x="920" y="606"/>
                  <a:pt x="920" y="606"/>
                  <a:pt x="920" y="606"/>
                </a:cubicBezTo>
                <a:cubicBezTo>
                  <a:pt x="922" y="606"/>
                  <a:pt x="922" y="602"/>
                  <a:pt x="920" y="602"/>
                </a:cubicBezTo>
                <a:cubicBezTo>
                  <a:pt x="919" y="602"/>
                  <a:pt x="919" y="602"/>
                  <a:pt x="919" y="602"/>
                </a:cubicBezTo>
                <a:cubicBezTo>
                  <a:pt x="917" y="602"/>
                  <a:pt x="917" y="602"/>
                  <a:pt x="917" y="602"/>
                </a:cubicBezTo>
                <a:cubicBezTo>
                  <a:pt x="916" y="602"/>
                  <a:pt x="916" y="602"/>
                  <a:pt x="916" y="602"/>
                </a:cubicBezTo>
                <a:close/>
                <a:moveTo>
                  <a:pt x="931" y="603"/>
                </a:moveTo>
                <a:cubicBezTo>
                  <a:pt x="928" y="603"/>
                  <a:pt x="928" y="606"/>
                  <a:pt x="931" y="606"/>
                </a:cubicBezTo>
                <a:cubicBezTo>
                  <a:pt x="932" y="606"/>
                  <a:pt x="932" y="606"/>
                  <a:pt x="932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7" y="606"/>
                  <a:pt x="937" y="603"/>
                  <a:pt x="934" y="603"/>
                </a:cubicBezTo>
                <a:cubicBezTo>
                  <a:pt x="934" y="603"/>
                  <a:pt x="934" y="603"/>
                  <a:pt x="934" y="603"/>
                </a:cubicBezTo>
                <a:cubicBezTo>
                  <a:pt x="932" y="603"/>
                  <a:pt x="932" y="603"/>
                  <a:pt x="932" y="603"/>
                </a:cubicBezTo>
                <a:cubicBezTo>
                  <a:pt x="931" y="603"/>
                  <a:pt x="931" y="603"/>
                  <a:pt x="931" y="603"/>
                </a:cubicBezTo>
                <a:close/>
                <a:moveTo>
                  <a:pt x="945" y="603"/>
                </a:moveTo>
                <a:cubicBezTo>
                  <a:pt x="943" y="603"/>
                  <a:pt x="943" y="606"/>
                  <a:pt x="945" y="606"/>
                </a:cubicBezTo>
                <a:cubicBezTo>
                  <a:pt x="946" y="606"/>
                  <a:pt x="946" y="606"/>
                  <a:pt x="946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51" y="606"/>
                  <a:pt x="951" y="603"/>
                  <a:pt x="949" y="603"/>
                </a:cubicBezTo>
                <a:cubicBezTo>
                  <a:pt x="948" y="603"/>
                  <a:pt x="948" y="603"/>
                  <a:pt x="948" y="603"/>
                </a:cubicBezTo>
                <a:cubicBezTo>
                  <a:pt x="946" y="603"/>
                  <a:pt x="946" y="603"/>
                  <a:pt x="946" y="603"/>
                </a:cubicBezTo>
                <a:cubicBezTo>
                  <a:pt x="945" y="603"/>
                  <a:pt x="945" y="603"/>
                  <a:pt x="945" y="603"/>
                </a:cubicBezTo>
                <a:close/>
                <a:moveTo>
                  <a:pt x="960" y="602"/>
                </a:moveTo>
                <a:cubicBezTo>
                  <a:pt x="957" y="602"/>
                  <a:pt x="957" y="606"/>
                  <a:pt x="960" y="606"/>
                </a:cubicBezTo>
                <a:cubicBezTo>
                  <a:pt x="961" y="606"/>
                  <a:pt x="961" y="606"/>
                  <a:pt x="961" y="606"/>
                </a:cubicBezTo>
                <a:cubicBezTo>
                  <a:pt x="963" y="606"/>
                  <a:pt x="963" y="606"/>
                  <a:pt x="963" y="606"/>
                </a:cubicBezTo>
                <a:cubicBezTo>
                  <a:pt x="964" y="606"/>
                  <a:pt x="964" y="606"/>
                  <a:pt x="964" y="606"/>
                </a:cubicBezTo>
                <a:cubicBezTo>
                  <a:pt x="966" y="606"/>
                  <a:pt x="966" y="602"/>
                  <a:pt x="963" y="602"/>
                </a:cubicBezTo>
                <a:cubicBezTo>
                  <a:pt x="963" y="602"/>
                  <a:pt x="963" y="602"/>
                  <a:pt x="963" y="602"/>
                </a:cubicBezTo>
                <a:cubicBezTo>
                  <a:pt x="961" y="602"/>
                  <a:pt x="961" y="602"/>
                  <a:pt x="961" y="602"/>
                </a:cubicBezTo>
                <a:cubicBezTo>
                  <a:pt x="960" y="602"/>
                  <a:pt x="960" y="602"/>
                  <a:pt x="960" y="602"/>
                </a:cubicBezTo>
                <a:close/>
                <a:moveTo>
                  <a:pt x="974" y="601"/>
                </a:moveTo>
                <a:cubicBezTo>
                  <a:pt x="972" y="602"/>
                  <a:pt x="972" y="605"/>
                  <a:pt x="975" y="605"/>
                </a:cubicBezTo>
                <a:cubicBezTo>
                  <a:pt x="976" y="605"/>
                  <a:pt x="976" y="605"/>
                  <a:pt x="976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81" y="604"/>
                  <a:pt x="980" y="601"/>
                  <a:pt x="978" y="601"/>
                </a:cubicBezTo>
                <a:cubicBezTo>
                  <a:pt x="978" y="601"/>
                  <a:pt x="978" y="601"/>
                  <a:pt x="978" y="601"/>
                </a:cubicBezTo>
                <a:cubicBezTo>
                  <a:pt x="975" y="601"/>
                  <a:pt x="975" y="601"/>
                  <a:pt x="975" y="601"/>
                </a:cubicBezTo>
                <a:cubicBezTo>
                  <a:pt x="974" y="601"/>
                  <a:pt x="974" y="601"/>
                  <a:pt x="974" y="601"/>
                </a:cubicBezTo>
                <a:close/>
                <a:moveTo>
                  <a:pt x="989" y="600"/>
                </a:moveTo>
                <a:cubicBezTo>
                  <a:pt x="986" y="600"/>
                  <a:pt x="987" y="604"/>
                  <a:pt x="989" y="603"/>
                </a:cubicBezTo>
                <a:cubicBezTo>
                  <a:pt x="990" y="603"/>
                  <a:pt x="990" y="603"/>
                  <a:pt x="990" y="603"/>
                </a:cubicBezTo>
                <a:cubicBezTo>
                  <a:pt x="992" y="603"/>
                  <a:pt x="992" y="603"/>
                  <a:pt x="992" y="603"/>
                </a:cubicBezTo>
                <a:cubicBezTo>
                  <a:pt x="993" y="603"/>
                  <a:pt x="993" y="603"/>
                  <a:pt x="993" y="603"/>
                </a:cubicBezTo>
                <a:cubicBezTo>
                  <a:pt x="995" y="602"/>
                  <a:pt x="995" y="599"/>
                  <a:pt x="992" y="599"/>
                </a:cubicBezTo>
                <a:cubicBezTo>
                  <a:pt x="992" y="599"/>
                  <a:pt x="992" y="599"/>
                  <a:pt x="992" y="599"/>
                </a:cubicBezTo>
                <a:cubicBezTo>
                  <a:pt x="990" y="600"/>
                  <a:pt x="990" y="600"/>
                  <a:pt x="990" y="600"/>
                </a:cubicBezTo>
                <a:cubicBezTo>
                  <a:pt x="989" y="600"/>
                  <a:pt x="989" y="600"/>
                  <a:pt x="989" y="600"/>
                </a:cubicBezTo>
                <a:close/>
                <a:moveTo>
                  <a:pt x="1003" y="598"/>
                </a:moveTo>
                <a:cubicBezTo>
                  <a:pt x="1001" y="598"/>
                  <a:pt x="1001" y="602"/>
                  <a:pt x="1004" y="601"/>
                </a:cubicBezTo>
                <a:cubicBezTo>
                  <a:pt x="1005" y="601"/>
                  <a:pt x="1005" y="601"/>
                  <a:pt x="1005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10" y="600"/>
                  <a:pt x="1009" y="597"/>
                  <a:pt x="1007" y="597"/>
                </a:cubicBezTo>
                <a:cubicBezTo>
                  <a:pt x="1006" y="597"/>
                  <a:pt x="1006" y="597"/>
                  <a:pt x="1006" y="597"/>
                </a:cubicBezTo>
                <a:cubicBezTo>
                  <a:pt x="1004" y="597"/>
                  <a:pt x="1004" y="597"/>
                  <a:pt x="1004" y="597"/>
                </a:cubicBezTo>
                <a:cubicBezTo>
                  <a:pt x="1003" y="598"/>
                  <a:pt x="1003" y="598"/>
                  <a:pt x="1003" y="598"/>
                </a:cubicBezTo>
                <a:close/>
                <a:moveTo>
                  <a:pt x="1017" y="595"/>
                </a:moveTo>
                <a:cubicBezTo>
                  <a:pt x="1015" y="595"/>
                  <a:pt x="1016" y="599"/>
                  <a:pt x="1018" y="599"/>
                </a:cubicBezTo>
                <a:cubicBezTo>
                  <a:pt x="1019" y="598"/>
                  <a:pt x="1019" y="598"/>
                  <a:pt x="1019" y="598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2" y="598"/>
                  <a:pt x="1022" y="598"/>
                  <a:pt x="1022" y="598"/>
                </a:cubicBezTo>
                <a:cubicBezTo>
                  <a:pt x="1024" y="597"/>
                  <a:pt x="1023" y="594"/>
                  <a:pt x="1021" y="594"/>
                </a:cubicBezTo>
                <a:cubicBezTo>
                  <a:pt x="1020" y="594"/>
                  <a:pt x="1020" y="594"/>
                  <a:pt x="1020" y="594"/>
                </a:cubicBezTo>
                <a:cubicBezTo>
                  <a:pt x="1018" y="595"/>
                  <a:pt x="1018" y="595"/>
                  <a:pt x="1018" y="595"/>
                </a:cubicBezTo>
                <a:cubicBezTo>
                  <a:pt x="1017" y="595"/>
                  <a:pt x="1017" y="595"/>
                  <a:pt x="1017" y="595"/>
                </a:cubicBezTo>
                <a:close/>
                <a:moveTo>
                  <a:pt x="1031" y="592"/>
                </a:moveTo>
                <a:cubicBezTo>
                  <a:pt x="1029" y="593"/>
                  <a:pt x="1030" y="596"/>
                  <a:pt x="1032" y="595"/>
                </a:cubicBezTo>
                <a:cubicBezTo>
                  <a:pt x="1033" y="595"/>
                  <a:pt x="1033" y="595"/>
                  <a:pt x="1033" y="595"/>
                </a:cubicBezTo>
                <a:cubicBezTo>
                  <a:pt x="1035" y="595"/>
                  <a:pt x="1035" y="595"/>
                  <a:pt x="1035" y="595"/>
                </a:cubicBezTo>
                <a:cubicBezTo>
                  <a:pt x="1036" y="595"/>
                  <a:pt x="1036" y="595"/>
                  <a:pt x="1036" y="595"/>
                </a:cubicBezTo>
                <a:cubicBezTo>
                  <a:pt x="1038" y="594"/>
                  <a:pt x="1037" y="590"/>
                  <a:pt x="1035" y="591"/>
                </a:cubicBezTo>
                <a:cubicBezTo>
                  <a:pt x="1034" y="591"/>
                  <a:pt x="1034" y="591"/>
                  <a:pt x="1034" y="591"/>
                </a:cubicBezTo>
                <a:cubicBezTo>
                  <a:pt x="1032" y="592"/>
                  <a:pt x="1032" y="592"/>
                  <a:pt x="1032" y="592"/>
                </a:cubicBezTo>
                <a:cubicBezTo>
                  <a:pt x="1031" y="592"/>
                  <a:pt x="1031" y="592"/>
                  <a:pt x="1031" y="592"/>
                </a:cubicBezTo>
                <a:close/>
                <a:moveTo>
                  <a:pt x="1046" y="588"/>
                </a:moveTo>
                <a:cubicBezTo>
                  <a:pt x="1043" y="589"/>
                  <a:pt x="1044" y="593"/>
                  <a:pt x="1047" y="592"/>
                </a:cubicBezTo>
                <a:cubicBezTo>
                  <a:pt x="1047" y="592"/>
                  <a:pt x="1047" y="592"/>
                  <a:pt x="1047" y="592"/>
                </a:cubicBezTo>
                <a:cubicBezTo>
                  <a:pt x="1049" y="591"/>
                  <a:pt x="1049" y="591"/>
                  <a:pt x="1049" y="591"/>
                </a:cubicBezTo>
                <a:cubicBezTo>
                  <a:pt x="1050" y="591"/>
                  <a:pt x="1050" y="591"/>
                  <a:pt x="1050" y="591"/>
                </a:cubicBezTo>
                <a:cubicBezTo>
                  <a:pt x="1052" y="590"/>
                  <a:pt x="1051" y="587"/>
                  <a:pt x="1049" y="587"/>
                </a:cubicBezTo>
                <a:cubicBezTo>
                  <a:pt x="1048" y="588"/>
                  <a:pt x="1048" y="588"/>
                  <a:pt x="1048" y="588"/>
                </a:cubicBezTo>
                <a:cubicBezTo>
                  <a:pt x="1046" y="588"/>
                  <a:pt x="1046" y="588"/>
                  <a:pt x="1046" y="588"/>
                </a:cubicBezTo>
                <a:cubicBezTo>
                  <a:pt x="1046" y="588"/>
                  <a:pt x="1046" y="588"/>
                  <a:pt x="1046" y="588"/>
                </a:cubicBezTo>
                <a:close/>
                <a:moveTo>
                  <a:pt x="1060" y="584"/>
                </a:moveTo>
                <a:cubicBezTo>
                  <a:pt x="1057" y="585"/>
                  <a:pt x="1058" y="589"/>
                  <a:pt x="1061" y="588"/>
                </a:cubicBezTo>
                <a:cubicBezTo>
                  <a:pt x="1061" y="588"/>
                  <a:pt x="1061" y="588"/>
                  <a:pt x="1061" y="588"/>
                </a:cubicBezTo>
                <a:cubicBezTo>
                  <a:pt x="1063" y="587"/>
                  <a:pt x="1063" y="587"/>
                  <a:pt x="1063" y="587"/>
                </a:cubicBezTo>
                <a:cubicBezTo>
                  <a:pt x="1064" y="587"/>
                  <a:pt x="1064" y="587"/>
                  <a:pt x="1064" y="587"/>
                </a:cubicBezTo>
                <a:cubicBezTo>
                  <a:pt x="1066" y="586"/>
                  <a:pt x="1065" y="582"/>
                  <a:pt x="1063" y="583"/>
                </a:cubicBezTo>
                <a:cubicBezTo>
                  <a:pt x="1062" y="584"/>
                  <a:pt x="1062" y="584"/>
                  <a:pt x="1062" y="584"/>
                </a:cubicBezTo>
                <a:cubicBezTo>
                  <a:pt x="1060" y="584"/>
                  <a:pt x="1060" y="584"/>
                  <a:pt x="1060" y="584"/>
                </a:cubicBezTo>
                <a:cubicBezTo>
                  <a:pt x="1060" y="584"/>
                  <a:pt x="1060" y="584"/>
                  <a:pt x="1060" y="584"/>
                </a:cubicBezTo>
                <a:close/>
                <a:moveTo>
                  <a:pt x="1073" y="580"/>
                </a:moveTo>
                <a:cubicBezTo>
                  <a:pt x="1071" y="580"/>
                  <a:pt x="1072" y="584"/>
                  <a:pt x="1075" y="583"/>
                </a:cubicBezTo>
                <a:cubicBezTo>
                  <a:pt x="1076" y="583"/>
                  <a:pt x="1076" y="583"/>
                  <a:pt x="1076" y="583"/>
                </a:cubicBezTo>
                <a:cubicBezTo>
                  <a:pt x="1078" y="582"/>
                  <a:pt x="1078" y="582"/>
                  <a:pt x="1078" y="582"/>
                </a:cubicBezTo>
                <a:cubicBezTo>
                  <a:pt x="1080" y="581"/>
                  <a:pt x="1079" y="578"/>
                  <a:pt x="1077" y="579"/>
                </a:cubicBezTo>
                <a:cubicBezTo>
                  <a:pt x="1075" y="579"/>
                  <a:pt x="1075" y="579"/>
                  <a:pt x="1075" y="579"/>
                </a:cubicBezTo>
                <a:cubicBezTo>
                  <a:pt x="1073" y="580"/>
                  <a:pt x="1073" y="580"/>
                  <a:pt x="1073" y="580"/>
                </a:cubicBezTo>
                <a:close/>
                <a:moveTo>
                  <a:pt x="1087" y="575"/>
                </a:moveTo>
                <a:cubicBezTo>
                  <a:pt x="1085" y="575"/>
                  <a:pt x="1086" y="579"/>
                  <a:pt x="1088" y="578"/>
                </a:cubicBezTo>
                <a:cubicBezTo>
                  <a:pt x="1089" y="578"/>
                  <a:pt x="1089" y="578"/>
                  <a:pt x="1089" y="578"/>
                </a:cubicBezTo>
                <a:cubicBezTo>
                  <a:pt x="1091" y="577"/>
                  <a:pt x="1091" y="577"/>
                  <a:pt x="1091" y="577"/>
                </a:cubicBezTo>
                <a:cubicBezTo>
                  <a:pt x="1092" y="577"/>
                  <a:pt x="1092" y="577"/>
                  <a:pt x="1092" y="577"/>
                </a:cubicBezTo>
                <a:cubicBezTo>
                  <a:pt x="1094" y="576"/>
                  <a:pt x="1093" y="573"/>
                  <a:pt x="1090" y="573"/>
                </a:cubicBezTo>
                <a:cubicBezTo>
                  <a:pt x="1090" y="573"/>
                  <a:pt x="1090" y="573"/>
                  <a:pt x="1090" y="573"/>
                </a:cubicBezTo>
                <a:cubicBezTo>
                  <a:pt x="1088" y="574"/>
                  <a:pt x="1088" y="574"/>
                  <a:pt x="1088" y="574"/>
                </a:cubicBezTo>
                <a:cubicBezTo>
                  <a:pt x="1087" y="575"/>
                  <a:pt x="1087" y="575"/>
                  <a:pt x="1087" y="575"/>
                </a:cubicBezTo>
                <a:close/>
                <a:moveTo>
                  <a:pt x="1100" y="569"/>
                </a:moveTo>
                <a:cubicBezTo>
                  <a:pt x="1098" y="570"/>
                  <a:pt x="1100" y="573"/>
                  <a:pt x="1102" y="572"/>
                </a:cubicBezTo>
                <a:cubicBezTo>
                  <a:pt x="1102" y="572"/>
                  <a:pt x="1102" y="572"/>
                  <a:pt x="1102" y="572"/>
                </a:cubicBezTo>
                <a:cubicBezTo>
                  <a:pt x="1104" y="572"/>
                  <a:pt x="1104" y="572"/>
                  <a:pt x="1104" y="572"/>
                </a:cubicBezTo>
                <a:cubicBezTo>
                  <a:pt x="1105" y="571"/>
                  <a:pt x="1105" y="571"/>
                  <a:pt x="1105" y="571"/>
                </a:cubicBezTo>
                <a:cubicBezTo>
                  <a:pt x="1107" y="570"/>
                  <a:pt x="1106" y="567"/>
                  <a:pt x="1104" y="568"/>
                </a:cubicBezTo>
                <a:cubicBezTo>
                  <a:pt x="1102" y="568"/>
                  <a:pt x="1102" y="568"/>
                  <a:pt x="1102" y="568"/>
                </a:cubicBezTo>
                <a:cubicBezTo>
                  <a:pt x="1101" y="569"/>
                  <a:pt x="1101" y="569"/>
                  <a:pt x="1101" y="569"/>
                </a:cubicBezTo>
                <a:cubicBezTo>
                  <a:pt x="1100" y="569"/>
                  <a:pt x="1100" y="569"/>
                  <a:pt x="1100" y="569"/>
                </a:cubicBezTo>
                <a:close/>
                <a:moveTo>
                  <a:pt x="1114" y="563"/>
                </a:moveTo>
                <a:cubicBezTo>
                  <a:pt x="1111" y="564"/>
                  <a:pt x="1113" y="567"/>
                  <a:pt x="1115" y="566"/>
                </a:cubicBezTo>
                <a:cubicBezTo>
                  <a:pt x="1116" y="566"/>
                  <a:pt x="1116" y="566"/>
                  <a:pt x="1116" y="566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21" y="564"/>
                  <a:pt x="1119" y="560"/>
                  <a:pt x="1117" y="561"/>
                </a:cubicBezTo>
                <a:cubicBezTo>
                  <a:pt x="1116" y="562"/>
                  <a:pt x="1116" y="562"/>
                  <a:pt x="1116" y="562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14" y="563"/>
                  <a:pt x="1114" y="563"/>
                  <a:pt x="1114" y="563"/>
                </a:cubicBezTo>
                <a:close/>
                <a:moveTo>
                  <a:pt x="1126" y="557"/>
                </a:moveTo>
                <a:cubicBezTo>
                  <a:pt x="1124" y="558"/>
                  <a:pt x="1126" y="561"/>
                  <a:pt x="1128" y="560"/>
                </a:cubicBezTo>
                <a:cubicBezTo>
                  <a:pt x="1128" y="560"/>
                  <a:pt x="1128" y="560"/>
                  <a:pt x="1128" y="560"/>
                </a:cubicBezTo>
                <a:cubicBezTo>
                  <a:pt x="1130" y="559"/>
                  <a:pt x="1130" y="559"/>
                  <a:pt x="1130" y="559"/>
                </a:cubicBezTo>
                <a:cubicBezTo>
                  <a:pt x="1131" y="558"/>
                  <a:pt x="1131" y="558"/>
                  <a:pt x="1131" y="558"/>
                </a:cubicBezTo>
                <a:cubicBezTo>
                  <a:pt x="1133" y="557"/>
                  <a:pt x="1132" y="554"/>
                  <a:pt x="1130" y="555"/>
                </a:cubicBezTo>
                <a:cubicBezTo>
                  <a:pt x="1128" y="556"/>
                  <a:pt x="1128" y="556"/>
                  <a:pt x="1128" y="556"/>
                </a:cubicBezTo>
                <a:cubicBezTo>
                  <a:pt x="1127" y="557"/>
                  <a:pt x="1127" y="557"/>
                  <a:pt x="1127" y="557"/>
                </a:cubicBezTo>
                <a:cubicBezTo>
                  <a:pt x="1126" y="557"/>
                  <a:pt x="1126" y="557"/>
                  <a:pt x="1126" y="557"/>
                </a:cubicBezTo>
                <a:close/>
                <a:moveTo>
                  <a:pt x="1139" y="549"/>
                </a:moveTo>
                <a:cubicBezTo>
                  <a:pt x="1137" y="550"/>
                  <a:pt x="1139" y="554"/>
                  <a:pt x="1141" y="553"/>
                </a:cubicBezTo>
                <a:cubicBezTo>
                  <a:pt x="1141" y="552"/>
                  <a:pt x="1141" y="552"/>
                  <a:pt x="1141" y="552"/>
                </a:cubicBezTo>
                <a:cubicBezTo>
                  <a:pt x="1143" y="551"/>
                  <a:pt x="1143" y="551"/>
                  <a:pt x="1143" y="551"/>
                </a:cubicBezTo>
                <a:cubicBezTo>
                  <a:pt x="1144" y="551"/>
                  <a:pt x="1144" y="551"/>
                  <a:pt x="1144" y="551"/>
                </a:cubicBezTo>
                <a:cubicBezTo>
                  <a:pt x="1146" y="550"/>
                  <a:pt x="1145" y="547"/>
                  <a:pt x="1142" y="548"/>
                </a:cubicBezTo>
                <a:cubicBezTo>
                  <a:pt x="1141" y="548"/>
                  <a:pt x="1141" y="548"/>
                  <a:pt x="1141" y="548"/>
                </a:cubicBezTo>
                <a:cubicBezTo>
                  <a:pt x="1140" y="549"/>
                  <a:pt x="1140" y="549"/>
                  <a:pt x="1140" y="549"/>
                </a:cubicBezTo>
                <a:cubicBezTo>
                  <a:pt x="1139" y="549"/>
                  <a:pt x="1139" y="549"/>
                  <a:pt x="1139" y="549"/>
                </a:cubicBezTo>
                <a:close/>
                <a:moveTo>
                  <a:pt x="1152" y="542"/>
                </a:moveTo>
                <a:cubicBezTo>
                  <a:pt x="1150" y="543"/>
                  <a:pt x="1151" y="546"/>
                  <a:pt x="1154" y="545"/>
                </a:cubicBezTo>
                <a:cubicBezTo>
                  <a:pt x="1154" y="545"/>
                  <a:pt x="1154" y="545"/>
                  <a:pt x="1154" y="545"/>
                </a:cubicBezTo>
                <a:cubicBezTo>
                  <a:pt x="1156" y="544"/>
                  <a:pt x="1156" y="544"/>
                  <a:pt x="1156" y="544"/>
                </a:cubicBezTo>
                <a:cubicBezTo>
                  <a:pt x="1157" y="543"/>
                  <a:pt x="1157" y="543"/>
                  <a:pt x="1157" y="543"/>
                </a:cubicBezTo>
                <a:cubicBezTo>
                  <a:pt x="1159" y="541"/>
                  <a:pt x="1156" y="539"/>
                  <a:pt x="1155" y="540"/>
                </a:cubicBezTo>
                <a:cubicBezTo>
                  <a:pt x="1154" y="541"/>
                  <a:pt x="1154" y="541"/>
                  <a:pt x="1154" y="541"/>
                </a:cubicBezTo>
                <a:cubicBezTo>
                  <a:pt x="1152" y="542"/>
                  <a:pt x="1152" y="542"/>
                  <a:pt x="1152" y="542"/>
                </a:cubicBezTo>
                <a:cubicBezTo>
                  <a:pt x="1152" y="542"/>
                  <a:pt x="1152" y="542"/>
                  <a:pt x="1152" y="542"/>
                </a:cubicBezTo>
                <a:close/>
                <a:moveTo>
                  <a:pt x="1164" y="534"/>
                </a:moveTo>
                <a:cubicBezTo>
                  <a:pt x="1162" y="535"/>
                  <a:pt x="1164" y="538"/>
                  <a:pt x="1166" y="537"/>
                </a:cubicBezTo>
                <a:cubicBezTo>
                  <a:pt x="1166" y="537"/>
                  <a:pt x="1166" y="537"/>
                  <a:pt x="1166" y="537"/>
                </a:cubicBezTo>
                <a:cubicBezTo>
                  <a:pt x="1167" y="535"/>
                  <a:pt x="1167" y="535"/>
                  <a:pt x="1167" y="535"/>
                </a:cubicBezTo>
                <a:cubicBezTo>
                  <a:pt x="1169" y="535"/>
                  <a:pt x="1169" y="535"/>
                  <a:pt x="1169" y="535"/>
                </a:cubicBezTo>
                <a:cubicBezTo>
                  <a:pt x="1171" y="533"/>
                  <a:pt x="1168" y="530"/>
                  <a:pt x="1166" y="532"/>
                </a:cubicBezTo>
                <a:cubicBezTo>
                  <a:pt x="1165" y="533"/>
                  <a:pt x="1165" y="533"/>
                  <a:pt x="1165" y="533"/>
                </a:cubicBezTo>
                <a:cubicBezTo>
                  <a:pt x="1164" y="534"/>
                  <a:pt x="1164" y="534"/>
                  <a:pt x="1164" y="534"/>
                </a:cubicBezTo>
                <a:cubicBezTo>
                  <a:pt x="1164" y="534"/>
                  <a:pt x="1164" y="534"/>
                  <a:pt x="1164" y="534"/>
                </a:cubicBezTo>
                <a:close/>
                <a:moveTo>
                  <a:pt x="1175" y="525"/>
                </a:moveTo>
                <a:cubicBezTo>
                  <a:pt x="1173" y="527"/>
                  <a:pt x="1176" y="529"/>
                  <a:pt x="1177" y="528"/>
                </a:cubicBezTo>
                <a:cubicBezTo>
                  <a:pt x="1179" y="527"/>
                  <a:pt x="1179" y="527"/>
                  <a:pt x="1179" y="527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2" y="524"/>
                  <a:pt x="1180" y="521"/>
                  <a:pt x="1178" y="523"/>
                </a:cubicBezTo>
                <a:cubicBezTo>
                  <a:pt x="1178" y="523"/>
                  <a:pt x="1178" y="523"/>
                  <a:pt x="1178" y="523"/>
                </a:cubicBezTo>
                <a:cubicBezTo>
                  <a:pt x="1176" y="524"/>
                  <a:pt x="1176" y="524"/>
                  <a:pt x="1176" y="524"/>
                </a:cubicBezTo>
                <a:cubicBezTo>
                  <a:pt x="1175" y="525"/>
                  <a:pt x="1175" y="525"/>
                  <a:pt x="1175" y="525"/>
                </a:cubicBezTo>
                <a:close/>
                <a:moveTo>
                  <a:pt x="1186" y="516"/>
                </a:moveTo>
                <a:cubicBezTo>
                  <a:pt x="1184" y="517"/>
                  <a:pt x="1187" y="520"/>
                  <a:pt x="1189" y="518"/>
                </a:cubicBezTo>
                <a:cubicBezTo>
                  <a:pt x="1189" y="518"/>
                  <a:pt x="1189" y="518"/>
                  <a:pt x="1189" y="518"/>
                </a:cubicBezTo>
                <a:cubicBezTo>
                  <a:pt x="1190" y="517"/>
                  <a:pt x="1190" y="517"/>
                  <a:pt x="1190" y="517"/>
                </a:cubicBezTo>
                <a:cubicBezTo>
                  <a:pt x="1191" y="516"/>
                  <a:pt x="1191" y="516"/>
                  <a:pt x="1191" y="516"/>
                </a:cubicBezTo>
                <a:cubicBezTo>
                  <a:pt x="1193" y="515"/>
                  <a:pt x="1191" y="512"/>
                  <a:pt x="1189" y="513"/>
                </a:cubicBezTo>
                <a:cubicBezTo>
                  <a:pt x="1188" y="514"/>
                  <a:pt x="1188" y="514"/>
                  <a:pt x="1188" y="514"/>
                </a:cubicBezTo>
                <a:cubicBezTo>
                  <a:pt x="1187" y="515"/>
                  <a:pt x="1187" y="515"/>
                  <a:pt x="1187" y="515"/>
                </a:cubicBezTo>
                <a:cubicBezTo>
                  <a:pt x="1186" y="516"/>
                  <a:pt x="1186" y="516"/>
                  <a:pt x="1186" y="516"/>
                </a:cubicBezTo>
                <a:close/>
                <a:moveTo>
                  <a:pt x="1197" y="506"/>
                </a:moveTo>
                <a:cubicBezTo>
                  <a:pt x="1195" y="507"/>
                  <a:pt x="1198" y="510"/>
                  <a:pt x="1199" y="508"/>
                </a:cubicBezTo>
                <a:cubicBezTo>
                  <a:pt x="1200" y="508"/>
                  <a:pt x="1200" y="508"/>
                  <a:pt x="1200" y="508"/>
                </a:cubicBezTo>
                <a:cubicBezTo>
                  <a:pt x="1201" y="507"/>
                  <a:pt x="1201" y="507"/>
                  <a:pt x="1201" y="507"/>
                </a:cubicBezTo>
                <a:cubicBezTo>
                  <a:pt x="1202" y="506"/>
                  <a:pt x="1202" y="506"/>
                  <a:pt x="1202" y="506"/>
                </a:cubicBezTo>
                <a:cubicBezTo>
                  <a:pt x="1203" y="504"/>
                  <a:pt x="1201" y="501"/>
                  <a:pt x="1199" y="503"/>
                </a:cubicBezTo>
                <a:cubicBezTo>
                  <a:pt x="1198" y="504"/>
                  <a:pt x="1198" y="504"/>
                  <a:pt x="1198" y="504"/>
                </a:cubicBezTo>
                <a:cubicBezTo>
                  <a:pt x="1197" y="505"/>
                  <a:pt x="1197" y="505"/>
                  <a:pt x="1197" y="505"/>
                </a:cubicBezTo>
                <a:cubicBezTo>
                  <a:pt x="1197" y="506"/>
                  <a:pt x="1197" y="506"/>
                  <a:pt x="1197" y="506"/>
                </a:cubicBezTo>
                <a:close/>
                <a:moveTo>
                  <a:pt x="1207" y="495"/>
                </a:moveTo>
                <a:cubicBezTo>
                  <a:pt x="1205" y="497"/>
                  <a:pt x="1208" y="499"/>
                  <a:pt x="1209" y="498"/>
                </a:cubicBezTo>
                <a:cubicBezTo>
                  <a:pt x="1210" y="497"/>
                  <a:pt x="1210" y="497"/>
                  <a:pt x="1210" y="497"/>
                </a:cubicBezTo>
                <a:cubicBezTo>
                  <a:pt x="1211" y="496"/>
                  <a:pt x="1211" y="496"/>
                  <a:pt x="1211" y="496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3" y="493"/>
                  <a:pt x="1210" y="491"/>
                  <a:pt x="1209" y="492"/>
                </a:cubicBezTo>
                <a:cubicBezTo>
                  <a:pt x="1209" y="492"/>
                  <a:pt x="1209" y="492"/>
                  <a:pt x="1209" y="492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7" y="495"/>
                  <a:pt x="1207" y="495"/>
                  <a:pt x="1207" y="495"/>
                </a:cubicBezTo>
                <a:cubicBezTo>
                  <a:pt x="1207" y="495"/>
                  <a:pt x="1207" y="495"/>
                  <a:pt x="1207" y="495"/>
                </a:cubicBezTo>
                <a:close/>
                <a:moveTo>
                  <a:pt x="1215" y="484"/>
                </a:moveTo>
                <a:cubicBezTo>
                  <a:pt x="1214" y="486"/>
                  <a:pt x="1217" y="488"/>
                  <a:pt x="1218" y="486"/>
                </a:cubicBezTo>
                <a:cubicBezTo>
                  <a:pt x="1219" y="485"/>
                  <a:pt x="1219" y="485"/>
                  <a:pt x="1219" y="485"/>
                </a:cubicBezTo>
                <a:cubicBezTo>
                  <a:pt x="1220" y="484"/>
                  <a:pt x="1220" y="484"/>
                  <a:pt x="1220" y="484"/>
                </a:cubicBezTo>
                <a:cubicBezTo>
                  <a:pt x="1221" y="483"/>
                  <a:pt x="1221" y="483"/>
                  <a:pt x="1221" y="483"/>
                </a:cubicBezTo>
                <a:cubicBezTo>
                  <a:pt x="1222" y="481"/>
                  <a:pt x="1219" y="479"/>
                  <a:pt x="1218" y="481"/>
                </a:cubicBezTo>
                <a:cubicBezTo>
                  <a:pt x="1217" y="482"/>
                  <a:pt x="1217" y="482"/>
                  <a:pt x="1217" y="482"/>
                </a:cubicBezTo>
                <a:cubicBezTo>
                  <a:pt x="1216" y="483"/>
                  <a:pt x="1216" y="483"/>
                  <a:pt x="1216" y="483"/>
                </a:cubicBezTo>
                <a:cubicBezTo>
                  <a:pt x="1215" y="484"/>
                  <a:pt x="1215" y="484"/>
                  <a:pt x="1215" y="484"/>
                </a:cubicBezTo>
                <a:close/>
                <a:moveTo>
                  <a:pt x="1223" y="472"/>
                </a:moveTo>
                <a:cubicBezTo>
                  <a:pt x="1222" y="474"/>
                  <a:pt x="1226" y="476"/>
                  <a:pt x="1227" y="474"/>
                </a:cubicBezTo>
                <a:cubicBezTo>
                  <a:pt x="1227" y="473"/>
                  <a:pt x="1227" y="473"/>
                  <a:pt x="1227" y="473"/>
                </a:cubicBezTo>
                <a:cubicBezTo>
                  <a:pt x="1228" y="471"/>
                  <a:pt x="1228" y="471"/>
                  <a:pt x="1228" y="471"/>
                </a:cubicBezTo>
                <a:cubicBezTo>
                  <a:pt x="1228" y="470"/>
                  <a:pt x="1228" y="470"/>
                  <a:pt x="1228" y="470"/>
                </a:cubicBezTo>
                <a:cubicBezTo>
                  <a:pt x="1229" y="468"/>
                  <a:pt x="1226" y="467"/>
                  <a:pt x="1225" y="469"/>
                </a:cubicBezTo>
                <a:cubicBezTo>
                  <a:pt x="1225" y="470"/>
                  <a:pt x="1225" y="470"/>
                  <a:pt x="1225" y="470"/>
                </a:cubicBezTo>
                <a:cubicBezTo>
                  <a:pt x="1224" y="471"/>
                  <a:pt x="1224" y="471"/>
                  <a:pt x="1224" y="471"/>
                </a:cubicBezTo>
                <a:cubicBezTo>
                  <a:pt x="1223" y="472"/>
                  <a:pt x="1223" y="472"/>
                  <a:pt x="1223" y="472"/>
                </a:cubicBezTo>
                <a:close/>
                <a:moveTo>
                  <a:pt x="1230" y="459"/>
                </a:moveTo>
                <a:cubicBezTo>
                  <a:pt x="1229" y="461"/>
                  <a:pt x="1232" y="463"/>
                  <a:pt x="1233" y="461"/>
                </a:cubicBezTo>
                <a:cubicBezTo>
                  <a:pt x="1234" y="460"/>
                  <a:pt x="1234" y="460"/>
                  <a:pt x="1234" y="460"/>
                </a:cubicBezTo>
                <a:cubicBezTo>
                  <a:pt x="1234" y="459"/>
                  <a:pt x="1234" y="459"/>
                  <a:pt x="1234" y="459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6" y="455"/>
                  <a:pt x="1232" y="454"/>
                  <a:pt x="1232" y="456"/>
                </a:cubicBezTo>
                <a:cubicBezTo>
                  <a:pt x="1231" y="456"/>
                  <a:pt x="1231" y="456"/>
                  <a:pt x="1231" y="456"/>
                </a:cubicBezTo>
                <a:cubicBezTo>
                  <a:pt x="1231" y="457"/>
                  <a:pt x="1231" y="457"/>
                  <a:pt x="1231" y="457"/>
                </a:cubicBezTo>
                <a:cubicBezTo>
                  <a:pt x="1230" y="458"/>
                  <a:pt x="1230" y="458"/>
                  <a:pt x="1230" y="458"/>
                </a:cubicBezTo>
                <a:cubicBezTo>
                  <a:pt x="1230" y="459"/>
                  <a:pt x="1230" y="459"/>
                  <a:pt x="1230" y="459"/>
                </a:cubicBezTo>
                <a:close/>
                <a:moveTo>
                  <a:pt x="1235" y="446"/>
                </a:moveTo>
                <a:cubicBezTo>
                  <a:pt x="1234" y="448"/>
                  <a:pt x="1238" y="449"/>
                  <a:pt x="1239" y="447"/>
                </a:cubicBezTo>
                <a:cubicBezTo>
                  <a:pt x="1239" y="446"/>
                  <a:pt x="1239" y="446"/>
                  <a:pt x="1239" y="446"/>
                </a:cubicBezTo>
                <a:cubicBezTo>
                  <a:pt x="1239" y="444"/>
                  <a:pt x="1239" y="444"/>
                  <a:pt x="1239" y="444"/>
                </a:cubicBezTo>
                <a:cubicBezTo>
                  <a:pt x="1240" y="443"/>
                  <a:pt x="1240" y="443"/>
                  <a:pt x="1240" y="443"/>
                </a:cubicBezTo>
                <a:cubicBezTo>
                  <a:pt x="1240" y="441"/>
                  <a:pt x="1237" y="440"/>
                  <a:pt x="1236" y="442"/>
                </a:cubicBezTo>
                <a:cubicBezTo>
                  <a:pt x="1236" y="443"/>
                  <a:pt x="1236" y="443"/>
                  <a:pt x="1236" y="443"/>
                </a:cubicBezTo>
                <a:cubicBezTo>
                  <a:pt x="1236" y="445"/>
                  <a:pt x="1236" y="445"/>
                  <a:pt x="1236" y="445"/>
                </a:cubicBezTo>
                <a:cubicBezTo>
                  <a:pt x="1235" y="446"/>
                  <a:pt x="1235" y="446"/>
                  <a:pt x="1235" y="446"/>
                </a:cubicBezTo>
                <a:close/>
                <a:moveTo>
                  <a:pt x="582" y="578"/>
                </a:moveTo>
                <a:cubicBezTo>
                  <a:pt x="580" y="578"/>
                  <a:pt x="580" y="575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6" y="574"/>
                  <a:pt x="586" y="574"/>
                  <a:pt x="586" y="574"/>
                </a:cubicBezTo>
                <a:cubicBezTo>
                  <a:pt x="588" y="574"/>
                  <a:pt x="588" y="577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lose/>
                <a:moveTo>
                  <a:pt x="802" y="574"/>
                </a:moveTo>
                <a:cubicBezTo>
                  <a:pt x="804" y="575"/>
                  <a:pt x="804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798" y="577"/>
                  <a:pt x="799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lose/>
                <a:moveTo>
                  <a:pt x="790" y="573"/>
                </a:moveTo>
                <a:cubicBezTo>
                  <a:pt x="792" y="573"/>
                  <a:pt x="792" y="577"/>
                  <a:pt x="789" y="577"/>
                </a:cubicBezTo>
                <a:cubicBezTo>
                  <a:pt x="789" y="577"/>
                  <a:pt x="789" y="577"/>
                  <a:pt x="789" y="577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3" y="576"/>
                  <a:pt x="784" y="572"/>
                  <a:pt x="786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3"/>
                  <a:pt x="787" y="573"/>
                  <a:pt x="787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lose/>
                <a:moveTo>
                  <a:pt x="776" y="571"/>
                </a:moveTo>
                <a:cubicBezTo>
                  <a:pt x="778" y="571"/>
                  <a:pt x="777" y="575"/>
                  <a:pt x="775" y="574"/>
                </a:cubicBezTo>
                <a:cubicBezTo>
                  <a:pt x="775" y="574"/>
                  <a:pt x="775" y="574"/>
                  <a:pt x="775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1" y="573"/>
                  <a:pt x="771" y="573"/>
                  <a:pt x="771" y="573"/>
                </a:cubicBezTo>
                <a:cubicBezTo>
                  <a:pt x="769" y="573"/>
                  <a:pt x="770" y="569"/>
                  <a:pt x="772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5" y="570"/>
                  <a:pt x="775" y="570"/>
                  <a:pt x="775" y="570"/>
                </a:cubicBezTo>
                <a:cubicBezTo>
                  <a:pt x="775" y="571"/>
                  <a:pt x="775" y="571"/>
                  <a:pt x="775" y="571"/>
                </a:cubicBezTo>
                <a:cubicBezTo>
                  <a:pt x="776" y="571"/>
                  <a:pt x="776" y="571"/>
                  <a:pt x="776" y="571"/>
                </a:cubicBezTo>
                <a:close/>
                <a:moveTo>
                  <a:pt x="761" y="568"/>
                </a:moveTo>
                <a:cubicBezTo>
                  <a:pt x="764" y="568"/>
                  <a:pt x="763" y="572"/>
                  <a:pt x="761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8" y="571"/>
                  <a:pt x="758" y="571"/>
                  <a:pt x="758" y="571"/>
                </a:cubicBezTo>
                <a:cubicBezTo>
                  <a:pt x="758" y="570"/>
                  <a:pt x="758" y="570"/>
                  <a:pt x="758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5" y="570"/>
                  <a:pt x="756" y="566"/>
                  <a:pt x="758" y="567"/>
                </a:cubicBezTo>
                <a:cubicBezTo>
                  <a:pt x="758" y="567"/>
                  <a:pt x="758" y="567"/>
                  <a:pt x="758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1" y="567"/>
                  <a:pt x="761" y="567"/>
                  <a:pt x="761" y="567"/>
                </a:cubicBezTo>
                <a:cubicBezTo>
                  <a:pt x="761" y="568"/>
                  <a:pt x="761" y="568"/>
                  <a:pt x="761" y="568"/>
                </a:cubicBezTo>
                <a:cubicBezTo>
                  <a:pt x="761" y="568"/>
                  <a:pt x="761" y="568"/>
                  <a:pt x="761" y="568"/>
                </a:cubicBezTo>
                <a:close/>
                <a:moveTo>
                  <a:pt x="747" y="564"/>
                </a:moveTo>
                <a:cubicBezTo>
                  <a:pt x="750" y="565"/>
                  <a:pt x="749" y="568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5" y="567"/>
                  <a:pt x="745" y="567"/>
                  <a:pt x="745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3" y="567"/>
                  <a:pt x="743" y="567"/>
                  <a:pt x="743" y="567"/>
                </a:cubicBezTo>
                <a:cubicBezTo>
                  <a:pt x="743" y="566"/>
                  <a:pt x="743" y="566"/>
                  <a:pt x="743" y="566"/>
                </a:cubicBezTo>
                <a:cubicBezTo>
                  <a:pt x="741" y="566"/>
                  <a:pt x="742" y="562"/>
                  <a:pt x="744" y="563"/>
                </a:cubicBezTo>
                <a:cubicBezTo>
                  <a:pt x="744" y="563"/>
                  <a:pt x="744" y="563"/>
                  <a:pt x="744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6" y="564"/>
                  <a:pt x="746" y="564"/>
                  <a:pt x="746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lose/>
                <a:moveTo>
                  <a:pt x="734" y="560"/>
                </a:moveTo>
                <a:cubicBezTo>
                  <a:pt x="736" y="560"/>
                  <a:pt x="735" y="564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1" y="562"/>
                  <a:pt x="731" y="562"/>
                  <a:pt x="731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7" y="561"/>
                  <a:pt x="728" y="558"/>
                  <a:pt x="730" y="558"/>
                </a:cubicBezTo>
                <a:cubicBezTo>
                  <a:pt x="731" y="558"/>
                  <a:pt x="731" y="558"/>
                  <a:pt x="731" y="558"/>
                </a:cubicBezTo>
                <a:cubicBezTo>
                  <a:pt x="731" y="559"/>
                  <a:pt x="731" y="559"/>
                  <a:pt x="731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4" y="560"/>
                  <a:pt x="734" y="560"/>
                  <a:pt x="734" y="560"/>
                </a:cubicBezTo>
                <a:close/>
                <a:moveTo>
                  <a:pt x="720" y="554"/>
                </a:moveTo>
                <a:cubicBezTo>
                  <a:pt x="722" y="555"/>
                  <a:pt x="721" y="558"/>
                  <a:pt x="719" y="557"/>
                </a:cubicBezTo>
                <a:cubicBezTo>
                  <a:pt x="719" y="557"/>
                  <a:pt x="719" y="557"/>
                  <a:pt x="719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7"/>
                  <a:pt x="717" y="557"/>
                  <a:pt x="717" y="557"/>
                </a:cubicBezTo>
                <a:cubicBezTo>
                  <a:pt x="717" y="556"/>
                  <a:pt x="717" y="556"/>
                  <a:pt x="717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5" y="556"/>
                  <a:pt x="715" y="556"/>
                  <a:pt x="715" y="556"/>
                </a:cubicBezTo>
                <a:cubicBezTo>
                  <a:pt x="713" y="555"/>
                  <a:pt x="715" y="551"/>
                  <a:pt x="717" y="552"/>
                </a:cubicBezTo>
                <a:cubicBezTo>
                  <a:pt x="717" y="553"/>
                  <a:pt x="717" y="553"/>
                  <a:pt x="717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lose/>
                <a:moveTo>
                  <a:pt x="708" y="547"/>
                </a:moveTo>
                <a:cubicBezTo>
                  <a:pt x="710" y="549"/>
                  <a:pt x="708" y="551"/>
                  <a:pt x="706" y="550"/>
                </a:cubicBezTo>
                <a:cubicBezTo>
                  <a:pt x="706" y="550"/>
                  <a:pt x="706" y="550"/>
                  <a:pt x="706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1" y="547"/>
                  <a:pt x="703" y="544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8" y="547"/>
                  <a:pt x="708" y="547"/>
                  <a:pt x="708" y="547"/>
                </a:cubicBezTo>
                <a:cubicBezTo>
                  <a:pt x="708" y="547"/>
                  <a:pt x="708" y="547"/>
                  <a:pt x="708" y="547"/>
                </a:cubicBezTo>
                <a:close/>
                <a:moveTo>
                  <a:pt x="697" y="538"/>
                </a:moveTo>
                <a:cubicBezTo>
                  <a:pt x="698" y="540"/>
                  <a:pt x="696" y="543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3" y="541"/>
                  <a:pt x="693" y="541"/>
                  <a:pt x="693" y="541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0" y="541"/>
                  <a:pt x="688" y="538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90" y="537"/>
                  <a:pt x="690" y="537"/>
                  <a:pt x="690" y="537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4" y="533"/>
                  <a:pt x="696" y="535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6" y="537"/>
                  <a:pt x="696" y="537"/>
                  <a:pt x="696" y="537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7" y="538"/>
                  <a:pt x="697" y="538"/>
                  <a:pt x="697" y="538"/>
                </a:cubicBezTo>
                <a:close/>
                <a:moveTo>
                  <a:pt x="686" y="528"/>
                </a:moveTo>
                <a:cubicBezTo>
                  <a:pt x="688" y="530"/>
                  <a:pt x="685" y="532"/>
                  <a:pt x="684" y="531"/>
                </a:cubicBezTo>
                <a:cubicBezTo>
                  <a:pt x="683" y="531"/>
                  <a:pt x="683" y="531"/>
                  <a:pt x="683" y="531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0" y="526"/>
                  <a:pt x="683" y="524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6" y="527"/>
                  <a:pt x="686" y="527"/>
                  <a:pt x="686" y="527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lose/>
                <a:moveTo>
                  <a:pt x="679" y="517"/>
                </a:moveTo>
                <a:cubicBezTo>
                  <a:pt x="679" y="519"/>
                  <a:pt x="676" y="520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3" y="512"/>
                  <a:pt x="677" y="511"/>
                  <a:pt x="677" y="513"/>
                </a:cubicBezTo>
                <a:cubicBezTo>
                  <a:pt x="677" y="513"/>
                  <a:pt x="677" y="513"/>
                  <a:pt x="677" y="513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9" y="517"/>
                  <a:pt x="679" y="517"/>
                  <a:pt x="679" y="517"/>
                </a:cubicBezTo>
                <a:close/>
                <a:moveTo>
                  <a:pt x="677" y="503"/>
                </a:moveTo>
                <a:cubicBezTo>
                  <a:pt x="677" y="506"/>
                  <a:pt x="673" y="505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7"/>
                  <a:pt x="679" y="498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lose/>
                <a:moveTo>
                  <a:pt x="683" y="492"/>
                </a:moveTo>
                <a:cubicBezTo>
                  <a:pt x="682" y="493"/>
                  <a:pt x="679" y="491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7" y="486"/>
                  <a:pt x="688" y="490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3" y="492"/>
                  <a:pt x="683" y="492"/>
                  <a:pt x="683" y="492"/>
                </a:cubicBezTo>
                <a:cubicBezTo>
                  <a:pt x="683" y="492"/>
                  <a:pt x="683" y="492"/>
                  <a:pt x="683" y="492"/>
                </a:cubicBezTo>
                <a:close/>
                <a:moveTo>
                  <a:pt x="696" y="490"/>
                </a:moveTo>
                <a:cubicBezTo>
                  <a:pt x="694" y="490"/>
                  <a:pt x="694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7"/>
                  <a:pt x="697" y="487"/>
                  <a:pt x="697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1" y="488"/>
                  <a:pt x="701" y="488"/>
                  <a:pt x="701" y="488"/>
                </a:cubicBezTo>
                <a:cubicBezTo>
                  <a:pt x="703" y="489"/>
                  <a:pt x="701" y="492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lose/>
                <a:moveTo>
                  <a:pt x="705" y="498"/>
                </a:moveTo>
                <a:cubicBezTo>
                  <a:pt x="704" y="496"/>
                  <a:pt x="707" y="494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1" y="502"/>
                  <a:pt x="707" y="504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lose/>
                <a:moveTo>
                  <a:pt x="707" y="511"/>
                </a:moveTo>
                <a:cubicBezTo>
                  <a:pt x="707" y="509"/>
                  <a:pt x="711" y="510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09" y="518"/>
                  <a:pt x="705" y="517"/>
                  <a:pt x="706" y="515"/>
                </a:cubicBezTo>
                <a:cubicBezTo>
                  <a:pt x="706" y="515"/>
                  <a:pt x="706" y="515"/>
                  <a:pt x="706" y="515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1"/>
                  <a:pt x="707" y="511"/>
                  <a:pt x="707" y="511"/>
                </a:cubicBezTo>
                <a:cubicBezTo>
                  <a:pt x="707" y="511"/>
                  <a:pt x="707" y="511"/>
                  <a:pt x="707" y="511"/>
                </a:cubicBezTo>
                <a:close/>
                <a:moveTo>
                  <a:pt x="701" y="524"/>
                </a:moveTo>
                <a:cubicBezTo>
                  <a:pt x="703" y="522"/>
                  <a:pt x="706" y="524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2" y="528"/>
                  <a:pt x="702" y="528"/>
                  <a:pt x="702" y="528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1" y="531"/>
                  <a:pt x="698" y="528"/>
                  <a:pt x="699" y="527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lose/>
                <a:moveTo>
                  <a:pt x="681" y="544"/>
                </a:moveTo>
                <a:cubicBezTo>
                  <a:pt x="683" y="542"/>
                  <a:pt x="685" y="545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78" y="550"/>
                  <a:pt x="676" y="547"/>
                  <a:pt x="678" y="546"/>
                </a:cubicBezTo>
                <a:cubicBezTo>
                  <a:pt x="678" y="546"/>
                  <a:pt x="678" y="546"/>
                  <a:pt x="678" y="546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4"/>
                  <a:pt x="680" y="544"/>
                  <a:pt x="680" y="544"/>
                </a:cubicBezTo>
                <a:cubicBezTo>
                  <a:pt x="681" y="544"/>
                  <a:pt x="681" y="544"/>
                  <a:pt x="681" y="544"/>
                </a:cubicBezTo>
                <a:cubicBezTo>
                  <a:pt x="681" y="544"/>
                  <a:pt x="681" y="544"/>
                  <a:pt x="681" y="544"/>
                </a:cubicBezTo>
                <a:close/>
                <a:moveTo>
                  <a:pt x="669" y="551"/>
                </a:moveTo>
                <a:cubicBezTo>
                  <a:pt x="671" y="550"/>
                  <a:pt x="673" y="554"/>
                  <a:pt x="671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7" y="556"/>
                  <a:pt x="667" y="556"/>
                  <a:pt x="667" y="556"/>
                </a:cubicBezTo>
                <a:cubicBezTo>
                  <a:pt x="665" y="557"/>
                  <a:pt x="664" y="554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7" y="553"/>
                  <a:pt x="667" y="553"/>
                  <a:pt x="667" y="553"/>
                </a:cubicBezTo>
                <a:cubicBezTo>
                  <a:pt x="667" y="552"/>
                  <a:pt x="667" y="552"/>
                  <a:pt x="667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9" y="552"/>
                  <a:pt x="669" y="552"/>
                  <a:pt x="669" y="552"/>
                </a:cubicBezTo>
                <a:cubicBezTo>
                  <a:pt x="669" y="551"/>
                  <a:pt x="669" y="551"/>
                  <a:pt x="669" y="551"/>
                </a:cubicBezTo>
                <a:close/>
                <a:moveTo>
                  <a:pt x="656" y="557"/>
                </a:moveTo>
                <a:cubicBezTo>
                  <a:pt x="658" y="557"/>
                  <a:pt x="659" y="560"/>
                  <a:pt x="657" y="561"/>
                </a:cubicBezTo>
                <a:cubicBezTo>
                  <a:pt x="657" y="561"/>
                  <a:pt x="657" y="561"/>
                  <a:pt x="657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2" y="563"/>
                  <a:pt x="650" y="559"/>
                  <a:pt x="653" y="559"/>
                </a:cubicBezTo>
                <a:cubicBezTo>
                  <a:pt x="653" y="559"/>
                  <a:pt x="653" y="559"/>
                  <a:pt x="653" y="559"/>
                </a:cubicBezTo>
                <a:cubicBezTo>
                  <a:pt x="653" y="558"/>
                  <a:pt x="653" y="558"/>
                  <a:pt x="653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6" y="557"/>
                  <a:pt x="656" y="557"/>
                  <a:pt x="656" y="557"/>
                </a:cubicBezTo>
                <a:close/>
                <a:moveTo>
                  <a:pt x="642" y="562"/>
                </a:moveTo>
                <a:cubicBezTo>
                  <a:pt x="645" y="562"/>
                  <a:pt x="646" y="565"/>
                  <a:pt x="643" y="566"/>
                </a:cubicBezTo>
                <a:cubicBezTo>
                  <a:pt x="643" y="566"/>
                  <a:pt x="643" y="566"/>
                  <a:pt x="643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1" y="566"/>
                  <a:pt x="641" y="566"/>
                  <a:pt x="641" y="566"/>
                </a:cubicBezTo>
                <a:cubicBezTo>
                  <a:pt x="641" y="567"/>
                  <a:pt x="641" y="567"/>
                  <a:pt x="641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38" y="568"/>
                  <a:pt x="637" y="564"/>
                  <a:pt x="639" y="563"/>
                </a:cubicBezTo>
                <a:cubicBezTo>
                  <a:pt x="639" y="563"/>
                  <a:pt x="639" y="563"/>
                  <a:pt x="639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2" y="562"/>
                  <a:pt x="642" y="562"/>
                  <a:pt x="642" y="562"/>
                </a:cubicBezTo>
                <a:cubicBezTo>
                  <a:pt x="642" y="562"/>
                  <a:pt x="642" y="562"/>
                  <a:pt x="642" y="562"/>
                </a:cubicBezTo>
                <a:close/>
                <a:moveTo>
                  <a:pt x="628" y="566"/>
                </a:moveTo>
                <a:cubicBezTo>
                  <a:pt x="631" y="566"/>
                  <a:pt x="632" y="569"/>
                  <a:pt x="629" y="570"/>
                </a:cubicBezTo>
                <a:cubicBezTo>
                  <a:pt x="629" y="570"/>
                  <a:pt x="629" y="570"/>
                  <a:pt x="629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6" y="570"/>
                  <a:pt x="626" y="570"/>
                  <a:pt x="626" y="570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3" y="571"/>
                  <a:pt x="623" y="568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7" y="567"/>
                  <a:pt x="627" y="567"/>
                  <a:pt x="627" y="567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lose/>
                <a:moveTo>
                  <a:pt x="614" y="569"/>
                </a:moveTo>
                <a:cubicBezTo>
                  <a:pt x="617" y="569"/>
                  <a:pt x="617" y="573"/>
                  <a:pt x="615" y="573"/>
                </a:cubicBezTo>
                <a:cubicBezTo>
                  <a:pt x="615" y="573"/>
                  <a:pt x="615" y="573"/>
                  <a:pt x="615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1" y="574"/>
                  <a:pt x="611" y="574"/>
                  <a:pt x="611" y="574"/>
                </a:cubicBezTo>
                <a:cubicBezTo>
                  <a:pt x="609" y="574"/>
                  <a:pt x="608" y="571"/>
                  <a:pt x="611" y="570"/>
                </a:cubicBezTo>
                <a:cubicBezTo>
                  <a:pt x="611" y="570"/>
                  <a:pt x="611" y="570"/>
                  <a:pt x="611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4" y="569"/>
                  <a:pt x="614" y="569"/>
                  <a:pt x="614" y="569"/>
                </a:cubicBezTo>
                <a:cubicBezTo>
                  <a:pt x="614" y="569"/>
                  <a:pt x="614" y="569"/>
                  <a:pt x="614" y="569"/>
                </a:cubicBezTo>
                <a:close/>
                <a:moveTo>
                  <a:pt x="600" y="572"/>
                </a:moveTo>
                <a:cubicBezTo>
                  <a:pt x="602" y="572"/>
                  <a:pt x="603" y="575"/>
                  <a:pt x="601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5" y="577"/>
                  <a:pt x="594" y="573"/>
                  <a:pt x="596" y="573"/>
                </a:cubicBezTo>
                <a:cubicBezTo>
                  <a:pt x="597" y="573"/>
                  <a:pt x="597" y="573"/>
                  <a:pt x="597" y="573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72"/>
                  <a:pt x="600" y="572"/>
                  <a:pt x="600" y="572"/>
                </a:cubicBezTo>
                <a:close/>
                <a:moveTo>
                  <a:pt x="693" y="584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3" y="584"/>
                  <a:pt x="673" y="586"/>
                  <a:pt x="672" y="595"/>
                </a:cubicBezTo>
                <a:cubicBezTo>
                  <a:pt x="670" y="604"/>
                  <a:pt x="660" y="612"/>
                  <a:pt x="660" y="612"/>
                </a:cubicBezTo>
                <a:cubicBezTo>
                  <a:pt x="660" y="612"/>
                  <a:pt x="677" y="609"/>
                  <a:pt x="679" y="604"/>
                </a:cubicBezTo>
                <a:cubicBezTo>
                  <a:pt x="682" y="600"/>
                  <a:pt x="684" y="591"/>
                  <a:pt x="688" y="587"/>
                </a:cubicBezTo>
                <a:cubicBezTo>
                  <a:pt x="691" y="584"/>
                  <a:pt x="693" y="584"/>
                  <a:pt x="693" y="584"/>
                </a:cubicBezTo>
                <a:cubicBezTo>
                  <a:pt x="693" y="584"/>
                  <a:pt x="714" y="586"/>
                  <a:pt x="715" y="595"/>
                </a:cubicBezTo>
                <a:cubicBezTo>
                  <a:pt x="716" y="604"/>
                  <a:pt x="727" y="612"/>
                  <a:pt x="727" y="612"/>
                </a:cubicBezTo>
                <a:cubicBezTo>
                  <a:pt x="727" y="612"/>
                  <a:pt x="710" y="609"/>
                  <a:pt x="708" y="604"/>
                </a:cubicBezTo>
                <a:cubicBezTo>
                  <a:pt x="705" y="600"/>
                  <a:pt x="703" y="591"/>
                  <a:pt x="699" y="587"/>
                </a:cubicBezTo>
                <a:cubicBezTo>
                  <a:pt x="696" y="584"/>
                  <a:pt x="694" y="584"/>
                  <a:pt x="693" y="584"/>
                </a:cubicBezTo>
                <a:close/>
                <a:moveTo>
                  <a:pt x="693" y="589"/>
                </a:moveTo>
                <a:cubicBezTo>
                  <a:pt x="688" y="596"/>
                  <a:pt x="683" y="610"/>
                  <a:pt x="686" y="618"/>
                </a:cubicBezTo>
                <a:cubicBezTo>
                  <a:pt x="690" y="628"/>
                  <a:pt x="691" y="630"/>
                  <a:pt x="693" y="637"/>
                </a:cubicBezTo>
                <a:cubicBezTo>
                  <a:pt x="695" y="630"/>
                  <a:pt x="696" y="629"/>
                  <a:pt x="701" y="618"/>
                </a:cubicBezTo>
                <a:cubicBezTo>
                  <a:pt x="704" y="610"/>
                  <a:pt x="698" y="595"/>
                  <a:pt x="693" y="589"/>
                </a:cubicBezTo>
                <a:close/>
                <a:moveTo>
                  <a:pt x="693" y="551"/>
                </a:moveTo>
                <a:cubicBezTo>
                  <a:pt x="696" y="551"/>
                  <a:pt x="698" y="553"/>
                  <a:pt x="698" y="556"/>
                </a:cubicBezTo>
                <a:cubicBezTo>
                  <a:pt x="698" y="558"/>
                  <a:pt x="696" y="561"/>
                  <a:pt x="693" y="561"/>
                </a:cubicBezTo>
                <a:cubicBezTo>
                  <a:pt x="691" y="561"/>
                  <a:pt x="689" y="558"/>
                  <a:pt x="689" y="556"/>
                </a:cubicBezTo>
                <a:cubicBezTo>
                  <a:pt x="689" y="553"/>
                  <a:pt x="691" y="551"/>
                  <a:pt x="693" y="551"/>
                </a:cubicBezTo>
                <a:close/>
                <a:moveTo>
                  <a:pt x="693" y="562"/>
                </a:moveTo>
                <a:cubicBezTo>
                  <a:pt x="699" y="562"/>
                  <a:pt x="703" y="567"/>
                  <a:pt x="703" y="572"/>
                </a:cubicBezTo>
                <a:cubicBezTo>
                  <a:pt x="703" y="578"/>
                  <a:pt x="699" y="582"/>
                  <a:pt x="693" y="582"/>
                </a:cubicBezTo>
                <a:cubicBezTo>
                  <a:pt x="688" y="582"/>
                  <a:pt x="684" y="578"/>
                  <a:pt x="684" y="572"/>
                </a:cubicBezTo>
                <a:cubicBezTo>
                  <a:pt x="684" y="567"/>
                  <a:pt x="688" y="562"/>
                  <a:pt x="693" y="562"/>
                </a:cubicBezTo>
                <a:close/>
                <a:moveTo>
                  <a:pt x="560" y="589"/>
                </a:moveTo>
                <a:cubicBezTo>
                  <a:pt x="564" y="589"/>
                  <a:pt x="568" y="586"/>
                  <a:pt x="568" y="581"/>
                </a:cubicBezTo>
                <a:cubicBezTo>
                  <a:pt x="568" y="577"/>
                  <a:pt x="564" y="573"/>
                  <a:pt x="560" y="573"/>
                </a:cubicBezTo>
                <a:cubicBezTo>
                  <a:pt x="556" y="573"/>
                  <a:pt x="552" y="577"/>
                  <a:pt x="552" y="581"/>
                </a:cubicBezTo>
                <a:cubicBezTo>
                  <a:pt x="552" y="586"/>
                  <a:pt x="556" y="589"/>
                  <a:pt x="560" y="589"/>
                </a:cubicBezTo>
                <a:close/>
                <a:moveTo>
                  <a:pt x="143" y="414"/>
                </a:moveTo>
                <a:cubicBezTo>
                  <a:pt x="148" y="414"/>
                  <a:pt x="151" y="411"/>
                  <a:pt x="151" y="406"/>
                </a:cubicBezTo>
                <a:cubicBezTo>
                  <a:pt x="151" y="402"/>
                  <a:pt x="148" y="398"/>
                  <a:pt x="143" y="398"/>
                </a:cubicBezTo>
                <a:cubicBezTo>
                  <a:pt x="139" y="398"/>
                  <a:pt x="136" y="402"/>
                  <a:pt x="136" y="406"/>
                </a:cubicBezTo>
                <a:cubicBezTo>
                  <a:pt x="136" y="411"/>
                  <a:pt x="139" y="414"/>
                  <a:pt x="143" y="414"/>
                </a:cubicBezTo>
                <a:close/>
                <a:moveTo>
                  <a:pt x="540" y="589"/>
                </a:moveTo>
                <a:cubicBezTo>
                  <a:pt x="542" y="588"/>
                  <a:pt x="543" y="592"/>
                  <a:pt x="541" y="593"/>
                </a:cubicBezTo>
                <a:cubicBezTo>
                  <a:pt x="541" y="593"/>
                  <a:pt x="541" y="593"/>
                  <a:pt x="541" y="593"/>
                </a:cubicBezTo>
                <a:cubicBezTo>
                  <a:pt x="539" y="593"/>
                  <a:pt x="539" y="593"/>
                  <a:pt x="539" y="593"/>
                </a:cubicBezTo>
                <a:cubicBezTo>
                  <a:pt x="538" y="594"/>
                  <a:pt x="538" y="594"/>
                  <a:pt x="538" y="594"/>
                </a:cubicBezTo>
                <a:cubicBezTo>
                  <a:pt x="535" y="594"/>
                  <a:pt x="534" y="591"/>
                  <a:pt x="537" y="590"/>
                </a:cubicBezTo>
                <a:cubicBezTo>
                  <a:pt x="538" y="590"/>
                  <a:pt x="538" y="590"/>
                  <a:pt x="538" y="590"/>
                </a:cubicBezTo>
                <a:cubicBezTo>
                  <a:pt x="540" y="589"/>
                  <a:pt x="540" y="589"/>
                  <a:pt x="540" y="589"/>
                </a:cubicBezTo>
                <a:cubicBezTo>
                  <a:pt x="540" y="589"/>
                  <a:pt x="540" y="589"/>
                  <a:pt x="540" y="589"/>
                </a:cubicBezTo>
                <a:close/>
                <a:moveTo>
                  <a:pt x="526" y="593"/>
                </a:moveTo>
                <a:cubicBezTo>
                  <a:pt x="528" y="592"/>
                  <a:pt x="529" y="596"/>
                  <a:pt x="527" y="597"/>
                </a:cubicBezTo>
                <a:cubicBezTo>
                  <a:pt x="527" y="597"/>
                  <a:pt x="527" y="597"/>
                  <a:pt x="527" y="597"/>
                </a:cubicBezTo>
                <a:cubicBezTo>
                  <a:pt x="525" y="597"/>
                  <a:pt x="525" y="597"/>
                  <a:pt x="525" y="597"/>
                </a:cubicBezTo>
                <a:cubicBezTo>
                  <a:pt x="523" y="597"/>
                  <a:pt x="523" y="597"/>
                  <a:pt x="523" y="597"/>
                </a:cubicBezTo>
                <a:cubicBezTo>
                  <a:pt x="521" y="598"/>
                  <a:pt x="520" y="594"/>
                  <a:pt x="523" y="594"/>
                </a:cubicBezTo>
                <a:cubicBezTo>
                  <a:pt x="524" y="594"/>
                  <a:pt x="524" y="594"/>
                  <a:pt x="524" y="594"/>
                </a:cubicBezTo>
                <a:cubicBezTo>
                  <a:pt x="526" y="593"/>
                  <a:pt x="526" y="593"/>
                  <a:pt x="526" y="593"/>
                </a:cubicBezTo>
                <a:cubicBezTo>
                  <a:pt x="526" y="593"/>
                  <a:pt x="526" y="593"/>
                  <a:pt x="526" y="593"/>
                </a:cubicBezTo>
                <a:close/>
                <a:moveTo>
                  <a:pt x="512" y="596"/>
                </a:moveTo>
                <a:cubicBezTo>
                  <a:pt x="514" y="596"/>
                  <a:pt x="515" y="599"/>
                  <a:pt x="513" y="600"/>
                </a:cubicBezTo>
                <a:cubicBezTo>
                  <a:pt x="512" y="600"/>
                  <a:pt x="512" y="600"/>
                  <a:pt x="512" y="600"/>
                </a:cubicBezTo>
                <a:cubicBezTo>
                  <a:pt x="510" y="600"/>
                  <a:pt x="510" y="600"/>
                  <a:pt x="510" y="600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507" y="601"/>
                  <a:pt x="506" y="597"/>
                  <a:pt x="508" y="597"/>
                </a:cubicBezTo>
                <a:cubicBezTo>
                  <a:pt x="509" y="597"/>
                  <a:pt x="509" y="597"/>
                  <a:pt x="509" y="597"/>
                </a:cubicBezTo>
                <a:cubicBezTo>
                  <a:pt x="511" y="596"/>
                  <a:pt x="511" y="596"/>
                  <a:pt x="511" y="596"/>
                </a:cubicBezTo>
                <a:cubicBezTo>
                  <a:pt x="512" y="596"/>
                  <a:pt x="512" y="596"/>
                  <a:pt x="512" y="596"/>
                </a:cubicBezTo>
                <a:close/>
                <a:moveTo>
                  <a:pt x="498" y="599"/>
                </a:moveTo>
                <a:cubicBezTo>
                  <a:pt x="500" y="598"/>
                  <a:pt x="501" y="602"/>
                  <a:pt x="498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2" y="603"/>
                  <a:pt x="492" y="600"/>
                  <a:pt x="494" y="599"/>
                </a:cubicBezTo>
                <a:cubicBezTo>
                  <a:pt x="495" y="599"/>
                  <a:pt x="495" y="599"/>
                  <a:pt x="495" y="599"/>
                </a:cubicBezTo>
                <a:cubicBezTo>
                  <a:pt x="497" y="599"/>
                  <a:pt x="497" y="599"/>
                  <a:pt x="497" y="599"/>
                </a:cubicBezTo>
                <a:cubicBezTo>
                  <a:pt x="498" y="599"/>
                  <a:pt x="498" y="599"/>
                  <a:pt x="498" y="599"/>
                </a:cubicBezTo>
                <a:close/>
                <a:moveTo>
                  <a:pt x="483" y="601"/>
                </a:moveTo>
                <a:cubicBezTo>
                  <a:pt x="486" y="600"/>
                  <a:pt x="486" y="604"/>
                  <a:pt x="484" y="604"/>
                </a:cubicBezTo>
                <a:cubicBezTo>
                  <a:pt x="483" y="604"/>
                  <a:pt x="483" y="604"/>
                  <a:pt x="483" y="604"/>
                </a:cubicBezTo>
                <a:cubicBezTo>
                  <a:pt x="481" y="605"/>
                  <a:pt x="481" y="605"/>
                  <a:pt x="481" y="605"/>
                </a:cubicBezTo>
                <a:cubicBezTo>
                  <a:pt x="480" y="605"/>
                  <a:pt x="480" y="605"/>
                  <a:pt x="480" y="605"/>
                </a:cubicBezTo>
                <a:cubicBezTo>
                  <a:pt x="478" y="605"/>
                  <a:pt x="477" y="601"/>
                  <a:pt x="480" y="601"/>
                </a:cubicBezTo>
                <a:cubicBezTo>
                  <a:pt x="480" y="601"/>
                  <a:pt x="480" y="601"/>
                  <a:pt x="480" y="601"/>
                </a:cubicBezTo>
                <a:cubicBezTo>
                  <a:pt x="482" y="601"/>
                  <a:pt x="482" y="601"/>
                  <a:pt x="482" y="601"/>
                </a:cubicBezTo>
                <a:cubicBezTo>
                  <a:pt x="483" y="601"/>
                  <a:pt x="483" y="601"/>
                  <a:pt x="483" y="601"/>
                </a:cubicBezTo>
                <a:close/>
                <a:moveTo>
                  <a:pt x="469" y="602"/>
                </a:moveTo>
                <a:cubicBezTo>
                  <a:pt x="471" y="602"/>
                  <a:pt x="471" y="606"/>
                  <a:pt x="469" y="606"/>
                </a:cubicBezTo>
                <a:cubicBezTo>
                  <a:pt x="468" y="606"/>
                  <a:pt x="468" y="606"/>
                  <a:pt x="468" y="606"/>
                </a:cubicBezTo>
                <a:cubicBezTo>
                  <a:pt x="466" y="606"/>
                  <a:pt x="466" y="606"/>
                  <a:pt x="466" y="606"/>
                </a:cubicBezTo>
                <a:cubicBezTo>
                  <a:pt x="465" y="606"/>
                  <a:pt x="465" y="606"/>
                  <a:pt x="465" y="606"/>
                </a:cubicBezTo>
                <a:cubicBezTo>
                  <a:pt x="463" y="606"/>
                  <a:pt x="463" y="602"/>
                  <a:pt x="465" y="602"/>
                </a:cubicBezTo>
                <a:cubicBezTo>
                  <a:pt x="466" y="602"/>
                  <a:pt x="466" y="602"/>
                  <a:pt x="466" y="602"/>
                </a:cubicBezTo>
                <a:cubicBezTo>
                  <a:pt x="468" y="602"/>
                  <a:pt x="468" y="602"/>
                  <a:pt x="468" y="602"/>
                </a:cubicBezTo>
                <a:cubicBezTo>
                  <a:pt x="469" y="602"/>
                  <a:pt x="469" y="602"/>
                  <a:pt x="469" y="602"/>
                </a:cubicBezTo>
                <a:close/>
                <a:moveTo>
                  <a:pt x="454" y="603"/>
                </a:moveTo>
                <a:cubicBezTo>
                  <a:pt x="457" y="603"/>
                  <a:pt x="457" y="606"/>
                  <a:pt x="454" y="606"/>
                </a:cubicBezTo>
                <a:cubicBezTo>
                  <a:pt x="453" y="606"/>
                  <a:pt x="453" y="606"/>
                  <a:pt x="453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48" y="606"/>
                  <a:pt x="448" y="603"/>
                  <a:pt x="451" y="603"/>
                </a:cubicBezTo>
                <a:cubicBezTo>
                  <a:pt x="451" y="603"/>
                  <a:pt x="451" y="603"/>
                  <a:pt x="451" y="603"/>
                </a:cubicBezTo>
                <a:cubicBezTo>
                  <a:pt x="453" y="603"/>
                  <a:pt x="453" y="603"/>
                  <a:pt x="453" y="603"/>
                </a:cubicBezTo>
                <a:cubicBezTo>
                  <a:pt x="454" y="603"/>
                  <a:pt x="454" y="603"/>
                  <a:pt x="454" y="603"/>
                </a:cubicBezTo>
                <a:close/>
                <a:moveTo>
                  <a:pt x="440" y="603"/>
                </a:moveTo>
                <a:cubicBezTo>
                  <a:pt x="442" y="603"/>
                  <a:pt x="442" y="606"/>
                  <a:pt x="440" y="606"/>
                </a:cubicBezTo>
                <a:cubicBezTo>
                  <a:pt x="439" y="606"/>
                  <a:pt x="439" y="606"/>
                  <a:pt x="439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4" y="606"/>
                  <a:pt x="434" y="603"/>
                  <a:pt x="436" y="603"/>
                </a:cubicBezTo>
                <a:cubicBezTo>
                  <a:pt x="437" y="603"/>
                  <a:pt x="437" y="603"/>
                  <a:pt x="437" y="603"/>
                </a:cubicBezTo>
                <a:cubicBezTo>
                  <a:pt x="439" y="603"/>
                  <a:pt x="439" y="603"/>
                  <a:pt x="439" y="603"/>
                </a:cubicBezTo>
                <a:cubicBezTo>
                  <a:pt x="440" y="603"/>
                  <a:pt x="440" y="603"/>
                  <a:pt x="440" y="603"/>
                </a:cubicBezTo>
                <a:close/>
                <a:moveTo>
                  <a:pt x="425" y="602"/>
                </a:moveTo>
                <a:cubicBezTo>
                  <a:pt x="428" y="602"/>
                  <a:pt x="428" y="606"/>
                  <a:pt x="425" y="606"/>
                </a:cubicBezTo>
                <a:cubicBezTo>
                  <a:pt x="424" y="606"/>
                  <a:pt x="424" y="606"/>
                  <a:pt x="424" y="606"/>
                </a:cubicBezTo>
                <a:cubicBezTo>
                  <a:pt x="422" y="606"/>
                  <a:pt x="422" y="606"/>
                  <a:pt x="422" y="606"/>
                </a:cubicBezTo>
                <a:cubicBezTo>
                  <a:pt x="421" y="606"/>
                  <a:pt x="421" y="606"/>
                  <a:pt x="421" y="606"/>
                </a:cubicBezTo>
                <a:cubicBezTo>
                  <a:pt x="419" y="606"/>
                  <a:pt x="419" y="602"/>
                  <a:pt x="422" y="602"/>
                </a:cubicBezTo>
                <a:cubicBezTo>
                  <a:pt x="422" y="602"/>
                  <a:pt x="422" y="602"/>
                  <a:pt x="422" y="602"/>
                </a:cubicBezTo>
                <a:cubicBezTo>
                  <a:pt x="424" y="602"/>
                  <a:pt x="424" y="602"/>
                  <a:pt x="424" y="602"/>
                </a:cubicBezTo>
                <a:cubicBezTo>
                  <a:pt x="425" y="602"/>
                  <a:pt x="425" y="602"/>
                  <a:pt x="425" y="602"/>
                </a:cubicBezTo>
                <a:close/>
                <a:moveTo>
                  <a:pt x="411" y="601"/>
                </a:moveTo>
                <a:cubicBezTo>
                  <a:pt x="413" y="602"/>
                  <a:pt x="413" y="605"/>
                  <a:pt x="410" y="605"/>
                </a:cubicBezTo>
                <a:cubicBezTo>
                  <a:pt x="409" y="605"/>
                  <a:pt x="409" y="605"/>
                  <a:pt x="409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4" y="604"/>
                  <a:pt x="405" y="601"/>
                  <a:pt x="407" y="601"/>
                </a:cubicBezTo>
                <a:cubicBezTo>
                  <a:pt x="407" y="601"/>
                  <a:pt x="407" y="601"/>
                  <a:pt x="407" y="601"/>
                </a:cubicBezTo>
                <a:cubicBezTo>
                  <a:pt x="409" y="601"/>
                  <a:pt x="409" y="601"/>
                  <a:pt x="409" y="601"/>
                </a:cubicBezTo>
                <a:cubicBezTo>
                  <a:pt x="411" y="601"/>
                  <a:pt x="411" y="601"/>
                  <a:pt x="411" y="601"/>
                </a:cubicBezTo>
                <a:close/>
                <a:moveTo>
                  <a:pt x="396" y="600"/>
                </a:moveTo>
                <a:cubicBezTo>
                  <a:pt x="399" y="600"/>
                  <a:pt x="398" y="604"/>
                  <a:pt x="396" y="603"/>
                </a:cubicBezTo>
                <a:cubicBezTo>
                  <a:pt x="395" y="603"/>
                  <a:pt x="395" y="603"/>
                  <a:pt x="395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0" y="602"/>
                  <a:pt x="390" y="599"/>
                  <a:pt x="393" y="599"/>
                </a:cubicBezTo>
                <a:cubicBezTo>
                  <a:pt x="393" y="599"/>
                  <a:pt x="393" y="599"/>
                  <a:pt x="393" y="599"/>
                </a:cubicBezTo>
                <a:cubicBezTo>
                  <a:pt x="395" y="600"/>
                  <a:pt x="395" y="600"/>
                  <a:pt x="395" y="600"/>
                </a:cubicBezTo>
                <a:cubicBezTo>
                  <a:pt x="396" y="600"/>
                  <a:pt x="396" y="600"/>
                  <a:pt x="396" y="600"/>
                </a:cubicBezTo>
                <a:close/>
                <a:moveTo>
                  <a:pt x="382" y="598"/>
                </a:moveTo>
                <a:cubicBezTo>
                  <a:pt x="384" y="598"/>
                  <a:pt x="384" y="602"/>
                  <a:pt x="381" y="601"/>
                </a:cubicBezTo>
                <a:cubicBezTo>
                  <a:pt x="380" y="601"/>
                  <a:pt x="380" y="601"/>
                  <a:pt x="380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5" y="600"/>
                  <a:pt x="376" y="597"/>
                  <a:pt x="378" y="597"/>
                </a:cubicBezTo>
                <a:cubicBezTo>
                  <a:pt x="379" y="597"/>
                  <a:pt x="379" y="597"/>
                  <a:pt x="379" y="597"/>
                </a:cubicBezTo>
                <a:cubicBezTo>
                  <a:pt x="381" y="597"/>
                  <a:pt x="381" y="597"/>
                  <a:pt x="381" y="597"/>
                </a:cubicBezTo>
                <a:cubicBezTo>
                  <a:pt x="382" y="598"/>
                  <a:pt x="382" y="598"/>
                  <a:pt x="382" y="598"/>
                </a:cubicBezTo>
                <a:close/>
                <a:moveTo>
                  <a:pt x="368" y="595"/>
                </a:moveTo>
                <a:cubicBezTo>
                  <a:pt x="370" y="595"/>
                  <a:pt x="369" y="599"/>
                  <a:pt x="367" y="599"/>
                </a:cubicBezTo>
                <a:cubicBezTo>
                  <a:pt x="366" y="598"/>
                  <a:pt x="366" y="598"/>
                  <a:pt x="366" y="598"/>
                </a:cubicBezTo>
                <a:cubicBezTo>
                  <a:pt x="364" y="598"/>
                  <a:pt x="364" y="598"/>
                  <a:pt x="364" y="598"/>
                </a:cubicBezTo>
                <a:cubicBezTo>
                  <a:pt x="363" y="598"/>
                  <a:pt x="363" y="598"/>
                  <a:pt x="363" y="598"/>
                </a:cubicBezTo>
                <a:cubicBezTo>
                  <a:pt x="361" y="597"/>
                  <a:pt x="362" y="594"/>
                  <a:pt x="364" y="594"/>
                </a:cubicBezTo>
                <a:cubicBezTo>
                  <a:pt x="364" y="594"/>
                  <a:pt x="364" y="594"/>
                  <a:pt x="364" y="594"/>
                </a:cubicBezTo>
                <a:cubicBezTo>
                  <a:pt x="366" y="595"/>
                  <a:pt x="366" y="595"/>
                  <a:pt x="366" y="595"/>
                </a:cubicBezTo>
                <a:cubicBezTo>
                  <a:pt x="368" y="595"/>
                  <a:pt x="368" y="595"/>
                  <a:pt x="368" y="595"/>
                </a:cubicBezTo>
                <a:close/>
                <a:moveTo>
                  <a:pt x="353" y="592"/>
                </a:moveTo>
                <a:cubicBezTo>
                  <a:pt x="356" y="593"/>
                  <a:pt x="355" y="596"/>
                  <a:pt x="353" y="595"/>
                </a:cubicBezTo>
                <a:cubicBezTo>
                  <a:pt x="352" y="595"/>
                  <a:pt x="352" y="595"/>
                  <a:pt x="352" y="595"/>
                </a:cubicBezTo>
                <a:cubicBezTo>
                  <a:pt x="350" y="595"/>
                  <a:pt x="350" y="595"/>
                  <a:pt x="350" y="595"/>
                </a:cubicBezTo>
                <a:cubicBezTo>
                  <a:pt x="349" y="595"/>
                  <a:pt x="349" y="595"/>
                  <a:pt x="349" y="595"/>
                </a:cubicBezTo>
                <a:cubicBezTo>
                  <a:pt x="347" y="594"/>
                  <a:pt x="348" y="590"/>
                  <a:pt x="350" y="591"/>
                </a:cubicBezTo>
                <a:cubicBezTo>
                  <a:pt x="350" y="591"/>
                  <a:pt x="350" y="591"/>
                  <a:pt x="350" y="591"/>
                </a:cubicBezTo>
                <a:cubicBezTo>
                  <a:pt x="352" y="592"/>
                  <a:pt x="352" y="592"/>
                  <a:pt x="352" y="592"/>
                </a:cubicBezTo>
                <a:cubicBezTo>
                  <a:pt x="353" y="592"/>
                  <a:pt x="353" y="592"/>
                  <a:pt x="353" y="592"/>
                </a:cubicBezTo>
                <a:close/>
                <a:moveTo>
                  <a:pt x="339" y="588"/>
                </a:moveTo>
                <a:cubicBezTo>
                  <a:pt x="342" y="589"/>
                  <a:pt x="341" y="593"/>
                  <a:pt x="338" y="592"/>
                </a:cubicBezTo>
                <a:cubicBezTo>
                  <a:pt x="338" y="592"/>
                  <a:pt x="338" y="592"/>
                  <a:pt x="338" y="592"/>
                </a:cubicBezTo>
                <a:cubicBezTo>
                  <a:pt x="336" y="591"/>
                  <a:pt x="336" y="591"/>
                  <a:pt x="336" y="591"/>
                </a:cubicBezTo>
                <a:cubicBezTo>
                  <a:pt x="335" y="591"/>
                  <a:pt x="335" y="591"/>
                  <a:pt x="335" y="591"/>
                </a:cubicBezTo>
                <a:cubicBezTo>
                  <a:pt x="333" y="590"/>
                  <a:pt x="334" y="587"/>
                  <a:pt x="336" y="587"/>
                </a:cubicBezTo>
                <a:cubicBezTo>
                  <a:pt x="337" y="588"/>
                  <a:pt x="337" y="588"/>
                  <a:pt x="337" y="588"/>
                </a:cubicBezTo>
                <a:cubicBezTo>
                  <a:pt x="339" y="588"/>
                  <a:pt x="339" y="588"/>
                  <a:pt x="339" y="588"/>
                </a:cubicBezTo>
                <a:cubicBezTo>
                  <a:pt x="339" y="588"/>
                  <a:pt x="339" y="588"/>
                  <a:pt x="339" y="588"/>
                </a:cubicBezTo>
                <a:close/>
                <a:moveTo>
                  <a:pt x="325" y="584"/>
                </a:moveTo>
                <a:cubicBezTo>
                  <a:pt x="328" y="585"/>
                  <a:pt x="327" y="589"/>
                  <a:pt x="324" y="588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22" y="587"/>
                  <a:pt x="322" y="587"/>
                  <a:pt x="322" y="587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19" y="586"/>
                  <a:pt x="320" y="582"/>
                  <a:pt x="322" y="583"/>
                </a:cubicBezTo>
                <a:cubicBezTo>
                  <a:pt x="323" y="584"/>
                  <a:pt x="323" y="584"/>
                  <a:pt x="323" y="584"/>
                </a:cubicBezTo>
                <a:cubicBezTo>
                  <a:pt x="325" y="584"/>
                  <a:pt x="325" y="584"/>
                  <a:pt x="325" y="584"/>
                </a:cubicBezTo>
                <a:cubicBezTo>
                  <a:pt x="325" y="584"/>
                  <a:pt x="325" y="584"/>
                  <a:pt x="325" y="584"/>
                </a:cubicBezTo>
                <a:close/>
                <a:moveTo>
                  <a:pt x="312" y="580"/>
                </a:moveTo>
                <a:cubicBezTo>
                  <a:pt x="314" y="580"/>
                  <a:pt x="313" y="584"/>
                  <a:pt x="310" y="583"/>
                </a:cubicBezTo>
                <a:cubicBezTo>
                  <a:pt x="309" y="583"/>
                  <a:pt x="309" y="583"/>
                  <a:pt x="309" y="583"/>
                </a:cubicBezTo>
                <a:cubicBezTo>
                  <a:pt x="307" y="582"/>
                  <a:pt x="307" y="582"/>
                  <a:pt x="307" y="582"/>
                </a:cubicBezTo>
                <a:cubicBezTo>
                  <a:pt x="305" y="581"/>
                  <a:pt x="306" y="578"/>
                  <a:pt x="308" y="579"/>
                </a:cubicBezTo>
                <a:cubicBezTo>
                  <a:pt x="310" y="579"/>
                  <a:pt x="310" y="579"/>
                  <a:pt x="310" y="579"/>
                </a:cubicBezTo>
                <a:cubicBezTo>
                  <a:pt x="312" y="580"/>
                  <a:pt x="312" y="580"/>
                  <a:pt x="312" y="580"/>
                </a:cubicBezTo>
                <a:close/>
                <a:moveTo>
                  <a:pt x="298" y="575"/>
                </a:moveTo>
                <a:cubicBezTo>
                  <a:pt x="300" y="575"/>
                  <a:pt x="299" y="579"/>
                  <a:pt x="297" y="578"/>
                </a:cubicBezTo>
                <a:cubicBezTo>
                  <a:pt x="296" y="578"/>
                  <a:pt x="296" y="578"/>
                  <a:pt x="296" y="578"/>
                </a:cubicBezTo>
                <a:cubicBezTo>
                  <a:pt x="294" y="577"/>
                  <a:pt x="294" y="577"/>
                  <a:pt x="294" y="577"/>
                </a:cubicBezTo>
                <a:cubicBezTo>
                  <a:pt x="293" y="577"/>
                  <a:pt x="293" y="577"/>
                  <a:pt x="293" y="577"/>
                </a:cubicBezTo>
                <a:cubicBezTo>
                  <a:pt x="291" y="576"/>
                  <a:pt x="292" y="573"/>
                  <a:pt x="295" y="573"/>
                </a:cubicBezTo>
                <a:cubicBezTo>
                  <a:pt x="295" y="573"/>
                  <a:pt x="295" y="573"/>
                  <a:pt x="295" y="573"/>
                </a:cubicBezTo>
                <a:cubicBezTo>
                  <a:pt x="297" y="574"/>
                  <a:pt x="297" y="574"/>
                  <a:pt x="297" y="574"/>
                </a:cubicBezTo>
                <a:cubicBezTo>
                  <a:pt x="298" y="575"/>
                  <a:pt x="298" y="575"/>
                  <a:pt x="298" y="575"/>
                </a:cubicBezTo>
                <a:close/>
                <a:moveTo>
                  <a:pt x="285" y="569"/>
                </a:moveTo>
                <a:cubicBezTo>
                  <a:pt x="287" y="570"/>
                  <a:pt x="285" y="573"/>
                  <a:pt x="283" y="572"/>
                </a:cubicBezTo>
                <a:cubicBezTo>
                  <a:pt x="283" y="572"/>
                  <a:pt x="283" y="572"/>
                  <a:pt x="283" y="572"/>
                </a:cubicBezTo>
                <a:cubicBezTo>
                  <a:pt x="281" y="572"/>
                  <a:pt x="281" y="572"/>
                  <a:pt x="281" y="572"/>
                </a:cubicBezTo>
                <a:cubicBezTo>
                  <a:pt x="280" y="571"/>
                  <a:pt x="280" y="571"/>
                  <a:pt x="280" y="571"/>
                </a:cubicBezTo>
                <a:cubicBezTo>
                  <a:pt x="278" y="570"/>
                  <a:pt x="279" y="567"/>
                  <a:pt x="281" y="568"/>
                </a:cubicBezTo>
                <a:cubicBezTo>
                  <a:pt x="282" y="568"/>
                  <a:pt x="282" y="568"/>
                  <a:pt x="282" y="568"/>
                </a:cubicBezTo>
                <a:cubicBezTo>
                  <a:pt x="284" y="569"/>
                  <a:pt x="284" y="569"/>
                  <a:pt x="284" y="569"/>
                </a:cubicBezTo>
                <a:cubicBezTo>
                  <a:pt x="285" y="569"/>
                  <a:pt x="285" y="569"/>
                  <a:pt x="285" y="569"/>
                </a:cubicBezTo>
                <a:close/>
                <a:moveTo>
                  <a:pt x="271" y="563"/>
                </a:moveTo>
                <a:cubicBezTo>
                  <a:pt x="274" y="564"/>
                  <a:pt x="272" y="567"/>
                  <a:pt x="270" y="566"/>
                </a:cubicBezTo>
                <a:cubicBezTo>
                  <a:pt x="269" y="566"/>
                  <a:pt x="269" y="566"/>
                  <a:pt x="269" y="566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4" y="564"/>
                  <a:pt x="266" y="560"/>
                  <a:pt x="268" y="561"/>
                </a:cubicBezTo>
                <a:cubicBezTo>
                  <a:pt x="269" y="562"/>
                  <a:pt x="269" y="562"/>
                  <a:pt x="269" y="562"/>
                </a:cubicBezTo>
                <a:cubicBezTo>
                  <a:pt x="270" y="563"/>
                  <a:pt x="270" y="563"/>
                  <a:pt x="270" y="563"/>
                </a:cubicBezTo>
                <a:cubicBezTo>
                  <a:pt x="271" y="563"/>
                  <a:pt x="271" y="563"/>
                  <a:pt x="271" y="563"/>
                </a:cubicBezTo>
                <a:close/>
                <a:moveTo>
                  <a:pt x="258" y="557"/>
                </a:moveTo>
                <a:cubicBezTo>
                  <a:pt x="261" y="558"/>
                  <a:pt x="259" y="561"/>
                  <a:pt x="257" y="560"/>
                </a:cubicBezTo>
                <a:cubicBezTo>
                  <a:pt x="257" y="560"/>
                  <a:pt x="257" y="560"/>
                  <a:pt x="257" y="560"/>
                </a:cubicBezTo>
                <a:cubicBezTo>
                  <a:pt x="255" y="559"/>
                  <a:pt x="255" y="559"/>
                  <a:pt x="255" y="559"/>
                </a:cubicBezTo>
                <a:cubicBezTo>
                  <a:pt x="254" y="558"/>
                  <a:pt x="254" y="558"/>
                  <a:pt x="254" y="558"/>
                </a:cubicBezTo>
                <a:cubicBezTo>
                  <a:pt x="251" y="557"/>
                  <a:pt x="253" y="554"/>
                  <a:pt x="255" y="555"/>
                </a:cubicBezTo>
                <a:cubicBezTo>
                  <a:pt x="257" y="556"/>
                  <a:pt x="257" y="556"/>
                  <a:pt x="257" y="556"/>
                </a:cubicBezTo>
                <a:cubicBezTo>
                  <a:pt x="258" y="557"/>
                  <a:pt x="258" y="557"/>
                  <a:pt x="258" y="557"/>
                </a:cubicBezTo>
                <a:cubicBezTo>
                  <a:pt x="258" y="557"/>
                  <a:pt x="258" y="557"/>
                  <a:pt x="258" y="557"/>
                </a:cubicBezTo>
                <a:close/>
                <a:moveTo>
                  <a:pt x="246" y="549"/>
                </a:moveTo>
                <a:cubicBezTo>
                  <a:pt x="248" y="550"/>
                  <a:pt x="246" y="554"/>
                  <a:pt x="244" y="553"/>
                </a:cubicBezTo>
                <a:cubicBezTo>
                  <a:pt x="244" y="552"/>
                  <a:pt x="244" y="552"/>
                  <a:pt x="244" y="552"/>
                </a:cubicBezTo>
                <a:cubicBezTo>
                  <a:pt x="242" y="551"/>
                  <a:pt x="242" y="551"/>
                  <a:pt x="242" y="551"/>
                </a:cubicBezTo>
                <a:cubicBezTo>
                  <a:pt x="241" y="551"/>
                  <a:pt x="241" y="551"/>
                  <a:pt x="241" y="551"/>
                </a:cubicBezTo>
                <a:cubicBezTo>
                  <a:pt x="239" y="550"/>
                  <a:pt x="240" y="547"/>
                  <a:pt x="243" y="548"/>
                </a:cubicBezTo>
                <a:cubicBezTo>
                  <a:pt x="244" y="548"/>
                  <a:pt x="244" y="548"/>
                  <a:pt x="244" y="548"/>
                </a:cubicBezTo>
                <a:cubicBezTo>
                  <a:pt x="245" y="549"/>
                  <a:pt x="245" y="549"/>
                  <a:pt x="245" y="549"/>
                </a:cubicBezTo>
                <a:cubicBezTo>
                  <a:pt x="246" y="549"/>
                  <a:pt x="246" y="549"/>
                  <a:pt x="246" y="549"/>
                </a:cubicBezTo>
                <a:close/>
                <a:moveTo>
                  <a:pt x="233" y="542"/>
                </a:moveTo>
                <a:cubicBezTo>
                  <a:pt x="235" y="543"/>
                  <a:pt x="234" y="546"/>
                  <a:pt x="231" y="545"/>
                </a:cubicBezTo>
                <a:cubicBezTo>
                  <a:pt x="231" y="545"/>
                  <a:pt x="231" y="545"/>
                  <a:pt x="231" y="545"/>
                </a:cubicBezTo>
                <a:cubicBezTo>
                  <a:pt x="229" y="544"/>
                  <a:pt x="229" y="544"/>
                  <a:pt x="229" y="544"/>
                </a:cubicBezTo>
                <a:cubicBezTo>
                  <a:pt x="228" y="543"/>
                  <a:pt x="228" y="543"/>
                  <a:pt x="228" y="543"/>
                </a:cubicBezTo>
                <a:cubicBezTo>
                  <a:pt x="226" y="541"/>
                  <a:pt x="229" y="539"/>
                  <a:pt x="230" y="540"/>
                </a:cubicBezTo>
                <a:cubicBezTo>
                  <a:pt x="231" y="541"/>
                  <a:pt x="231" y="541"/>
                  <a:pt x="231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33" y="542"/>
                  <a:pt x="233" y="542"/>
                  <a:pt x="233" y="542"/>
                </a:cubicBezTo>
                <a:close/>
                <a:moveTo>
                  <a:pt x="221" y="534"/>
                </a:moveTo>
                <a:cubicBezTo>
                  <a:pt x="223" y="535"/>
                  <a:pt x="221" y="538"/>
                  <a:pt x="219" y="537"/>
                </a:cubicBezTo>
                <a:cubicBezTo>
                  <a:pt x="219" y="537"/>
                  <a:pt x="219" y="537"/>
                  <a:pt x="219" y="537"/>
                </a:cubicBezTo>
                <a:cubicBezTo>
                  <a:pt x="218" y="535"/>
                  <a:pt x="218" y="535"/>
                  <a:pt x="218" y="535"/>
                </a:cubicBezTo>
                <a:cubicBezTo>
                  <a:pt x="216" y="535"/>
                  <a:pt x="216" y="535"/>
                  <a:pt x="216" y="535"/>
                </a:cubicBezTo>
                <a:cubicBezTo>
                  <a:pt x="214" y="533"/>
                  <a:pt x="217" y="530"/>
                  <a:pt x="218" y="532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21" y="534"/>
                  <a:pt x="221" y="534"/>
                  <a:pt x="221" y="534"/>
                </a:cubicBezTo>
                <a:cubicBezTo>
                  <a:pt x="221" y="534"/>
                  <a:pt x="221" y="534"/>
                  <a:pt x="221" y="534"/>
                </a:cubicBezTo>
                <a:close/>
                <a:moveTo>
                  <a:pt x="210" y="525"/>
                </a:moveTo>
                <a:cubicBezTo>
                  <a:pt x="212" y="527"/>
                  <a:pt x="209" y="529"/>
                  <a:pt x="208" y="528"/>
                </a:cubicBezTo>
                <a:cubicBezTo>
                  <a:pt x="206" y="527"/>
                  <a:pt x="206" y="527"/>
                  <a:pt x="206" y="527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3" y="524"/>
                  <a:pt x="205" y="521"/>
                  <a:pt x="207" y="523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209" y="524"/>
                  <a:pt x="209" y="524"/>
                  <a:pt x="209" y="524"/>
                </a:cubicBezTo>
                <a:cubicBezTo>
                  <a:pt x="210" y="525"/>
                  <a:pt x="210" y="525"/>
                  <a:pt x="210" y="525"/>
                </a:cubicBezTo>
                <a:close/>
                <a:moveTo>
                  <a:pt x="199" y="516"/>
                </a:moveTo>
                <a:cubicBezTo>
                  <a:pt x="201" y="517"/>
                  <a:pt x="198" y="520"/>
                  <a:pt x="196" y="518"/>
                </a:cubicBezTo>
                <a:cubicBezTo>
                  <a:pt x="196" y="518"/>
                  <a:pt x="196" y="518"/>
                  <a:pt x="196" y="518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194" y="516"/>
                  <a:pt x="194" y="516"/>
                  <a:pt x="194" y="516"/>
                </a:cubicBezTo>
                <a:cubicBezTo>
                  <a:pt x="192" y="515"/>
                  <a:pt x="194" y="512"/>
                  <a:pt x="196" y="513"/>
                </a:cubicBezTo>
                <a:cubicBezTo>
                  <a:pt x="197" y="514"/>
                  <a:pt x="197" y="514"/>
                  <a:pt x="197" y="514"/>
                </a:cubicBezTo>
                <a:cubicBezTo>
                  <a:pt x="198" y="515"/>
                  <a:pt x="198" y="515"/>
                  <a:pt x="198" y="515"/>
                </a:cubicBezTo>
                <a:cubicBezTo>
                  <a:pt x="199" y="516"/>
                  <a:pt x="199" y="516"/>
                  <a:pt x="199" y="516"/>
                </a:cubicBezTo>
                <a:close/>
                <a:moveTo>
                  <a:pt x="188" y="506"/>
                </a:moveTo>
                <a:cubicBezTo>
                  <a:pt x="190" y="507"/>
                  <a:pt x="187" y="510"/>
                  <a:pt x="186" y="508"/>
                </a:cubicBezTo>
                <a:cubicBezTo>
                  <a:pt x="185" y="508"/>
                  <a:pt x="185" y="508"/>
                  <a:pt x="185" y="508"/>
                </a:cubicBezTo>
                <a:cubicBezTo>
                  <a:pt x="184" y="507"/>
                  <a:pt x="184" y="507"/>
                  <a:pt x="184" y="507"/>
                </a:cubicBezTo>
                <a:cubicBezTo>
                  <a:pt x="183" y="506"/>
                  <a:pt x="183" y="506"/>
                  <a:pt x="183" y="506"/>
                </a:cubicBezTo>
                <a:cubicBezTo>
                  <a:pt x="182" y="504"/>
                  <a:pt x="184" y="501"/>
                  <a:pt x="186" y="503"/>
                </a:cubicBezTo>
                <a:cubicBezTo>
                  <a:pt x="187" y="504"/>
                  <a:pt x="187" y="504"/>
                  <a:pt x="187" y="504"/>
                </a:cubicBezTo>
                <a:cubicBezTo>
                  <a:pt x="188" y="505"/>
                  <a:pt x="188" y="505"/>
                  <a:pt x="188" y="505"/>
                </a:cubicBezTo>
                <a:cubicBezTo>
                  <a:pt x="188" y="506"/>
                  <a:pt x="188" y="506"/>
                  <a:pt x="188" y="506"/>
                </a:cubicBezTo>
                <a:close/>
                <a:moveTo>
                  <a:pt x="178" y="495"/>
                </a:moveTo>
                <a:cubicBezTo>
                  <a:pt x="180" y="497"/>
                  <a:pt x="177" y="499"/>
                  <a:pt x="176" y="498"/>
                </a:cubicBezTo>
                <a:cubicBezTo>
                  <a:pt x="175" y="497"/>
                  <a:pt x="175" y="497"/>
                  <a:pt x="175" y="497"/>
                </a:cubicBezTo>
                <a:cubicBezTo>
                  <a:pt x="174" y="496"/>
                  <a:pt x="174" y="496"/>
                  <a:pt x="174" y="496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2" y="493"/>
                  <a:pt x="175" y="491"/>
                  <a:pt x="176" y="492"/>
                </a:cubicBezTo>
                <a:cubicBezTo>
                  <a:pt x="176" y="492"/>
                  <a:pt x="176" y="492"/>
                  <a:pt x="176" y="492"/>
                </a:cubicBezTo>
                <a:cubicBezTo>
                  <a:pt x="177" y="494"/>
                  <a:pt x="177" y="494"/>
                  <a:pt x="177" y="494"/>
                </a:cubicBezTo>
                <a:cubicBezTo>
                  <a:pt x="178" y="495"/>
                  <a:pt x="178" y="495"/>
                  <a:pt x="178" y="495"/>
                </a:cubicBezTo>
                <a:cubicBezTo>
                  <a:pt x="178" y="495"/>
                  <a:pt x="178" y="495"/>
                  <a:pt x="178" y="495"/>
                </a:cubicBezTo>
                <a:close/>
                <a:moveTo>
                  <a:pt x="169" y="484"/>
                </a:moveTo>
                <a:cubicBezTo>
                  <a:pt x="171" y="486"/>
                  <a:pt x="168" y="488"/>
                  <a:pt x="167" y="486"/>
                </a:cubicBezTo>
                <a:cubicBezTo>
                  <a:pt x="166" y="485"/>
                  <a:pt x="166" y="485"/>
                  <a:pt x="166" y="485"/>
                </a:cubicBezTo>
                <a:cubicBezTo>
                  <a:pt x="165" y="484"/>
                  <a:pt x="165" y="484"/>
                  <a:pt x="165" y="484"/>
                </a:cubicBezTo>
                <a:cubicBezTo>
                  <a:pt x="164" y="483"/>
                  <a:pt x="164" y="483"/>
                  <a:pt x="164" y="483"/>
                </a:cubicBezTo>
                <a:cubicBezTo>
                  <a:pt x="163" y="481"/>
                  <a:pt x="166" y="479"/>
                  <a:pt x="167" y="481"/>
                </a:cubicBezTo>
                <a:cubicBezTo>
                  <a:pt x="168" y="482"/>
                  <a:pt x="168" y="482"/>
                  <a:pt x="168" y="482"/>
                </a:cubicBezTo>
                <a:cubicBezTo>
                  <a:pt x="169" y="483"/>
                  <a:pt x="169" y="483"/>
                  <a:pt x="169" y="483"/>
                </a:cubicBezTo>
                <a:cubicBezTo>
                  <a:pt x="169" y="484"/>
                  <a:pt x="169" y="484"/>
                  <a:pt x="169" y="484"/>
                </a:cubicBezTo>
                <a:close/>
                <a:moveTo>
                  <a:pt x="162" y="472"/>
                </a:moveTo>
                <a:cubicBezTo>
                  <a:pt x="163" y="474"/>
                  <a:pt x="159" y="476"/>
                  <a:pt x="158" y="474"/>
                </a:cubicBezTo>
                <a:cubicBezTo>
                  <a:pt x="158" y="473"/>
                  <a:pt x="158" y="473"/>
                  <a:pt x="158" y="473"/>
                </a:cubicBezTo>
                <a:cubicBezTo>
                  <a:pt x="157" y="471"/>
                  <a:pt x="157" y="471"/>
                  <a:pt x="157" y="471"/>
                </a:cubicBezTo>
                <a:cubicBezTo>
                  <a:pt x="157" y="470"/>
                  <a:pt x="157" y="470"/>
                  <a:pt x="157" y="470"/>
                </a:cubicBezTo>
                <a:cubicBezTo>
                  <a:pt x="155" y="468"/>
                  <a:pt x="159" y="467"/>
                  <a:pt x="160" y="469"/>
                </a:cubicBezTo>
                <a:cubicBezTo>
                  <a:pt x="160" y="470"/>
                  <a:pt x="160" y="470"/>
                  <a:pt x="160" y="470"/>
                </a:cubicBezTo>
                <a:cubicBezTo>
                  <a:pt x="161" y="471"/>
                  <a:pt x="161" y="471"/>
                  <a:pt x="161" y="471"/>
                </a:cubicBezTo>
                <a:cubicBezTo>
                  <a:pt x="162" y="472"/>
                  <a:pt x="162" y="472"/>
                  <a:pt x="162" y="472"/>
                </a:cubicBezTo>
                <a:close/>
                <a:moveTo>
                  <a:pt x="155" y="459"/>
                </a:moveTo>
                <a:cubicBezTo>
                  <a:pt x="156" y="461"/>
                  <a:pt x="153" y="463"/>
                  <a:pt x="152" y="461"/>
                </a:cubicBezTo>
                <a:cubicBezTo>
                  <a:pt x="151" y="460"/>
                  <a:pt x="151" y="460"/>
                  <a:pt x="151" y="460"/>
                </a:cubicBezTo>
                <a:cubicBezTo>
                  <a:pt x="151" y="459"/>
                  <a:pt x="151" y="459"/>
                  <a:pt x="151" y="459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49" y="455"/>
                  <a:pt x="153" y="454"/>
                  <a:pt x="153" y="456"/>
                </a:cubicBezTo>
                <a:cubicBezTo>
                  <a:pt x="153" y="456"/>
                  <a:pt x="153" y="456"/>
                  <a:pt x="153" y="456"/>
                </a:cubicBezTo>
                <a:cubicBezTo>
                  <a:pt x="154" y="457"/>
                  <a:pt x="154" y="457"/>
                  <a:pt x="154" y="457"/>
                </a:cubicBezTo>
                <a:cubicBezTo>
                  <a:pt x="155" y="458"/>
                  <a:pt x="155" y="458"/>
                  <a:pt x="155" y="458"/>
                </a:cubicBezTo>
                <a:cubicBezTo>
                  <a:pt x="155" y="459"/>
                  <a:pt x="155" y="459"/>
                  <a:pt x="155" y="459"/>
                </a:cubicBezTo>
                <a:close/>
                <a:moveTo>
                  <a:pt x="150" y="446"/>
                </a:moveTo>
                <a:cubicBezTo>
                  <a:pt x="150" y="448"/>
                  <a:pt x="147" y="449"/>
                  <a:pt x="146" y="447"/>
                </a:cubicBezTo>
                <a:cubicBezTo>
                  <a:pt x="146" y="446"/>
                  <a:pt x="146" y="446"/>
                  <a:pt x="146" y="446"/>
                </a:cubicBezTo>
                <a:cubicBezTo>
                  <a:pt x="146" y="444"/>
                  <a:pt x="146" y="444"/>
                  <a:pt x="146" y="444"/>
                </a:cubicBezTo>
                <a:cubicBezTo>
                  <a:pt x="145" y="443"/>
                  <a:pt x="145" y="443"/>
                  <a:pt x="145" y="443"/>
                </a:cubicBezTo>
                <a:cubicBezTo>
                  <a:pt x="145" y="441"/>
                  <a:pt x="148" y="440"/>
                  <a:pt x="149" y="442"/>
                </a:cubicBezTo>
                <a:cubicBezTo>
                  <a:pt x="149" y="443"/>
                  <a:pt x="149" y="443"/>
                  <a:pt x="149" y="443"/>
                </a:cubicBezTo>
                <a:cubicBezTo>
                  <a:pt x="149" y="445"/>
                  <a:pt x="149" y="445"/>
                  <a:pt x="149" y="445"/>
                </a:cubicBezTo>
                <a:cubicBezTo>
                  <a:pt x="150" y="446"/>
                  <a:pt x="150" y="446"/>
                  <a:pt x="150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 flipH="1">
            <a:off x="4340247" y="3902710"/>
            <a:ext cx="3567430" cy="7550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E8437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婚礼流程细节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 bldLvl="0" animBg="1"/>
      <p:bldP spid="1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583143" y="2115403"/>
            <a:ext cx="8857397" cy="4742597"/>
          </a:xfrm>
          <a:custGeom>
            <a:avLst/>
            <a:gdLst>
              <a:gd name="connsiteX0" fmla="*/ 4680000 w 9360000"/>
              <a:gd name="connsiteY0" fmla="*/ 0 h 5083792"/>
              <a:gd name="connsiteX1" fmla="*/ 9360000 w 9360000"/>
              <a:gd name="connsiteY1" fmla="*/ 4680000 h 5083792"/>
              <a:gd name="connsiteX2" fmla="*/ 9353910 w 9360000"/>
              <a:gd name="connsiteY2" fmla="*/ 4920832 h 5083792"/>
              <a:gd name="connsiteX3" fmla="*/ 9341519 w 9360000"/>
              <a:gd name="connsiteY3" fmla="*/ 5083792 h 5083792"/>
              <a:gd name="connsiteX4" fmla="*/ 18481 w 9360000"/>
              <a:gd name="connsiteY4" fmla="*/ 5083792 h 5083792"/>
              <a:gd name="connsiteX5" fmla="*/ 6090 w 9360000"/>
              <a:gd name="connsiteY5" fmla="*/ 4920832 h 5083792"/>
              <a:gd name="connsiteX6" fmla="*/ 0 w 9360000"/>
              <a:gd name="connsiteY6" fmla="*/ 4680000 h 5083792"/>
              <a:gd name="connsiteX7" fmla="*/ 4680000 w 9360000"/>
              <a:gd name="connsiteY7" fmla="*/ 0 h 50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0000" h="5083792">
                <a:moveTo>
                  <a:pt x="4680000" y="0"/>
                </a:moveTo>
                <a:cubicBezTo>
                  <a:pt x="7264693" y="0"/>
                  <a:pt x="9360000" y="2095307"/>
                  <a:pt x="9360000" y="4680000"/>
                </a:cubicBezTo>
                <a:cubicBezTo>
                  <a:pt x="9360000" y="4760771"/>
                  <a:pt x="9357954" y="4841065"/>
                  <a:pt x="9353910" y="4920832"/>
                </a:cubicBezTo>
                <a:lnTo>
                  <a:pt x="9341519" y="5083792"/>
                </a:lnTo>
                <a:lnTo>
                  <a:pt x="18481" y="5083792"/>
                </a:lnTo>
                <a:lnTo>
                  <a:pt x="6090" y="4920832"/>
                </a:lnTo>
                <a:cubicBezTo>
                  <a:pt x="2046" y="4841065"/>
                  <a:pt x="0" y="4760771"/>
                  <a:pt x="0" y="4680000"/>
                </a:cubicBezTo>
                <a:cubicBezTo>
                  <a:pt x="0" y="2095307"/>
                  <a:pt x="2095307" y="0"/>
                  <a:pt x="4680000" y="0"/>
                </a:cubicBezTo>
                <a:close/>
              </a:path>
            </a:pathLst>
          </a:custGeom>
          <a:solidFill>
            <a:srgbClr val="FCEA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70300" y="1216025"/>
            <a:ext cx="4426585" cy="3625215"/>
            <a:chOff x="450850" y="871824"/>
            <a:chExt cx="6439998" cy="5459413"/>
          </a:xfrm>
          <a:effectLst>
            <a:reflection blurRad="6350" stA="52000" endA="300" endPos="25000" dir="5400000" sy="-100000" algn="bl" rotWithShape="0"/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850" y="871824"/>
              <a:ext cx="6439998" cy="5459413"/>
            </a:xfrm>
            <a:prstGeom prst="rect">
              <a:avLst/>
            </a:prstGeom>
            <a:effectLst>
              <a:outerShdw blurRad="50800" dist="1016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682388" y="1064104"/>
              <a:ext cx="5974000" cy="3600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3928230" y="1064525"/>
              <a:ext cx="2728158" cy="3343703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l="0" t="0" r="r" b="b"/>
              <a:pathLst>
                <a:path w="1198" h="686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4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6"/>
          <p:cNvSpPr>
            <a:spLocks noChangeArrowheads="1"/>
          </p:cNvSpPr>
          <p:nvPr/>
        </p:nvSpPr>
        <p:spPr bwMode="auto">
          <a:xfrm>
            <a:off x="4852118" y="5050449"/>
            <a:ext cx="231986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charset="0"/>
                <a:sym typeface="Arial" panose="020B0604020202020204" pitchFamily="34" charset="0"/>
              </a:rPr>
              <a:t>现场布置3D效果图</a:t>
            </a:r>
          </a:p>
        </p:txBody>
      </p:sp>
      <p:sp>
        <p:nvSpPr>
          <p:cNvPr id="22" name="矩形 21"/>
          <p:cNvSpPr/>
          <p:nvPr/>
        </p:nvSpPr>
        <p:spPr>
          <a:xfrm>
            <a:off x="3829370" y="5450559"/>
            <a:ext cx="433069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暖场、宾客签到，进场。由宴会厅入口处进入大堂，落座。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背景音乐《今天你要嫁给我》。</a:t>
            </a:r>
          </a:p>
        </p:txBody>
      </p:sp>
      <p:sp>
        <p:nvSpPr>
          <p:cNvPr id="24" name="椭圆 23"/>
          <p:cNvSpPr/>
          <p:nvPr/>
        </p:nvSpPr>
        <p:spPr>
          <a:xfrm>
            <a:off x="2333767" y="3029803"/>
            <a:ext cx="791571" cy="791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4785" y="1998523"/>
            <a:ext cx="1013408" cy="10549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681125" y="1098646"/>
            <a:ext cx="356579" cy="3548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130354" y="1114000"/>
            <a:ext cx="504967" cy="501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114851" y="3029803"/>
            <a:ext cx="1702620" cy="1686227"/>
          </a:xfrm>
          <a:prstGeom prst="ellipse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327043" y="1570218"/>
            <a:ext cx="925775" cy="913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/>
          <p:nvPr/>
        </p:nvSpPr>
        <p:spPr bwMode="auto">
          <a:xfrm>
            <a:off x="2579594" y="3204277"/>
            <a:ext cx="251695" cy="466971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" name="Freeform 154"/>
          <p:cNvSpPr/>
          <p:nvPr/>
        </p:nvSpPr>
        <p:spPr bwMode="auto">
          <a:xfrm>
            <a:off x="9553148" y="3576098"/>
            <a:ext cx="1074337" cy="77522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06212" y="2329373"/>
            <a:ext cx="565721" cy="504035"/>
            <a:chOff x="6067091" y="5703816"/>
            <a:chExt cx="394021" cy="354857"/>
          </a:xfrm>
          <a:solidFill>
            <a:schemeClr val="bg1"/>
          </a:solidFill>
        </p:grpSpPr>
        <p:sp>
          <p:nvSpPr>
            <p:cNvPr id="53" name="Freeform 396"/>
            <p:cNvSpPr/>
            <p:nvPr/>
          </p:nvSpPr>
          <p:spPr bwMode="auto">
            <a:xfrm>
              <a:off x="6067091" y="5703816"/>
              <a:ext cx="394021" cy="247467"/>
            </a:xfrm>
            <a:custGeom>
              <a:avLst/>
              <a:gdLst/>
              <a:ahLst/>
              <a:cxnLst>
                <a:cxn ang="0">
                  <a:pos x="138" y="152"/>
                </a:cxn>
                <a:cxn ang="0">
                  <a:pos x="218" y="151"/>
                </a:cxn>
                <a:cxn ang="0">
                  <a:pos x="234" y="143"/>
                </a:cxn>
                <a:cxn ang="0">
                  <a:pos x="242" y="127"/>
                </a:cxn>
                <a:cxn ang="0">
                  <a:pos x="242" y="115"/>
                </a:cxn>
                <a:cxn ang="0">
                  <a:pos x="234" y="100"/>
                </a:cxn>
                <a:cxn ang="0">
                  <a:pos x="219" y="90"/>
                </a:cxn>
                <a:cxn ang="0">
                  <a:pos x="209" y="84"/>
                </a:cxn>
                <a:cxn ang="0">
                  <a:pos x="215" y="61"/>
                </a:cxn>
                <a:cxn ang="0">
                  <a:pos x="211" y="39"/>
                </a:cxn>
                <a:cxn ang="0">
                  <a:pos x="192" y="16"/>
                </a:cxn>
                <a:cxn ang="0">
                  <a:pos x="164" y="8"/>
                </a:cxn>
                <a:cxn ang="0">
                  <a:pos x="139" y="13"/>
                </a:cxn>
                <a:cxn ang="0">
                  <a:pos x="118" y="34"/>
                </a:cxn>
                <a:cxn ang="0">
                  <a:pos x="110" y="25"/>
                </a:cxn>
                <a:cxn ang="0">
                  <a:pos x="93" y="21"/>
                </a:cxn>
                <a:cxn ang="0">
                  <a:pos x="83" y="23"/>
                </a:cxn>
                <a:cxn ang="0">
                  <a:pos x="69" y="34"/>
                </a:cxn>
                <a:cxn ang="0">
                  <a:pos x="64" y="48"/>
                </a:cxn>
                <a:cxn ang="0">
                  <a:pos x="58" y="52"/>
                </a:cxn>
                <a:cxn ang="0">
                  <a:pos x="30" y="61"/>
                </a:cxn>
                <a:cxn ang="0">
                  <a:pos x="12" y="84"/>
                </a:cxn>
                <a:cxn ang="0">
                  <a:pos x="8" y="102"/>
                </a:cxn>
                <a:cxn ang="0">
                  <a:pos x="16" y="129"/>
                </a:cxn>
                <a:cxn ang="0">
                  <a:pos x="38" y="147"/>
                </a:cxn>
                <a:cxn ang="0">
                  <a:pos x="57" y="152"/>
                </a:cxn>
                <a:cxn ang="0">
                  <a:pos x="51" y="160"/>
                </a:cxn>
                <a:cxn ang="0">
                  <a:pos x="31" y="154"/>
                </a:cxn>
                <a:cxn ang="0">
                  <a:pos x="8" y="133"/>
                </a:cxn>
                <a:cxn ang="0">
                  <a:pos x="0" y="102"/>
                </a:cxn>
                <a:cxn ang="0">
                  <a:pos x="4" y="81"/>
                </a:cxn>
                <a:cxn ang="0">
                  <a:pos x="24" y="55"/>
                </a:cxn>
                <a:cxn ang="0">
                  <a:pos x="57" y="44"/>
                </a:cxn>
                <a:cxn ang="0">
                  <a:pos x="61" y="32"/>
                </a:cxn>
                <a:cxn ang="0">
                  <a:pos x="74" y="19"/>
                </a:cxn>
                <a:cxn ang="0">
                  <a:pos x="93" y="13"/>
                </a:cxn>
                <a:cxn ang="0">
                  <a:pos x="105" y="15"/>
                </a:cxn>
                <a:cxn ang="0">
                  <a:pos x="116" y="21"/>
                </a:cxn>
                <a:cxn ang="0">
                  <a:pos x="150" y="1"/>
                </a:cxn>
                <a:cxn ang="0">
                  <a:pos x="176" y="1"/>
                </a:cxn>
                <a:cxn ang="0">
                  <a:pos x="205" y="17"/>
                </a:cxn>
                <a:cxn ang="0">
                  <a:pos x="222" y="48"/>
                </a:cxn>
                <a:cxn ang="0">
                  <a:pos x="223" y="71"/>
                </a:cxn>
                <a:cxn ang="0">
                  <a:pos x="226" y="84"/>
                </a:cxn>
                <a:cxn ang="0">
                  <a:pos x="242" y="96"/>
                </a:cxn>
                <a:cxn ang="0">
                  <a:pos x="250" y="113"/>
                </a:cxn>
                <a:cxn ang="0">
                  <a:pos x="250" y="128"/>
                </a:cxn>
                <a:cxn ang="0">
                  <a:pos x="239" y="148"/>
                </a:cxn>
                <a:cxn ang="0">
                  <a:pos x="220" y="159"/>
                </a:cxn>
              </a:cxnLst>
              <a:rect l="0" t="0" r="r" b="b"/>
              <a:pathLst>
                <a:path w="251" h="160">
                  <a:moveTo>
                    <a:pt x="212" y="160"/>
                  </a:moveTo>
                  <a:lnTo>
                    <a:pt x="138" y="160"/>
                  </a:lnTo>
                  <a:lnTo>
                    <a:pt x="138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8" y="151"/>
                  </a:lnTo>
                  <a:lnTo>
                    <a:pt x="224" y="150"/>
                  </a:lnTo>
                  <a:lnTo>
                    <a:pt x="230" y="147"/>
                  </a:lnTo>
                  <a:lnTo>
                    <a:pt x="234" y="143"/>
                  </a:lnTo>
                  <a:lnTo>
                    <a:pt x="238" y="139"/>
                  </a:lnTo>
                  <a:lnTo>
                    <a:pt x="240" y="133"/>
                  </a:lnTo>
                  <a:lnTo>
                    <a:pt x="242" y="127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2" y="115"/>
                  </a:lnTo>
                  <a:lnTo>
                    <a:pt x="240" y="109"/>
                  </a:lnTo>
                  <a:lnTo>
                    <a:pt x="238" y="104"/>
                  </a:lnTo>
                  <a:lnTo>
                    <a:pt x="234" y="100"/>
                  </a:lnTo>
                  <a:lnTo>
                    <a:pt x="230" y="96"/>
                  </a:lnTo>
                  <a:lnTo>
                    <a:pt x="224" y="93"/>
                  </a:lnTo>
                  <a:lnTo>
                    <a:pt x="219" y="90"/>
                  </a:lnTo>
                  <a:lnTo>
                    <a:pt x="213" y="90"/>
                  </a:lnTo>
                  <a:lnTo>
                    <a:pt x="207" y="89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13" y="7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0"/>
                  </a:lnTo>
                  <a:lnTo>
                    <a:pt x="211" y="39"/>
                  </a:lnTo>
                  <a:lnTo>
                    <a:pt x="207" y="31"/>
                  </a:lnTo>
                  <a:lnTo>
                    <a:pt x="200" y="23"/>
                  </a:lnTo>
                  <a:lnTo>
                    <a:pt x="192" y="16"/>
                  </a:lnTo>
                  <a:lnTo>
                    <a:pt x="184" y="12"/>
                  </a:lnTo>
                  <a:lnTo>
                    <a:pt x="173" y="9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50" y="9"/>
                  </a:lnTo>
                  <a:lnTo>
                    <a:pt x="139" y="13"/>
                  </a:lnTo>
                  <a:lnTo>
                    <a:pt x="128" y="20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0" y="25"/>
                  </a:lnTo>
                  <a:lnTo>
                    <a:pt x="105" y="23"/>
                  </a:lnTo>
                  <a:lnTo>
                    <a:pt x="99" y="21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8" y="21"/>
                  </a:lnTo>
                  <a:lnTo>
                    <a:pt x="83" y="23"/>
                  </a:lnTo>
                  <a:lnTo>
                    <a:pt x="77" y="25"/>
                  </a:lnTo>
                  <a:lnTo>
                    <a:pt x="73" y="29"/>
                  </a:lnTo>
                  <a:lnTo>
                    <a:pt x="69" y="34"/>
                  </a:lnTo>
                  <a:lnTo>
                    <a:pt x="66" y="38"/>
                  </a:lnTo>
                  <a:lnTo>
                    <a:pt x="65" y="43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47" y="54"/>
                  </a:lnTo>
                  <a:lnTo>
                    <a:pt x="38" y="57"/>
                  </a:lnTo>
                  <a:lnTo>
                    <a:pt x="30" y="61"/>
                  </a:lnTo>
                  <a:lnTo>
                    <a:pt x="23" y="67"/>
                  </a:lnTo>
                  <a:lnTo>
                    <a:pt x="16" y="74"/>
                  </a:lnTo>
                  <a:lnTo>
                    <a:pt x="12" y="84"/>
                  </a:lnTo>
                  <a:lnTo>
                    <a:pt x="10" y="93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6" y="129"/>
                  </a:lnTo>
                  <a:lnTo>
                    <a:pt x="22" y="138"/>
                  </a:lnTo>
                  <a:lnTo>
                    <a:pt x="29" y="143"/>
                  </a:lnTo>
                  <a:lnTo>
                    <a:pt x="38" y="147"/>
                  </a:lnTo>
                  <a:lnTo>
                    <a:pt x="46" y="151"/>
                  </a:lnTo>
                  <a:lnTo>
                    <a:pt x="56" y="152"/>
                  </a:lnTo>
                  <a:lnTo>
                    <a:pt x="57" y="152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51" y="160"/>
                  </a:lnTo>
                  <a:lnTo>
                    <a:pt x="51" y="160"/>
                  </a:lnTo>
                  <a:lnTo>
                    <a:pt x="41" y="158"/>
                  </a:lnTo>
                  <a:lnTo>
                    <a:pt x="31" y="154"/>
                  </a:lnTo>
                  <a:lnTo>
                    <a:pt x="23" y="148"/>
                  </a:lnTo>
                  <a:lnTo>
                    <a:pt x="15" y="142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4" y="81"/>
                  </a:lnTo>
                  <a:lnTo>
                    <a:pt x="10" y="70"/>
                  </a:lnTo>
                  <a:lnTo>
                    <a:pt x="16" y="62"/>
                  </a:lnTo>
                  <a:lnTo>
                    <a:pt x="24" y="55"/>
                  </a:lnTo>
                  <a:lnTo>
                    <a:pt x="34" y="50"/>
                  </a:lnTo>
                  <a:lnTo>
                    <a:pt x="45" y="46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8" y="38"/>
                  </a:lnTo>
                  <a:lnTo>
                    <a:pt x="61" y="32"/>
                  </a:lnTo>
                  <a:lnTo>
                    <a:pt x="65" y="27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80" y="16"/>
                  </a:lnTo>
                  <a:lnTo>
                    <a:pt x="87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5" y="15"/>
                  </a:lnTo>
                  <a:lnTo>
                    <a:pt x="112" y="17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26" y="12"/>
                  </a:lnTo>
                  <a:lnTo>
                    <a:pt x="138" y="5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76" y="1"/>
                  </a:lnTo>
                  <a:lnTo>
                    <a:pt x="186" y="4"/>
                  </a:lnTo>
                  <a:lnTo>
                    <a:pt x="197" y="9"/>
                  </a:lnTo>
                  <a:lnTo>
                    <a:pt x="205" y="17"/>
                  </a:lnTo>
                  <a:lnTo>
                    <a:pt x="213" y="27"/>
                  </a:lnTo>
                  <a:lnTo>
                    <a:pt x="219" y="36"/>
                  </a:lnTo>
                  <a:lnTo>
                    <a:pt x="222" y="48"/>
                  </a:lnTo>
                  <a:lnTo>
                    <a:pt x="223" y="61"/>
                  </a:lnTo>
                  <a:lnTo>
                    <a:pt x="223" y="61"/>
                  </a:lnTo>
                  <a:lnTo>
                    <a:pt x="223" y="71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26" y="84"/>
                  </a:lnTo>
                  <a:lnTo>
                    <a:pt x="232" y="88"/>
                  </a:lnTo>
                  <a:lnTo>
                    <a:pt x="238" y="90"/>
                  </a:lnTo>
                  <a:lnTo>
                    <a:pt x="242" y="96"/>
                  </a:lnTo>
                  <a:lnTo>
                    <a:pt x="246" y="101"/>
                  </a:lnTo>
                  <a:lnTo>
                    <a:pt x="249" y="108"/>
                  </a:lnTo>
                  <a:lnTo>
                    <a:pt x="250" y="113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0" y="128"/>
                  </a:lnTo>
                  <a:lnTo>
                    <a:pt x="249" y="136"/>
                  </a:lnTo>
                  <a:lnTo>
                    <a:pt x="245" y="143"/>
                  </a:lnTo>
                  <a:lnTo>
                    <a:pt x="239" y="148"/>
                  </a:lnTo>
                  <a:lnTo>
                    <a:pt x="234" y="154"/>
                  </a:lnTo>
                  <a:lnTo>
                    <a:pt x="227" y="156"/>
                  </a:lnTo>
                  <a:lnTo>
                    <a:pt x="220" y="159"/>
                  </a:lnTo>
                  <a:lnTo>
                    <a:pt x="212" y="160"/>
                  </a:lnTo>
                  <a:lnTo>
                    <a:pt x="212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397"/>
            <p:cNvSpPr/>
            <p:nvPr/>
          </p:nvSpPr>
          <p:spPr bwMode="auto">
            <a:xfrm>
              <a:off x="6198431" y="5806538"/>
              <a:ext cx="131340" cy="70039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84" y="42"/>
                </a:cxn>
                <a:cxn ang="0">
                  <a:pos x="78" y="47"/>
                </a:cxn>
                <a:cxn ang="0">
                  <a:pos x="42" y="11"/>
                </a:cxn>
                <a:cxn ang="0">
                  <a:pos x="5" y="47"/>
                </a:cxn>
              </a:cxnLst>
              <a:rect l="0" t="0" r="r" b="b"/>
              <a:pathLst>
                <a:path w="84" h="47">
                  <a:moveTo>
                    <a:pt x="5" y="47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84" y="42"/>
                  </a:lnTo>
                  <a:lnTo>
                    <a:pt x="78" y="47"/>
                  </a:lnTo>
                  <a:lnTo>
                    <a:pt x="42" y="11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398"/>
            <p:cNvSpPr>
              <a:spLocks noChangeArrowheads="1"/>
            </p:cNvSpPr>
            <p:nvPr/>
          </p:nvSpPr>
          <p:spPr bwMode="auto">
            <a:xfrm>
              <a:off x="6259410" y="5815877"/>
              <a:ext cx="14073" cy="2427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566257" y="1766477"/>
            <a:ext cx="502427" cy="545691"/>
            <a:chOff x="7713525" y="5689801"/>
            <a:chExt cx="351806" cy="396880"/>
          </a:xfrm>
          <a:solidFill>
            <a:schemeClr val="bg1"/>
          </a:solidFill>
        </p:grpSpPr>
        <p:sp>
          <p:nvSpPr>
            <p:cNvPr id="57" name="Freeform 410"/>
            <p:cNvSpPr>
              <a:spLocks noEditPoints="1"/>
            </p:cNvSpPr>
            <p:nvPr/>
          </p:nvSpPr>
          <p:spPr bwMode="auto">
            <a:xfrm>
              <a:off x="7713525" y="5811200"/>
              <a:ext cx="112577" cy="275481"/>
            </a:xfrm>
            <a:custGeom>
              <a:avLst/>
              <a:gdLst/>
              <a:ahLst/>
              <a:cxnLst>
                <a:cxn ang="0">
                  <a:pos x="52" y="178"/>
                </a:cxn>
                <a:cxn ang="0">
                  <a:pos x="21" y="178"/>
                </a:cxn>
                <a:cxn ang="0">
                  <a:pos x="21" y="178"/>
                </a:cxn>
                <a:cxn ang="0">
                  <a:pos x="16" y="177"/>
                </a:cxn>
                <a:cxn ang="0">
                  <a:pos x="12" y="175"/>
                </a:cxn>
                <a:cxn ang="0">
                  <a:pos x="7" y="171"/>
                </a:cxn>
                <a:cxn ang="0">
                  <a:pos x="2" y="164"/>
                </a:cxn>
                <a:cxn ang="0">
                  <a:pos x="0" y="162"/>
                </a:cxn>
                <a:cxn ang="0">
                  <a:pos x="0" y="15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2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1" y="13"/>
                </a:cxn>
                <a:cxn ang="0">
                  <a:pos x="72" y="16"/>
                </a:cxn>
                <a:cxn ang="0">
                  <a:pos x="72" y="21"/>
                </a:cxn>
                <a:cxn ang="0">
                  <a:pos x="72" y="156"/>
                </a:cxn>
                <a:cxn ang="0">
                  <a:pos x="72" y="156"/>
                </a:cxn>
                <a:cxn ang="0">
                  <a:pos x="72" y="162"/>
                </a:cxn>
                <a:cxn ang="0">
                  <a:pos x="71" y="164"/>
                </a:cxn>
                <a:cxn ang="0">
                  <a:pos x="66" y="171"/>
                </a:cxn>
                <a:cxn ang="0">
                  <a:pos x="60" y="175"/>
                </a:cxn>
                <a:cxn ang="0">
                  <a:pos x="56" y="177"/>
                </a:cxn>
                <a:cxn ang="0">
                  <a:pos x="52" y="178"/>
                </a:cxn>
                <a:cxn ang="0">
                  <a:pos x="52" y="178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18" y="12"/>
                </a:cxn>
                <a:cxn ang="0">
                  <a:pos x="14" y="13"/>
                </a:cxn>
                <a:cxn ang="0">
                  <a:pos x="12" y="17"/>
                </a:cxn>
                <a:cxn ang="0">
                  <a:pos x="11" y="21"/>
                </a:cxn>
                <a:cxn ang="0">
                  <a:pos x="11" y="156"/>
                </a:cxn>
                <a:cxn ang="0">
                  <a:pos x="11" y="156"/>
                </a:cxn>
                <a:cxn ang="0">
                  <a:pos x="12" y="160"/>
                </a:cxn>
                <a:cxn ang="0">
                  <a:pos x="14" y="164"/>
                </a:cxn>
                <a:cxn ang="0">
                  <a:pos x="18" y="166"/>
                </a:cxn>
                <a:cxn ang="0">
                  <a:pos x="21" y="167"/>
                </a:cxn>
                <a:cxn ang="0">
                  <a:pos x="52" y="167"/>
                </a:cxn>
                <a:cxn ang="0">
                  <a:pos x="52" y="167"/>
                </a:cxn>
                <a:cxn ang="0">
                  <a:pos x="56" y="166"/>
                </a:cxn>
                <a:cxn ang="0">
                  <a:pos x="58" y="164"/>
                </a:cxn>
                <a:cxn ang="0">
                  <a:pos x="60" y="160"/>
                </a:cxn>
                <a:cxn ang="0">
                  <a:pos x="61" y="156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0" y="17"/>
                </a:cxn>
                <a:cxn ang="0">
                  <a:pos x="58" y="13"/>
                </a:cxn>
                <a:cxn ang="0">
                  <a:pos x="56" y="12"/>
                </a:cxn>
                <a:cxn ang="0">
                  <a:pos x="52" y="10"/>
                </a:cxn>
                <a:cxn ang="0">
                  <a:pos x="21" y="10"/>
                </a:cxn>
              </a:cxnLst>
              <a:rect l="0" t="0" r="r" b="b"/>
              <a:pathLst>
                <a:path w="72" h="178">
                  <a:moveTo>
                    <a:pt x="52" y="178"/>
                  </a:moveTo>
                  <a:lnTo>
                    <a:pt x="21" y="178"/>
                  </a:lnTo>
                  <a:lnTo>
                    <a:pt x="21" y="178"/>
                  </a:lnTo>
                  <a:lnTo>
                    <a:pt x="16" y="177"/>
                  </a:lnTo>
                  <a:lnTo>
                    <a:pt x="12" y="175"/>
                  </a:lnTo>
                  <a:lnTo>
                    <a:pt x="7" y="171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1" y="13"/>
                  </a:lnTo>
                  <a:lnTo>
                    <a:pt x="72" y="16"/>
                  </a:lnTo>
                  <a:lnTo>
                    <a:pt x="72" y="21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66" y="171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52" y="178"/>
                  </a:lnTo>
                  <a:lnTo>
                    <a:pt x="52" y="178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18" y="12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21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56" y="166"/>
                  </a:lnTo>
                  <a:lnTo>
                    <a:pt x="58" y="164"/>
                  </a:lnTo>
                  <a:lnTo>
                    <a:pt x="60" y="160"/>
                  </a:lnTo>
                  <a:lnTo>
                    <a:pt x="61" y="156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2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11"/>
            <p:cNvSpPr>
              <a:spLocks noEditPoints="1"/>
            </p:cNvSpPr>
            <p:nvPr/>
          </p:nvSpPr>
          <p:spPr bwMode="auto">
            <a:xfrm>
              <a:off x="7835483" y="5689801"/>
              <a:ext cx="107888" cy="396880"/>
            </a:xfrm>
            <a:custGeom>
              <a:avLst/>
              <a:gdLst/>
              <a:ahLst/>
              <a:cxnLst>
                <a:cxn ang="0">
                  <a:pos x="51" y="254"/>
                </a:cxn>
                <a:cxn ang="0">
                  <a:pos x="20" y="254"/>
                </a:cxn>
                <a:cxn ang="0">
                  <a:pos x="20" y="254"/>
                </a:cxn>
                <a:cxn ang="0">
                  <a:pos x="16" y="253"/>
                </a:cxn>
                <a:cxn ang="0">
                  <a:pos x="13" y="251"/>
                </a:cxn>
                <a:cxn ang="0">
                  <a:pos x="7" y="247"/>
                </a:cxn>
                <a:cxn ang="0">
                  <a:pos x="1" y="240"/>
                </a:cxn>
                <a:cxn ang="0">
                  <a:pos x="1" y="238"/>
                </a:cxn>
                <a:cxn ang="0">
                  <a:pos x="0" y="2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20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59" y="1"/>
                </a:cxn>
                <a:cxn ang="0">
                  <a:pos x="66" y="7"/>
                </a:cxn>
                <a:cxn ang="0">
                  <a:pos x="70" y="14"/>
                </a:cxn>
                <a:cxn ang="0">
                  <a:pos x="71" y="16"/>
                </a:cxn>
                <a:cxn ang="0">
                  <a:pos x="71" y="20"/>
                </a:cxn>
                <a:cxn ang="0">
                  <a:pos x="71" y="232"/>
                </a:cxn>
                <a:cxn ang="0">
                  <a:pos x="71" y="232"/>
                </a:cxn>
                <a:cxn ang="0">
                  <a:pos x="71" y="238"/>
                </a:cxn>
                <a:cxn ang="0">
                  <a:pos x="70" y="240"/>
                </a:cxn>
                <a:cxn ang="0">
                  <a:pos x="66" y="247"/>
                </a:cxn>
                <a:cxn ang="0">
                  <a:pos x="59" y="251"/>
                </a:cxn>
                <a:cxn ang="0">
                  <a:pos x="55" y="253"/>
                </a:cxn>
                <a:cxn ang="0">
                  <a:pos x="51" y="254"/>
                </a:cxn>
                <a:cxn ang="0">
                  <a:pos x="51" y="254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7" y="12"/>
                </a:cxn>
                <a:cxn ang="0">
                  <a:pos x="13" y="14"/>
                </a:cxn>
                <a:cxn ang="0">
                  <a:pos x="12" y="18"/>
                </a:cxn>
                <a:cxn ang="0">
                  <a:pos x="11" y="20"/>
                </a:cxn>
                <a:cxn ang="0">
                  <a:pos x="11" y="232"/>
                </a:cxn>
                <a:cxn ang="0">
                  <a:pos x="11" y="232"/>
                </a:cxn>
                <a:cxn ang="0">
                  <a:pos x="12" y="236"/>
                </a:cxn>
                <a:cxn ang="0">
                  <a:pos x="13" y="240"/>
                </a:cxn>
                <a:cxn ang="0">
                  <a:pos x="17" y="242"/>
                </a:cxn>
                <a:cxn ang="0">
                  <a:pos x="20" y="243"/>
                </a:cxn>
                <a:cxn ang="0">
                  <a:pos x="51" y="243"/>
                </a:cxn>
                <a:cxn ang="0">
                  <a:pos x="51" y="243"/>
                </a:cxn>
                <a:cxn ang="0">
                  <a:pos x="55" y="242"/>
                </a:cxn>
                <a:cxn ang="0">
                  <a:pos x="58" y="240"/>
                </a:cxn>
                <a:cxn ang="0">
                  <a:pos x="59" y="236"/>
                </a:cxn>
                <a:cxn ang="0">
                  <a:pos x="61" y="232"/>
                </a:cxn>
                <a:cxn ang="0">
                  <a:pos x="61" y="20"/>
                </a:cxn>
                <a:cxn ang="0">
                  <a:pos x="61" y="20"/>
                </a:cxn>
                <a:cxn ang="0">
                  <a:pos x="59" y="18"/>
                </a:cxn>
                <a:cxn ang="0">
                  <a:pos x="58" y="14"/>
                </a:cxn>
                <a:cxn ang="0">
                  <a:pos x="55" y="12"/>
                </a:cxn>
                <a:cxn ang="0">
                  <a:pos x="51" y="11"/>
                </a:cxn>
                <a:cxn ang="0">
                  <a:pos x="20" y="11"/>
                </a:cxn>
              </a:cxnLst>
              <a:rect l="0" t="0" r="r" b="b"/>
              <a:pathLst>
                <a:path w="71" h="254">
                  <a:moveTo>
                    <a:pt x="51" y="254"/>
                  </a:moveTo>
                  <a:lnTo>
                    <a:pt x="20" y="254"/>
                  </a:lnTo>
                  <a:lnTo>
                    <a:pt x="20" y="254"/>
                  </a:lnTo>
                  <a:lnTo>
                    <a:pt x="16" y="253"/>
                  </a:lnTo>
                  <a:lnTo>
                    <a:pt x="13" y="251"/>
                  </a:lnTo>
                  <a:lnTo>
                    <a:pt x="7" y="247"/>
                  </a:lnTo>
                  <a:lnTo>
                    <a:pt x="1" y="240"/>
                  </a:lnTo>
                  <a:lnTo>
                    <a:pt x="1" y="238"/>
                  </a:lnTo>
                  <a:lnTo>
                    <a:pt x="0" y="2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6" y="7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6" y="247"/>
                  </a:lnTo>
                  <a:lnTo>
                    <a:pt x="59" y="251"/>
                  </a:lnTo>
                  <a:lnTo>
                    <a:pt x="55" y="253"/>
                  </a:lnTo>
                  <a:lnTo>
                    <a:pt x="51" y="254"/>
                  </a:lnTo>
                  <a:lnTo>
                    <a:pt x="51" y="254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12" y="236"/>
                  </a:lnTo>
                  <a:lnTo>
                    <a:pt x="13" y="240"/>
                  </a:lnTo>
                  <a:lnTo>
                    <a:pt x="17" y="242"/>
                  </a:lnTo>
                  <a:lnTo>
                    <a:pt x="20" y="243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5" y="242"/>
                  </a:lnTo>
                  <a:lnTo>
                    <a:pt x="58" y="240"/>
                  </a:lnTo>
                  <a:lnTo>
                    <a:pt x="59" y="236"/>
                  </a:lnTo>
                  <a:lnTo>
                    <a:pt x="61" y="23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9" y="18"/>
                  </a:lnTo>
                  <a:lnTo>
                    <a:pt x="58" y="14"/>
                  </a:lnTo>
                  <a:lnTo>
                    <a:pt x="55" y="12"/>
                  </a:lnTo>
                  <a:lnTo>
                    <a:pt x="51" y="11"/>
                  </a:lnTo>
                  <a:lnTo>
                    <a:pt x="2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412"/>
            <p:cNvSpPr>
              <a:spLocks noEditPoints="1"/>
            </p:cNvSpPr>
            <p:nvPr/>
          </p:nvSpPr>
          <p:spPr bwMode="auto">
            <a:xfrm>
              <a:off x="7952754" y="5881235"/>
              <a:ext cx="112577" cy="205443"/>
            </a:xfrm>
            <a:custGeom>
              <a:avLst/>
              <a:gdLst/>
              <a:ahLst/>
              <a:cxnLst>
                <a:cxn ang="0">
                  <a:pos x="51" y="132"/>
                </a:cxn>
                <a:cxn ang="0">
                  <a:pos x="20" y="132"/>
                </a:cxn>
                <a:cxn ang="0">
                  <a:pos x="20" y="132"/>
                </a:cxn>
                <a:cxn ang="0">
                  <a:pos x="16" y="131"/>
                </a:cxn>
                <a:cxn ang="0">
                  <a:pos x="13" y="129"/>
                </a:cxn>
                <a:cxn ang="0">
                  <a:pos x="6" y="125"/>
                </a:cxn>
                <a:cxn ang="0">
                  <a:pos x="1" y="118"/>
                </a:cxn>
                <a:cxn ang="0">
                  <a:pos x="1" y="116"/>
                </a:cxn>
                <a:cxn ang="0">
                  <a:pos x="0" y="1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0"/>
                </a:cxn>
                <a:cxn ang="0">
                  <a:pos x="59" y="1"/>
                </a:cxn>
                <a:cxn ang="0">
                  <a:pos x="66" y="5"/>
                </a:cxn>
                <a:cxn ang="0">
                  <a:pos x="70" y="12"/>
                </a:cxn>
                <a:cxn ang="0">
                  <a:pos x="71" y="16"/>
                </a:cxn>
                <a:cxn ang="0">
                  <a:pos x="71" y="20"/>
                </a:cxn>
                <a:cxn ang="0">
                  <a:pos x="71" y="110"/>
                </a:cxn>
                <a:cxn ang="0">
                  <a:pos x="71" y="110"/>
                </a:cxn>
                <a:cxn ang="0">
                  <a:pos x="71" y="116"/>
                </a:cxn>
                <a:cxn ang="0">
                  <a:pos x="70" y="118"/>
                </a:cxn>
                <a:cxn ang="0">
                  <a:pos x="66" y="125"/>
                </a:cxn>
                <a:cxn ang="0">
                  <a:pos x="59" y="129"/>
                </a:cxn>
                <a:cxn ang="0">
                  <a:pos x="55" y="131"/>
                </a:cxn>
                <a:cxn ang="0">
                  <a:pos x="51" y="132"/>
                </a:cxn>
                <a:cxn ang="0">
                  <a:pos x="51" y="13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7" y="12"/>
                </a:cxn>
                <a:cxn ang="0">
                  <a:pos x="13" y="13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10" y="110"/>
                </a:cxn>
                <a:cxn ang="0">
                  <a:pos x="10" y="110"/>
                </a:cxn>
                <a:cxn ang="0">
                  <a:pos x="12" y="114"/>
                </a:cxn>
                <a:cxn ang="0">
                  <a:pos x="13" y="118"/>
                </a:cxn>
                <a:cxn ang="0">
                  <a:pos x="17" y="120"/>
                </a:cxn>
                <a:cxn ang="0">
                  <a:pos x="20" y="121"/>
                </a:cxn>
                <a:cxn ang="0">
                  <a:pos x="51" y="121"/>
                </a:cxn>
                <a:cxn ang="0">
                  <a:pos x="51" y="121"/>
                </a:cxn>
                <a:cxn ang="0">
                  <a:pos x="55" y="120"/>
                </a:cxn>
                <a:cxn ang="0">
                  <a:pos x="58" y="118"/>
                </a:cxn>
                <a:cxn ang="0">
                  <a:pos x="60" y="114"/>
                </a:cxn>
                <a:cxn ang="0">
                  <a:pos x="60" y="110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60" y="16"/>
                </a:cxn>
                <a:cxn ang="0">
                  <a:pos x="58" y="13"/>
                </a:cxn>
                <a:cxn ang="0">
                  <a:pos x="55" y="12"/>
                </a:cxn>
                <a:cxn ang="0">
                  <a:pos x="51" y="10"/>
                </a:cxn>
                <a:cxn ang="0">
                  <a:pos x="20" y="10"/>
                </a:cxn>
              </a:cxnLst>
              <a:rect l="0" t="0" r="r" b="b"/>
              <a:pathLst>
                <a:path w="71" h="132">
                  <a:moveTo>
                    <a:pt x="51" y="132"/>
                  </a:moveTo>
                  <a:lnTo>
                    <a:pt x="20" y="132"/>
                  </a:lnTo>
                  <a:lnTo>
                    <a:pt x="20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6" y="125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0" y="1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6" y="5"/>
                  </a:lnTo>
                  <a:lnTo>
                    <a:pt x="70" y="12"/>
                  </a:lnTo>
                  <a:lnTo>
                    <a:pt x="71" y="16"/>
                  </a:lnTo>
                  <a:lnTo>
                    <a:pt x="71" y="20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16"/>
                  </a:lnTo>
                  <a:lnTo>
                    <a:pt x="70" y="118"/>
                  </a:lnTo>
                  <a:lnTo>
                    <a:pt x="66" y="125"/>
                  </a:lnTo>
                  <a:lnTo>
                    <a:pt x="59" y="129"/>
                  </a:lnTo>
                  <a:lnTo>
                    <a:pt x="55" y="131"/>
                  </a:lnTo>
                  <a:lnTo>
                    <a:pt x="51" y="132"/>
                  </a:lnTo>
                  <a:lnTo>
                    <a:pt x="51" y="132"/>
                  </a:lnTo>
                  <a:close/>
                  <a:moveTo>
                    <a:pt x="20" y="10"/>
                  </a:moveTo>
                  <a:lnTo>
                    <a:pt x="20" y="10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2" y="114"/>
                  </a:lnTo>
                  <a:lnTo>
                    <a:pt x="13" y="118"/>
                  </a:lnTo>
                  <a:lnTo>
                    <a:pt x="17" y="120"/>
                  </a:lnTo>
                  <a:lnTo>
                    <a:pt x="20" y="121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55" y="120"/>
                  </a:lnTo>
                  <a:lnTo>
                    <a:pt x="58" y="118"/>
                  </a:lnTo>
                  <a:lnTo>
                    <a:pt x="60" y="114"/>
                  </a:lnTo>
                  <a:lnTo>
                    <a:pt x="60" y="11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3"/>
                  </a:lnTo>
                  <a:lnTo>
                    <a:pt x="55" y="12"/>
                  </a:lnTo>
                  <a:lnTo>
                    <a:pt x="51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婚礼流程细节</a:t>
            </a:r>
          </a:p>
        </p:txBody>
      </p:sp>
      <p:sp>
        <p:nvSpPr>
          <p:cNvPr id="2" name="椭圆 1"/>
          <p:cNvSpPr/>
          <p:nvPr/>
        </p:nvSpPr>
        <p:spPr>
          <a:xfrm>
            <a:off x="597210" y="4188991"/>
            <a:ext cx="1460309" cy="1438703"/>
          </a:xfrm>
          <a:prstGeom prst="ellipse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1" name="Freeform 65"/>
          <p:cNvSpPr>
            <a:spLocks noEditPoints="1"/>
          </p:cNvSpPr>
          <p:nvPr/>
        </p:nvSpPr>
        <p:spPr bwMode="auto">
          <a:xfrm>
            <a:off x="1045378" y="4623806"/>
            <a:ext cx="694679" cy="615633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4" name="图片 43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1" grpId="0"/>
      <p:bldP spid="22" grpId="0"/>
      <p:bldP spid="24" grpId="0" bldLvl="0" animBg="1"/>
      <p:bldP spid="26" grpId="0" bldLvl="0" animBg="1"/>
      <p:bldP spid="27" grpId="0" bldLvl="0" animBg="1"/>
      <p:bldP spid="29" grpId="0" bldLvl="0" animBg="1"/>
      <p:bldP spid="33" grpId="0" bldLvl="0" animBg="1"/>
      <p:bldP spid="48" grpId="0" bldLvl="0" animBg="1"/>
      <p:bldP spid="49" grpId="0" bldLvl="0" animBg="1"/>
      <p:bldP spid="50" grpId="0" bldLvl="0" animBg="1"/>
      <p:bldP spid="2" grpId="0" bldLvl="0" animBg="1"/>
      <p:bldP spid="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婚礼流程细节</a:t>
            </a:r>
          </a:p>
        </p:txBody>
      </p:sp>
      <p:sp>
        <p:nvSpPr>
          <p:cNvPr id="130" name="椭圆 129"/>
          <p:cNvSpPr/>
          <p:nvPr/>
        </p:nvSpPr>
        <p:spPr>
          <a:xfrm>
            <a:off x="701253" y="2855773"/>
            <a:ext cx="1317625" cy="1317625"/>
          </a:xfrm>
          <a:prstGeom prst="ellipse">
            <a:avLst/>
          </a:prstGeom>
          <a:blipFill rotWithShape="1">
            <a:blip r:embed="rId7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496966" y="1533385"/>
            <a:ext cx="3475037" cy="3473450"/>
          </a:xfrm>
          <a:prstGeom prst="ellipse">
            <a:avLst/>
          </a:prstGeom>
          <a:blipFill rotWithShape="1">
            <a:blip r:embed="rId8"/>
            <a:stretch>
              <a:fillRect l="-2000" b="-4000"/>
            </a:stretch>
          </a:blipFill>
          <a:ln w="38100">
            <a:solidFill>
              <a:srgbClr val="FC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32" name="组合 1"/>
          <p:cNvGrpSpPr/>
          <p:nvPr/>
        </p:nvGrpSpPr>
        <p:grpSpPr bwMode="auto">
          <a:xfrm>
            <a:off x="2404641" y="3520935"/>
            <a:ext cx="1979612" cy="1968500"/>
            <a:chOff x="2369764" y="3428232"/>
            <a:chExt cx="1980485" cy="1968996"/>
          </a:xfrm>
          <a:solidFill>
            <a:srgbClr val="FCEAF0"/>
          </a:solidFill>
        </p:grpSpPr>
        <p:sp>
          <p:nvSpPr>
            <p:cNvPr id="133" name="椭圆 132"/>
            <p:cNvSpPr/>
            <p:nvPr/>
          </p:nvSpPr>
          <p:spPr>
            <a:xfrm>
              <a:off x="2369764" y="3459990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2412645" y="3428232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现场布置平面效果图</a:t>
              </a:r>
            </a:p>
          </p:txBody>
        </p:sp>
      </p:grpSp>
      <p:sp>
        <p:nvSpPr>
          <p:cNvPr id="135" name="椭圆 134"/>
          <p:cNvSpPr/>
          <p:nvPr/>
        </p:nvSpPr>
        <p:spPr>
          <a:xfrm>
            <a:off x="2606253" y="2649398"/>
            <a:ext cx="496888" cy="496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3361903" y="2309673"/>
            <a:ext cx="790575" cy="790575"/>
          </a:xfrm>
          <a:prstGeom prst="ellipse">
            <a:avLst/>
          </a:prstGeom>
          <a:blipFill rotWithShape="1">
            <a:blip r:embed="rId9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7692285" y="1209960"/>
            <a:ext cx="790575" cy="790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8214891" y="3578085"/>
            <a:ext cx="268287" cy="268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9509021" y="1693723"/>
            <a:ext cx="1162050" cy="1162050"/>
          </a:xfrm>
          <a:prstGeom prst="ellipse">
            <a:avLst/>
          </a:prstGeom>
          <a:blipFill rotWithShape="1">
            <a:blip r:embed="rId10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4808116" y="4941748"/>
            <a:ext cx="268287" cy="269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4460453" y="1541323"/>
            <a:ext cx="3527425" cy="3527425"/>
          </a:xfrm>
          <a:prstGeom prst="ellipse">
            <a:avLst/>
          </a:prstGeom>
          <a:noFill/>
          <a:ln w="3175">
            <a:solidFill>
              <a:srgbClr val="FC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4342978" y="1498460"/>
            <a:ext cx="3724275" cy="3724275"/>
          </a:xfrm>
          <a:prstGeom prst="ellipse">
            <a:avLst/>
          </a:prstGeom>
          <a:noFill/>
          <a:ln w="3175">
            <a:solidFill>
              <a:srgbClr val="FC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377903" y="1498460"/>
            <a:ext cx="3657600" cy="3657600"/>
          </a:xfrm>
          <a:prstGeom prst="ellipse">
            <a:avLst/>
          </a:prstGeom>
          <a:noFill/>
          <a:ln w="3175">
            <a:solidFill>
              <a:srgbClr val="FC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4309641" y="3079610"/>
            <a:ext cx="134937" cy="134938"/>
          </a:xfrm>
          <a:prstGeom prst="ellipse">
            <a:avLst/>
          </a:prstGeom>
          <a:solidFill>
            <a:srgbClr val="F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846716" y="3076435"/>
            <a:ext cx="133350" cy="133350"/>
          </a:xfrm>
          <a:prstGeom prst="ellipse">
            <a:avLst/>
          </a:prstGeom>
          <a:solidFill>
            <a:srgbClr val="F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54" name="组合 2"/>
          <p:cNvGrpSpPr/>
          <p:nvPr/>
        </p:nvGrpSpPr>
        <p:grpSpPr bwMode="auto">
          <a:xfrm>
            <a:off x="9059759" y="3145718"/>
            <a:ext cx="596900" cy="598488"/>
            <a:chOff x="8292835" y="2031326"/>
            <a:chExt cx="597362" cy="599659"/>
          </a:xfrm>
          <a:solidFill>
            <a:srgbClr val="FCEAF0"/>
          </a:solidFill>
        </p:grpSpPr>
        <p:sp>
          <p:nvSpPr>
            <p:cNvPr id="155" name="椭圆 154"/>
            <p:cNvSpPr/>
            <p:nvPr/>
          </p:nvSpPr>
          <p:spPr>
            <a:xfrm>
              <a:off x="8315077" y="2053594"/>
              <a:ext cx="563999" cy="563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8292835" y="2031326"/>
              <a:ext cx="597362" cy="599659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7" name="椭圆 156"/>
          <p:cNvSpPr/>
          <p:nvPr/>
        </p:nvSpPr>
        <p:spPr>
          <a:xfrm>
            <a:off x="8753053" y="4020998"/>
            <a:ext cx="1209675" cy="1211262"/>
          </a:xfrm>
          <a:prstGeom prst="ellipse">
            <a:avLst/>
          </a:prstGeom>
          <a:blipFill rotWithShape="1">
            <a:blip r:embed="rId11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008073" y="5311635"/>
            <a:ext cx="498475" cy="496888"/>
          </a:xfrm>
          <a:prstGeom prst="ellipse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7460828" y="4654410"/>
            <a:ext cx="136525" cy="133350"/>
          </a:xfrm>
          <a:prstGeom prst="ellipse">
            <a:avLst/>
          </a:prstGeom>
          <a:solidFill>
            <a:srgbClr val="F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ldLvl="0" animBg="1"/>
      <p:bldP spid="131" grpId="0" bldLvl="0" animBg="1"/>
      <p:bldP spid="135" grpId="0" bldLvl="0" animBg="1"/>
      <p:bldP spid="138" grpId="0" bldLvl="0" animBg="1"/>
      <p:bldP spid="139" grpId="0" bldLvl="0" animBg="1"/>
      <p:bldP spid="141" grpId="0" bldLvl="0" animBg="1"/>
      <p:bldP spid="142" grpId="0" bldLvl="0" animBg="1"/>
      <p:bldP spid="143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7" grpId="0" bldLvl="0" animBg="1"/>
      <p:bldP spid="158" grpId="0" bldLvl="0" animBg="1"/>
      <p:bldP spid="1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227330"/>
            <a:ext cx="2463165" cy="688149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720" y="153035"/>
            <a:ext cx="2513330" cy="5977255"/>
          </a:xfrm>
          <a:prstGeom prst="rect">
            <a:avLst/>
          </a:prstGeom>
        </p:spPr>
      </p:pic>
      <p:sp>
        <p:nvSpPr>
          <p:cNvPr id="9" name="Freeform 168"/>
          <p:cNvSpPr/>
          <p:nvPr/>
        </p:nvSpPr>
        <p:spPr bwMode="auto">
          <a:xfrm>
            <a:off x="4486926" y="310742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Freeform 169"/>
          <p:cNvSpPr/>
          <p:nvPr/>
        </p:nvSpPr>
        <p:spPr bwMode="auto">
          <a:xfrm>
            <a:off x="7224850" y="310742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4843" y="1624397"/>
            <a:ext cx="2072188" cy="2067218"/>
            <a:chOff x="5824537" y="-1309600"/>
            <a:chExt cx="661988" cy="6604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96772" y="210243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96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Freeform 90"/>
          <p:cNvSpPr>
            <a:spLocks noEditPoints="1"/>
          </p:cNvSpPr>
          <p:nvPr/>
        </p:nvSpPr>
        <p:spPr bwMode="auto">
          <a:xfrm>
            <a:off x="1948180" y="1400810"/>
            <a:ext cx="8295005" cy="3823970"/>
          </a:xfrm>
          <a:custGeom>
            <a:avLst/>
            <a:gdLst>
              <a:gd name="T0" fmla="*/ 582 w 1385"/>
              <a:gd name="T1" fmla="*/ 63 h 637"/>
              <a:gd name="T2" fmla="*/ 583 w 1385"/>
              <a:gd name="T3" fmla="*/ 59 h 637"/>
              <a:gd name="T4" fmla="*/ 802 w 1385"/>
              <a:gd name="T5" fmla="*/ 63 h 637"/>
              <a:gd name="T6" fmla="*/ 758 w 1385"/>
              <a:gd name="T7" fmla="*/ 70 h 637"/>
              <a:gd name="T8" fmla="*/ 718 w 1385"/>
              <a:gd name="T9" fmla="*/ 84 h 637"/>
              <a:gd name="T10" fmla="*/ 690 w 1385"/>
              <a:gd name="T11" fmla="*/ 101 h 637"/>
              <a:gd name="T12" fmla="*/ 682 w 1385"/>
              <a:gd name="T13" fmla="*/ 109 h 637"/>
              <a:gd name="T14" fmla="*/ 677 w 1385"/>
              <a:gd name="T15" fmla="*/ 124 h 637"/>
              <a:gd name="T16" fmla="*/ 675 w 1385"/>
              <a:gd name="T17" fmla="*/ 138 h 637"/>
              <a:gd name="T18" fmla="*/ 684 w 1385"/>
              <a:gd name="T19" fmla="*/ 150 h 637"/>
              <a:gd name="T20" fmla="*/ 699 w 1385"/>
              <a:gd name="T21" fmla="*/ 150 h 637"/>
              <a:gd name="T22" fmla="*/ 709 w 1385"/>
              <a:gd name="T23" fmla="*/ 139 h 637"/>
              <a:gd name="T24" fmla="*/ 710 w 1385"/>
              <a:gd name="T25" fmla="*/ 124 h 637"/>
              <a:gd name="T26" fmla="*/ 703 w 1385"/>
              <a:gd name="T27" fmla="*/ 110 h 637"/>
              <a:gd name="T28" fmla="*/ 671 w 1385"/>
              <a:gd name="T29" fmla="*/ 83 h 637"/>
              <a:gd name="T30" fmla="*/ 628 w 1385"/>
              <a:gd name="T31" fmla="*/ 67 h 637"/>
              <a:gd name="T32" fmla="*/ 600 w 1385"/>
              <a:gd name="T33" fmla="*/ 65 h 637"/>
              <a:gd name="T34" fmla="*/ 1327 w 1385"/>
              <a:gd name="T35" fmla="*/ 295 h 637"/>
              <a:gd name="T36" fmla="*/ 1312 w 1385"/>
              <a:gd name="T37" fmla="*/ 415 h 637"/>
              <a:gd name="T38" fmla="*/ 1323 w 1385"/>
              <a:gd name="T39" fmla="*/ 375 h 637"/>
              <a:gd name="T40" fmla="*/ 1316 w 1385"/>
              <a:gd name="T41" fmla="*/ 273 h 637"/>
              <a:gd name="T42" fmla="*/ 873 w 1385"/>
              <a:gd name="T43" fmla="*/ 41 h 637"/>
              <a:gd name="T44" fmla="*/ 975 w 1385"/>
              <a:gd name="T45" fmla="*/ 32 h 637"/>
              <a:gd name="T46" fmla="*/ 1063 w 1385"/>
              <a:gd name="T47" fmla="*/ 50 h 637"/>
              <a:gd name="T48" fmla="*/ 1140 w 1385"/>
              <a:gd name="T49" fmla="*/ 88 h 637"/>
              <a:gd name="T50" fmla="*/ 1207 w 1385"/>
              <a:gd name="T51" fmla="*/ 142 h 637"/>
              <a:gd name="T52" fmla="*/ 143 w 1385"/>
              <a:gd name="T53" fmla="*/ 239 h 637"/>
              <a:gd name="T54" fmla="*/ 482 w 1385"/>
              <a:gd name="T55" fmla="*/ 36 h 637"/>
              <a:gd name="T56" fmla="*/ 382 w 1385"/>
              <a:gd name="T57" fmla="*/ 40 h 637"/>
              <a:gd name="T58" fmla="*/ 293 w 1385"/>
              <a:gd name="T59" fmla="*/ 60 h 637"/>
              <a:gd name="T60" fmla="*/ 220 w 1385"/>
              <a:gd name="T61" fmla="*/ 105 h 637"/>
              <a:gd name="T62" fmla="*/ 160 w 1385"/>
              <a:gd name="T63" fmla="*/ 168 h 637"/>
              <a:gd name="T64" fmla="*/ 59 w 1385"/>
              <a:gd name="T65" fmla="*/ 313 h 637"/>
              <a:gd name="T66" fmla="*/ 60 w 1385"/>
              <a:gd name="T67" fmla="*/ 434 h 637"/>
              <a:gd name="T68" fmla="*/ 57 w 1385"/>
              <a:gd name="T69" fmla="*/ 367 h 637"/>
              <a:gd name="T70" fmla="*/ 71 w 1385"/>
              <a:gd name="T71" fmla="*/ 271 h 637"/>
              <a:gd name="T72" fmla="*/ 859 w 1385"/>
              <a:gd name="T73" fmla="*/ 593 h 637"/>
              <a:gd name="T74" fmla="*/ 946 w 1385"/>
              <a:gd name="T75" fmla="*/ 606 h 637"/>
              <a:gd name="T76" fmla="*/ 1036 w 1385"/>
              <a:gd name="T77" fmla="*/ 595 h 637"/>
              <a:gd name="T78" fmla="*/ 1114 w 1385"/>
              <a:gd name="T79" fmla="*/ 563 h 637"/>
              <a:gd name="T80" fmla="*/ 1199 w 1385"/>
              <a:gd name="T81" fmla="*/ 508 h 637"/>
              <a:gd name="T82" fmla="*/ 1235 w 1385"/>
              <a:gd name="T83" fmla="*/ 446 h 637"/>
              <a:gd name="T84" fmla="*/ 583 w 1385"/>
              <a:gd name="T85" fmla="*/ 578 h 637"/>
              <a:gd name="T86" fmla="*/ 802 w 1385"/>
              <a:gd name="T87" fmla="*/ 574 h 637"/>
              <a:gd name="T88" fmla="*/ 759 w 1385"/>
              <a:gd name="T89" fmla="*/ 571 h 637"/>
              <a:gd name="T90" fmla="*/ 716 w 1385"/>
              <a:gd name="T91" fmla="*/ 556 h 637"/>
              <a:gd name="T92" fmla="*/ 692 w 1385"/>
              <a:gd name="T93" fmla="*/ 540 h 637"/>
              <a:gd name="T94" fmla="*/ 682 w 1385"/>
              <a:gd name="T95" fmla="*/ 529 h 637"/>
              <a:gd name="T96" fmla="*/ 674 w 1385"/>
              <a:gd name="T97" fmla="*/ 515 h 637"/>
              <a:gd name="T98" fmla="*/ 674 w 1385"/>
              <a:gd name="T99" fmla="*/ 500 h 637"/>
              <a:gd name="T100" fmla="*/ 683 w 1385"/>
              <a:gd name="T101" fmla="*/ 488 h 637"/>
              <a:gd name="T102" fmla="*/ 698 w 1385"/>
              <a:gd name="T103" fmla="*/ 487 h 637"/>
              <a:gd name="T104" fmla="*/ 709 w 1385"/>
              <a:gd name="T105" fmla="*/ 498 h 637"/>
              <a:gd name="T106" fmla="*/ 711 w 1385"/>
              <a:gd name="T107" fmla="*/ 512 h 637"/>
              <a:gd name="T108" fmla="*/ 704 w 1385"/>
              <a:gd name="T109" fmla="*/ 526 h 637"/>
              <a:gd name="T110" fmla="*/ 680 w 1385"/>
              <a:gd name="T111" fmla="*/ 545 h 637"/>
              <a:gd name="T112" fmla="*/ 642 w 1385"/>
              <a:gd name="T113" fmla="*/ 562 h 637"/>
              <a:gd name="T114" fmla="*/ 598 w 1385"/>
              <a:gd name="T115" fmla="*/ 572 h 637"/>
              <a:gd name="T116" fmla="*/ 523 w 1385"/>
              <a:gd name="T117" fmla="*/ 597 h 637"/>
              <a:gd name="T118" fmla="*/ 437 w 1385"/>
              <a:gd name="T119" fmla="*/ 603 h 637"/>
              <a:gd name="T120" fmla="*/ 353 w 1385"/>
              <a:gd name="T121" fmla="*/ 592 h 637"/>
              <a:gd name="T122" fmla="*/ 255 w 1385"/>
              <a:gd name="T123" fmla="*/ 559 h 637"/>
              <a:gd name="T124" fmla="*/ 186 w 1385"/>
              <a:gd name="T125" fmla="*/ 50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5" h="637">
                <a:moveTo>
                  <a:pt x="142" y="429"/>
                </a:moveTo>
                <a:cubicBezTo>
                  <a:pt x="142" y="426"/>
                  <a:pt x="146" y="426"/>
                  <a:pt x="146" y="428"/>
                </a:cubicBezTo>
                <a:cubicBezTo>
                  <a:pt x="146" y="429"/>
                  <a:pt x="146" y="429"/>
                  <a:pt x="146" y="429"/>
                </a:cubicBezTo>
                <a:cubicBezTo>
                  <a:pt x="146" y="431"/>
                  <a:pt x="146" y="431"/>
                  <a:pt x="146" y="431"/>
                </a:cubicBezTo>
                <a:cubicBezTo>
                  <a:pt x="146" y="432"/>
                  <a:pt x="146" y="432"/>
                  <a:pt x="146" y="432"/>
                </a:cubicBezTo>
                <a:cubicBezTo>
                  <a:pt x="147" y="434"/>
                  <a:pt x="143" y="435"/>
                  <a:pt x="143" y="432"/>
                </a:cubicBezTo>
                <a:cubicBezTo>
                  <a:pt x="143" y="431"/>
                  <a:pt x="143" y="431"/>
                  <a:pt x="143" y="431"/>
                </a:cubicBezTo>
                <a:cubicBezTo>
                  <a:pt x="143" y="430"/>
                  <a:pt x="143" y="430"/>
                  <a:pt x="143" y="430"/>
                </a:cubicBezTo>
                <a:cubicBezTo>
                  <a:pt x="142" y="429"/>
                  <a:pt x="142" y="429"/>
                  <a:pt x="142" y="429"/>
                </a:cubicBezTo>
                <a:close/>
                <a:moveTo>
                  <a:pt x="105" y="319"/>
                </a:moveTo>
                <a:cubicBezTo>
                  <a:pt x="79" y="303"/>
                  <a:pt x="77" y="293"/>
                  <a:pt x="76" y="271"/>
                </a:cubicBezTo>
                <a:cubicBezTo>
                  <a:pt x="78" y="292"/>
                  <a:pt x="88" y="306"/>
                  <a:pt x="111" y="316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5"/>
                  <a:pt x="113" y="315"/>
                  <a:pt x="114" y="314"/>
                </a:cubicBezTo>
                <a:cubicBezTo>
                  <a:pt x="121" y="312"/>
                  <a:pt x="127" y="310"/>
                  <a:pt x="133" y="310"/>
                </a:cubicBezTo>
                <a:cubicBezTo>
                  <a:pt x="140" y="310"/>
                  <a:pt x="150" y="312"/>
                  <a:pt x="150" y="318"/>
                </a:cubicBezTo>
                <a:cubicBezTo>
                  <a:pt x="150" y="324"/>
                  <a:pt x="140" y="326"/>
                  <a:pt x="133" y="326"/>
                </a:cubicBezTo>
                <a:cubicBezTo>
                  <a:pt x="128" y="326"/>
                  <a:pt x="121" y="325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3" y="323"/>
                  <a:pt x="112" y="322"/>
                  <a:pt x="111" y="322"/>
                </a:cubicBezTo>
                <a:cubicBezTo>
                  <a:pt x="89" y="332"/>
                  <a:pt x="76" y="352"/>
                  <a:pt x="76" y="371"/>
                </a:cubicBezTo>
                <a:cubicBezTo>
                  <a:pt x="76" y="352"/>
                  <a:pt x="81" y="334"/>
                  <a:pt x="105" y="319"/>
                </a:cubicBezTo>
                <a:close/>
                <a:moveTo>
                  <a:pt x="693" y="54"/>
                </a:moveTo>
                <a:cubicBezTo>
                  <a:pt x="693" y="54"/>
                  <a:pt x="693" y="54"/>
                  <a:pt x="693" y="54"/>
                </a:cubicBezTo>
                <a:cubicBezTo>
                  <a:pt x="693" y="54"/>
                  <a:pt x="673" y="52"/>
                  <a:pt x="672" y="43"/>
                </a:cubicBezTo>
                <a:cubicBezTo>
                  <a:pt x="670" y="34"/>
                  <a:pt x="660" y="26"/>
                  <a:pt x="660" y="26"/>
                </a:cubicBezTo>
                <a:cubicBezTo>
                  <a:pt x="660" y="26"/>
                  <a:pt x="677" y="28"/>
                  <a:pt x="679" y="33"/>
                </a:cubicBezTo>
                <a:cubicBezTo>
                  <a:pt x="682" y="38"/>
                  <a:pt x="684" y="46"/>
                  <a:pt x="688" y="50"/>
                </a:cubicBezTo>
                <a:cubicBezTo>
                  <a:pt x="691" y="53"/>
                  <a:pt x="693" y="54"/>
                  <a:pt x="693" y="54"/>
                </a:cubicBezTo>
                <a:cubicBezTo>
                  <a:pt x="693" y="54"/>
                  <a:pt x="714" y="52"/>
                  <a:pt x="715" y="43"/>
                </a:cubicBezTo>
                <a:cubicBezTo>
                  <a:pt x="716" y="34"/>
                  <a:pt x="727" y="26"/>
                  <a:pt x="727" y="26"/>
                </a:cubicBezTo>
                <a:cubicBezTo>
                  <a:pt x="727" y="26"/>
                  <a:pt x="710" y="28"/>
                  <a:pt x="708" y="33"/>
                </a:cubicBezTo>
                <a:cubicBezTo>
                  <a:pt x="705" y="38"/>
                  <a:pt x="703" y="46"/>
                  <a:pt x="699" y="50"/>
                </a:cubicBezTo>
                <a:cubicBezTo>
                  <a:pt x="696" y="53"/>
                  <a:pt x="694" y="54"/>
                  <a:pt x="693" y="54"/>
                </a:cubicBezTo>
                <a:close/>
                <a:moveTo>
                  <a:pt x="693" y="48"/>
                </a:moveTo>
                <a:cubicBezTo>
                  <a:pt x="688" y="41"/>
                  <a:pt x="683" y="27"/>
                  <a:pt x="686" y="19"/>
                </a:cubicBezTo>
                <a:cubicBezTo>
                  <a:pt x="690" y="9"/>
                  <a:pt x="691" y="7"/>
                  <a:pt x="693" y="0"/>
                </a:cubicBezTo>
                <a:cubicBezTo>
                  <a:pt x="695" y="7"/>
                  <a:pt x="696" y="9"/>
                  <a:pt x="701" y="19"/>
                </a:cubicBezTo>
                <a:cubicBezTo>
                  <a:pt x="704" y="27"/>
                  <a:pt x="698" y="42"/>
                  <a:pt x="693" y="48"/>
                </a:cubicBezTo>
                <a:close/>
                <a:moveTo>
                  <a:pt x="693" y="86"/>
                </a:moveTo>
                <a:cubicBezTo>
                  <a:pt x="696" y="86"/>
                  <a:pt x="698" y="84"/>
                  <a:pt x="698" y="81"/>
                </a:cubicBezTo>
                <a:cubicBezTo>
                  <a:pt x="698" y="79"/>
                  <a:pt x="696" y="77"/>
                  <a:pt x="693" y="77"/>
                </a:cubicBezTo>
                <a:cubicBezTo>
                  <a:pt x="691" y="77"/>
                  <a:pt x="689" y="79"/>
                  <a:pt x="689" y="81"/>
                </a:cubicBezTo>
                <a:cubicBezTo>
                  <a:pt x="689" y="84"/>
                  <a:pt x="691" y="86"/>
                  <a:pt x="693" y="86"/>
                </a:cubicBezTo>
                <a:close/>
                <a:moveTo>
                  <a:pt x="693" y="75"/>
                </a:moveTo>
                <a:cubicBezTo>
                  <a:pt x="699" y="75"/>
                  <a:pt x="703" y="71"/>
                  <a:pt x="703" y="65"/>
                </a:cubicBezTo>
                <a:cubicBezTo>
                  <a:pt x="703" y="60"/>
                  <a:pt x="699" y="55"/>
                  <a:pt x="693" y="55"/>
                </a:cubicBezTo>
                <a:cubicBezTo>
                  <a:pt x="688" y="55"/>
                  <a:pt x="684" y="60"/>
                  <a:pt x="684" y="65"/>
                </a:cubicBezTo>
                <a:cubicBezTo>
                  <a:pt x="684" y="71"/>
                  <a:pt x="688" y="75"/>
                  <a:pt x="693" y="75"/>
                </a:cubicBezTo>
                <a:close/>
                <a:moveTo>
                  <a:pt x="582" y="59"/>
                </a:moveTo>
                <a:cubicBezTo>
                  <a:pt x="580" y="59"/>
                  <a:pt x="580" y="62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2" y="63"/>
                  <a:pt x="582" y="63"/>
                  <a:pt x="582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3" y="63"/>
                  <a:pt x="583" y="63"/>
                  <a:pt x="583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4" y="63"/>
                  <a:pt x="584" y="63"/>
                  <a:pt x="584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6" y="63"/>
                  <a:pt x="586" y="63"/>
                  <a:pt x="586" y="63"/>
                </a:cubicBezTo>
                <a:cubicBezTo>
                  <a:pt x="588" y="64"/>
                  <a:pt x="588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60"/>
                  <a:pt x="586" y="60"/>
                  <a:pt x="586" y="60"/>
                </a:cubicBezTo>
                <a:cubicBezTo>
                  <a:pt x="586" y="59"/>
                  <a:pt x="586" y="59"/>
                  <a:pt x="586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5" y="59"/>
                  <a:pt x="585" y="59"/>
                  <a:pt x="585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3" y="59"/>
                  <a:pt x="583" y="59"/>
                  <a:pt x="583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ubicBezTo>
                  <a:pt x="582" y="59"/>
                  <a:pt x="582" y="59"/>
                  <a:pt x="582" y="59"/>
                </a:cubicBezTo>
                <a:close/>
                <a:moveTo>
                  <a:pt x="802" y="63"/>
                </a:moveTo>
                <a:cubicBezTo>
                  <a:pt x="804" y="62"/>
                  <a:pt x="804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800" y="59"/>
                  <a:pt x="800" y="59"/>
                  <a:pt x="800" y="59"/>
                </a:cubicBezTo>
                <a:cubicBezTo>
                  <a:pt x="798" y="60"/>
                  <a:pt x="799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1" y="63"/>
                  <a:pt x="801" y="63"/>
                  <a:pt x="801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ubicBezTo>
                  <a:pt x="802" y="63"/>
                  <a:pt x="802" y="63"/>
                  <a:pt x="802" y="63"/>
                </a:cubicBezTo>
                <a:close/>
                <a:moveTo>
                  <a:pt x="790" y="64"/>
                </a:moveTo>
                <a:cubicBezTo>
                  <a:pt x="792" y="64"/>
                  <a:pt x="792" y="60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9" y="61"/>
                  <a:pt x="789" y="61"/>
                  <a:pt x="789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7" y="61"/>
                  <a:pt x="787" y="61"/>
                  <a:pt x="787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6" y="61"/>
                  <a:pt x="786" y="61"/>
                  <a:pt x="786" y="61"/>
                </a:cubicBezTo>
                <a:cubicBezTo>
                  <a:pt x="783" y="62"/>
                  <a:pt x="784" y="65"/>
                  <a:pt x="786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5"/>
                  <a:pt x="788" y="65"/>
                  <a:pt x="788" y="65"/>
                </a:cubicBezTo>
                <a:cubicBezTo>
                  <a:pt x="788" y="64"/>
                  <a:pt x="788" y="64"/>
                  <a:pt x="788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ubicBezTo>
                  <a:pt x="790" y="64"/>
                  <a:pt x="790" y="64"/>
                  <a:pt x="790" y="64"/>
                </a:cubicBezTo>
                <a:close/>
                <a:moveTo>
                  <a:pt x="776" y="67"/>
                </a:moveTo>
                <a:cubicBezTo>
                  <a:pt x="778" y="66"/>
                  <a:pt x="777" y="63"/>
                  <a:pt x="775" y="63"/>
                </a:cubicBezTo>
                <a:cubicBezTo>
                  <a:pt x="775" y="63"/>
                  <a:pt x="775" y="63"/>
                  <a:pt x="775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4" y="63"/>
                  <a:pt x="774" y="63"/>
                  <a:pt x="774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3" y="63"/>
                  <a:pt x="773" y="63"/>
                  <a:pt x="773" y="63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2" y="64"/>
                  <a:pt x="772" y="64"/>
                  <a:pt x="772" y="64"/>
                </a:cubicBezTo>
                <a:cubicBezTo>
                  <a:pt x="771" y="64"/>
                  <a:pt x="771" y="64"/>
                  <a:pt x="771" y="64"/>
                </a:cubicBezTo>
                <a:cubicBezTo>
                  <a:pt x="769" y="64"/>
                  <a:pt x="770" y="68"/>
                  <a:pt x="772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3" y="67"/>
                  <a:pt x="773" y="67"/>
                  <a:pt x="773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4" y="67"/>
                  <a:pt x="774" y="67"/>
                  <a:pt x="774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5" y="67"/>
                  <a:pt x="775" y="67"/>
                  <a:pt x="775" y="67"/>
                </a:cubicBezTo>
                <a:cubicBezTo>
                  <a:pt x="776" y="67"/>
                  <a:pt x="776" y="67"/>
                  <a:pt x="776" y="67"/>
                </a:cubicBezTo>
                <a:close/>
                <a:moveTo>
                  <a:pt x="761" y="70"/>
                </a:moveTo>
                <a:cubicBezTo>
                  <a:pt x="764" y="69"/>
                  <a:pt x="763" y="66"/>
                  <a:pt x="761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60" y="66"/>
                  <a:pt x="760" y="66"/>
                  <a:pt x="760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9" y="66"/>
                  <a:pt x="759" y="66"/>
                  <a:pt x="759" y="66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8" y="67"/>
                  <a:pt x="758" y="67"/>
                  <a:pt x="758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7" y="67"/>
                  <a:pt x="757" y="67"/>
                  <a:pt x="757" y="67"/>
                </a:cubicBezTo>
                <a:cubicBezTo>
                  <a:pt x="755" y="68"/>
                  <a:pt x="756" y="71"/>
                  <a:pt x="758" y="70"/>
                </a:cubicBezTo>
                <a:cubicBezTo>
                  <a:pt x="758" y="70"/>
                  <a:pt x="758" y="70"/>
                  <a:pt x="758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59" y="70"/>
                  <a:pt x="759" y="70"/>
                  <a:pt x="759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0" y="70"/>
                  <a:pt x="760" y="70"/>
                  <a:pt x="760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ubicBezTo>
                  <a:pt x="761" y="70"/>
                  <a:pt x="761" y="70"/>
                  <a:pt x="761" y="70"/>
                </a:cubicBezTo>
                <a:close/>
                <a:moveTo>
                  <a:pt x="747" y="73"/>
                </a:moveTo>
                <a:cubicBezTo>
                  <a:pt x="750" y="72"/>
                  <a:pt x="749" y="69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6" y="70"/>
                  <a:pt x="746" y="70"/>
                  <a:pt x="746" y="70"/>
                </a:cubicBezTo>
                <a:cubicBezTo>
                  <a:pt x="745" y="70"/>
                  <a:pt x="745" y="70"/>
                  <a:pt x="745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4" y="70"/>
                  <a:pt x="744" y="70"/>
                  <a:pt x="744" y="70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3" y="71"/>
                  <a:pt x="743" y="71"/>
                  <a:pt x="743" y="71"/>
                </a:cubicBezTo>
                <a:cubicBezTo>
                  <a:pt x="741" y="72"/>
                  <a:pt x="742" y="75"/>
                  <a:pt x="744" y="74"/>
                </a:cubicBezTo>
                <a:cubicBezTo>
                  <a:pt x="744" y="74"/>
                  <a:pt x="744" y="74"/>
                  <a:pt x="744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6" y="74"/>
                  <a:pt x="746" y="74"/>
                  <a:pt x="746" y="74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ubicBezTo>
                  <a:pt x="747" y="73"/>
                  <a:pt x="747" y="73"/>
                  <a:pt x="747" y="73"/>
                </a:cubicBezTo>
                <a:close/>
                <a:moveTo>
                  <a:pt x="734" y="78"/>
                </a:moveTo>
                <a:cubicBezTo>
                  <a:pt x="736" y="77"/>
                  <a:pt x="735" y="73"/>
                  <a:pt x="732" y="74"/>
                </a:cubicBezTo>
                <a:cubicBezTo>
                  <a:pt x="732" y="74"/>
                  <a:pt x="732" y="74"/>
                  <a:pt x="732" y="74"/>
                </a:cubicBezTo>
                <a:cubicBezTo>
                  <a:pt x="732" y="75"/>
                  <a:pt x="732" y="75"/>
                  <a:pt x="732" y="75"/>
                </a:cubicBezTo>
                <a:cubicBezTo>
                  <a:pt x="731" y="75"/>
                  <a:pt x="731" y="75"/>
                  <a:pt x="731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30" y="75"/>
                  <a:pt x="730" y="75"/>
                  <a:pt x="730" y="75"/>
                </a:cubicBezTo>
                <a:cubicBezTo>
                  <a:pt x="729" y="75"/>
                  <a:pt x="729" y="75"/>
                  <a:pt x="729" y="75"/>
                </a:cubicBezTo>
                <a:cubicBezTo>
                  <a:pt x="729" y="76"/>
                  <a:pt x="729" y="76"/>
                  <a:pt x="729" y="76"/>
                </a:cubicBezTo>
                <a:cubicBezTo>
                  <a:pt x="727" y="76"/>
                  <a:pt x="728" y="80"/>
                  <a:pt x="730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1" y="79"/>
                  <a:pt x="731" y="79"/>
                  <a:pt x="731" y="79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2" y="78"/>
                  <a:pt x="732" y="78"/>
                  <a:pt x="732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3" y="78"/>
                  <a:pt x="733" y="78"/>
                  <a:pt x="733" y="78"/>
                </a:cubicBezTo>
                <a:cubicBezTo>
                  <a:pt x="734" y="78"/>
                  <a:pt x="734" y="78"/>
                  <a:pt x="734" y="78"/>
                </a:cubicBezTo>
                <a:close/>
                <a:moveTo>
                  <a:pt x="720" y="83"/>
                </a:moveTo>
                <a:cubicBezTo>
                  <a:pt x="722" y="82"/>
                  <a:pt x="721" y="79"/>
                  <a:pt x="719" y="80"/>
                </a:cubicBezTo>
                <a:cubicBezTo>
                  <a:pt x="719" y="80"/>
                  <a:pt x="719" y="80"/>
                  <a:pt x="719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8" y="80"/>
                  <a:pt x="718" y="80"/>
                  <a:pt x="718" y="80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7" y="81"/>
                  <a:pt x="717" y="81"/>
                  <a:pt x="717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6" y="81"/>
                  <a:pt x="716" y="81"/>
                  <a:pt x="716" y="81"/>
                </a:cubicBezTo>
                <a:cubicBezTo>
                  <a:pt x="715" y="81"/>
                  <a:pt x="715" y="81"/>
                  <a:pt x="715" y="81"/>
                </a:cubicBezTo>
                <a:cubicBezTo>
                  <a:pt x="713" y="83"/>
                  <a:pt x="715" y="86"/>
                  <a:pt x="717" y="85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8" y="84"/>
                  <a:pt x="718" y="84"/>
                  <a:pt x="718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19" y="84"/>
                  <a:pt x="719" y="84"/>
                  <a:pt x="719" y="84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ubicBezTo>
                  <a:pt x="720" y="83"/>
                  <a:pt x="720" y="83"/>
                  <a:pt x="720" y="83"/>
                </a:cubicBezTo>
                <a:close/>
                <a:moveTo>
                  <a:pt x="708" y="90"/>
                </a:moveTo>
                <a:cubicBezTo>
                  <a:pt x="710" y="89"/>
                  <a:pt x="708" y="86"/>
                  <a:pt x="706" y="87"/>
                </a:cubicBezTo>
                <a:cubicBezTo>
                  <a:pt x="706" y="87"/>
                  <a:pt x="706" y="87"/>
                  <a:pt x="706" y="87"/>
                </a:cubicBezTo>
                <a:cubicBezTo>
                  <a:pt x="705" y="87"/>
                  <a:pt x="705" y="87"/>
                  <a:pt x="705" y="87"/>
                </a:cubicBezTo>
                <a:cubicBezTo>
                  <a:pt x="705" y="88"/>
                  <a:pt x="705" y="88"/>
                  <a:pt x="705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4" y="88"/>
                  <a:pt x="704" y="88"/>
                  <a:pt x="704" y="88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3" y="89"/>
                  <a:pt x="703" y="89"/>
                  <a:pt x="703" y="89"/>
                </a:cubicBezTo>
                <a:cubicBezTo>
                  <a:pt x="701" y="91"/>
                  <a:pt x="703" y="93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6" y="91"/>
                  <a:pt x="706" y="91"/>
                  <a:pt x="706" y="91"/>
                </a:cubicBezTo>
                <a:cubicBezTo>
                  <a:pt x="707" y="91"/>
                  <a:pt x="707" y="91"/>
                  <a:pt x="707" y="91"/>
                </a:cubicBezTo>
                <a:cubicBezTo>
                  <a:pt x="707" y="90"/>
                  <a:pt x="707" y="90"/>
                  <a:pt x="707" y="90"/>
                </a:cubicBezTo>
                <a:cubicBezTo>
                  <a:pt x="708" y="90"/>
                  <a:pt x="708" y="90"/>
                  <a:pt x="708" y="90"/>
                </a:cubicBezTo>
                <a:cubicBezTo>
                  <a:pt x="708" y="90"/>
                  <a:pt x="708" y="90"/>
                  <a:pt x="708" y="90"/>
                </a:cubicBezTo>
                <a:close/>
                <a:moveTo>
                  <a:pt x="697" y="99"/>
                </a:moveTo>
                <a:cubicBezTo>
                  <a:pt x="698" y="97"/>
                  <a:pt x="696" y="95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6"/>
                  <a:pt x="694" y="96"/>
                  <a:pt x="694" y="96"/>
                </a:cubicBezTo>
                <a:cubicBezTo>
                  <a:pt x="694" y="97"/>
                  <a:pt x="694" y="97"/>
                  <a:pt x="694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3" y="98"/>
                  <a:pt x="693" y="98"/>
                  <a:pt x="693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2" y="98"/>
                  <a:pt x="692" y="98"/>
                  <a:pt x="692" y="98"/>
                </a:cubicBezTo>
                <a:cubicBezTo>
                  <a:pt x="690" y="96"/>
                  <a:pt x="688" y="99"/>
                  <a:pt x="689" y="100"/>
                </a:cubicBezTo>
                <a:cubicBezTo>
                  <a:pt x="689" y="100"/>
                  <a:pt x="689" y="100"/>
                  <a:pt x="689" y="100"/>
                </a:cubicBezTo>
                <a:cubicBezTo>
                  <a:pt x="689" y="101"/>
                  <a:pt x="689" y="101"/>
                  <a:pt x="689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0" y="101"/>
                  <a:pt x="690" y="101"/>
                  <a:pt x="690" y="101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1" y="102"/>
                  <a:pt x="691" y="102"/>
                  <a:pt x="691" y="102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2" y="103"/>
                  <a:pt x="692" y="103"/>
                  <a:pt x="692" y="103"/>
                </a:cubicBezTo>
                <a:cubicBezTo>
                  <a:pt x="694" y="104"/>
                  <a:pt x="696" y="102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5" y="100"/>
                  <a:pt x="695" y="100"/>
                  <a:pt x="695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100"/>
                  <a:pt x="696" y="100"/>
                  <a:pt x="696" y="100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6" y="99"/>
                  <a:pt x="696" y="99"/>
                  <a:pt x="696" y="99"/>
                </a:cubicBezTo>
                <a:cubicBezTo>
                  <a:pt x="697" y="99"/>
                  <a:pt x="697" y="99"/>
                  <a:pt x="697" y="99"/>
                </a:cubicBezTo>
                <a:close/>
                <a:moveTo>
                  <a:pt x="686" y="109"/>
                </a:moveTo>
                <a:cubicBezTo>
                  <a:pt x="688" y="107"/>
                  <a:pt x="685" y="105"/>
                  <a:pt x="684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7"/>
                  <a:pt x="683" y="107"/>
                  <a:pt x="683" y="107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3" y="108"/>
                  <a:pt x="683" y="108"/>
                  <a:pt x="683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8"/>
                  <a:pt x="682" y="108"/>
                  <a:pt x="682" y="108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2" y="109"/>
                  <a:pt x="682" y="109"/>
                  <a:pt x="682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1" y="109"/>
                  <a:pt x="681" y="109"/>
                  <a:pt x="681" y="109"/>
                </a:cubicBezTo>
                <a:cubicBezTo>
                  <a:pt x="680" y="111"/>
                  <a:pt x="683" y="114"/>
                  <a:pt x="684" y="112"/>
                </a:cubicBezTo>
                <a:cubicBezTo>
                  <a:pt x="684" y="112"/>
                  <a:pt x="684" y="112"/>
                  <a:pt x="684" y="112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4" y="111"/>
                  <a:pt x="684" y="111"/>
                  <a:pt x="684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1"/>
                  <a:pt x="685" y="111"/>
                  <a:pt x="685" y="111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5" y="110"/>
                  <a:pt x="685" y="110"/>
                  <a:pt x="685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10"/>
                  <a:pt x="686" y="110"/>
                  <a:pt x="686" y="110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6" y="109"/>
                  <a:pt x="686" y="109"/>
                  <a:pt x="686" y="109"/>
                </a:cubicBezTo>
                <a:close/>
                <a:moveTo>
                  <a:pt x="679" y="121"/>
                </a:moveTo>
                <a:cubicBezTo>
                  <a:pt x="679" y="118"/>
                  <a:pt x="676" y="117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19"/>
                  <a:pt x="675" y="119"/>
                  <a:pt x="675" y="119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0"/>
                  <a:pt x="675" y="120"/>
                  <a:pt x="675" y="120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5" y="121"/>
                  <a:pt x="675" y="121"/>
                  <a:pt x="675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1"/>
                  <a:pt x="674" y="121"/>
                  <a:pt x="674" y="121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2"/>
                  <a:pt x="674" y="122"/>
                  <a:pt x="674" y="122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4" y="123"/>
                  <a:pt x="674" y="123"/>
                  <a:pt x="674" y="123"/>
                </a:cubicBezTo>
                <a:cubicBezTo>
                  <a:pt x="673" y="125"/>
                  <a:pt x="677" y="126"/>
                  <a:pt x="677" y="124"/>
                </a:cubicBezTo>
                <a:cubicBezTo>
                  <a:pt x="677" y="124"/>
                  <a:pt x="677" y="124"/>
                  <a:pt x="677" y="124"/>
                </a:cubicBezTo>
                <a:cubicBezTo>
                  <a:pt x="678" y="124"/>
                  <a:pt x="678" y="124"/>
                  <a:pt x="678" y="124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3"/>
                  <a:pt x="678" y="123"/>
                  <a:pt x="678" y="123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2"/>
                  <a:pt x="678" y="122"/>
                  <a:pt x="678" y="122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8" y="121"/>
                  <a:pt x="678" y="121"/>
                  <a:pt x="678" y="121"/>
                </a:cubicBezTo>
                <a:cubicBezTo>
                  <a:pt x="679" y="121"/>
                  <a:pt x="679" y="121"/>
                  <a:pt x="679" y="121"/>
                </a:cubicBezTo>
                <a:cubicBezTo>
                  <a:pt x="679" y="121"/>
                  <a:pt x="679" y="121"/>
                  <a:pt x="679" y="121"/>
                </a:cubicBezTo>
                <a:close/>
                <a:moveTo>
                  <a:pt x="677" y="134"/>
                </a:moveTo>
                <a:cubicBezTo>
                  <a:pt x="677" y="132"/>
                  <a:pt x="673" y="132"/>
                  <a:pt x="674" y="134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5"/>
                  <a:pt x="674" y="135"/>
                  <a:pt x="674" y="135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6"/>
                  <a:pt x="674" y="136"/>
                  <a:pt x="674" y="136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4" y="138"/>
                  <a:pt x="674" y="138"/>
                  <a:pt x="674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38"/>
                  <a:pt x="675" y="138"/>
                  <a:pt x="675" y="138"/>
                </a:cubicBezTo>
                <a:cubicBezTo>
                  <a:pt x="675" y="141"/>
                  <a:pt x="679" y="139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7"/>
                  <a:pt x="678" y="137"/>
                  <a:pt x="678" y="137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6"/>
                  <a:pt x="678" y="136"/>
                  <a:pt x="678" y="136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8" y="135"/>
                  <a:pt x="678" y="135"/>
                  <a:pt x="678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ubicBezTo>
                  <a:pt x="677" y="134"/>
                  <a:pt x="677" y="134"/>
                  <a:pt x="677" y="134"/>
                </a:cubicBezTo>
                <a:close/>
                <a:moveTo>
                  <a:pt x="683" y="145"/>
                </a:moveTo>
                <a:cubicBezTo>
                  <a:pt x="682" y="144"/>
                  <a:pt x="679" y="147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1" y="148"/>
                  <a:pt x="681" y="148"/>
                  <a:pt x="681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8"/>
                  <a:pt x="682" y="148"/>
                  <a:pt x="682" y="148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2" y="149"/>
                  <a:pt x="682" y="149"/>
                  <a:pt x="682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4" y="149"/>
                  <a:pt x="684" y="149"/>
                  <a:pt x="684" y="149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4" y="150"/>
                  <a:pt x="684" y="150"/>
                  <a:pt x="684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7" y="151"/>
                  <a:pt x="688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7"/>
                  <a:pt x="686" y="147"/>
                  <a:pt x="686" y="147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6" y="146"/>
                  <a:pt x="686" y="146"/>
                  <a:pt x="686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5" y="146"/>
                  <a:pt x="685" y="146"/>
                  <a:pt x="685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6"/>
                  <a:pt x="684" y="146"/>
                  <a:pt x="684" y="146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4" y="145"/>
                  <a:pt x="684" y="145"/>
                  <a:pt x="684" y="145"/>
                </a:cubicBezTo>
                <a:cubicBezTo>
                  <a:pt x="683" y="145"/>
                  <a:pt x="683" y="145"/>
                  <a:pt x="683" y="145"/>
                </a:cubicBezTo>
                <a:cubicBezTo>
                  <a:pt x="683" y="145"/>
                  <a:pt x="683" y="145"/>
                  <a:pt x="683" y="145"/>
                </a:cubicBezTo>
                <a:close/>
                <a:moveTo>
                  <a:pt x="696" y="147"/>
                </a:moveTo>
                <a:cubicBezTo>
                  <a:pt x="694" y="148"/>
                  <a:pt x="694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7" y="151"/>
                  <a:pt x="697" y="151"/>
                  <a:pt x="697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1"/>
                  <a:pt x="698" y="151"/>
                  <a:pt x="698" y="151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699" y="150"/>
                  <a:pt x="699" y="150"/>
                  <a:pt x="699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0" y="150"/>
                  <a:pt x="700" y="150"/>
                  <a:pt x="700" y="150"/>
                </a:cubicBezTo>
                <a:cubicBezTo>
                  <a:pt x="701" y="149"/>
                  <a:pt x="701" y="149"/>
                  <a:pt x="701" y="149"/>
                </a:cubicBezTo>
                <a:cubicBezTo>
                  <a:pt x="703" y="148"/>
                  <a:pt x="701" y="145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9" y="146"/>
                  <a:pt x="699" y="146"/>
                  <a:pt x="699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6"/>
                  <a:pt x="698" y="146"/>
                  <a:pt x="698" y="146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8" y="147"/>
                  <a:pt x="698" y="147"/>
                  <a:pt x="698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7" y="147"/>
                  <a:pt x="697" y="147"/>
                  <a:pt x="697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ubicBezTo>
                  <a:pt x="696" y="147"/>
                  <a:pt x="696" y="147"/>
                  <a:pt x="696" y="147"/>
                </a:cubicBezTo>
                <a:close/>
                <a:moveTo>
                  <a:pt x="705" y="139"/>
                </a:moveTo>
                <a:cubicBezTo>
                  <a:pt x="704" y="141"/>
                  <a:pt x="707" y="143"/>
                  <a:pt x="709" y="141"/>
                </a:cubicBezTo>
                <a:cubicBezTo>
                  <a:pt x="709" y="141"/>
                  <a:pt x="709" y="141"/>
                  <a:pt x="709" y="141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40"/>
                  <a:pt x="709" y="140"/>
                  <a:pt x="709" y="140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9"/>
                  <a:pt x="709" y="139"/>
                  <a:pt x="709" y="139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09" y="138"/>
                  <a:pt x="709" y="138"/>
                  <a:pt x="709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8"/>
                  <a:pt x="710" y="138"/>
                  <a:pt x="710" y="138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0" y="137"/>
                  <a:pt x="710" y="137"/>
                  <a:pt x="710" y="137"/>
                </a:cubicBezTo>
                <a:cubicBezTo>
                  <a:pt x="711" y="135"/>
                  <a:pt x="707" y="134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6"/>
                  <a:pt x="706" y="136"/>
                  <a:pt x="706" y="136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7"/>
                  <a:pt x="706" y="137"/>
                  <a:pt x="706" y="137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6" y="138"/>
                  <a:pt x="706" y="138"/>
                  <a:pt x="706" y="138"/>
                </a:cubicBezTo>
                <a:cubicBezTo>
                  <a:pt x="705" y="138"/>
                  <a:pt x="705" y="138"/>
                  <a:pt x="705" y="138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ubicBezTo>
                  <a:pt x="705" y="139"/>
                  <a:pt x="705" y="139"/>
                  <a:pt x="705" y="139"/>
                </a:cubicBezTo>
                <a:close/>
                <a:moveTo>
                  <a:pt x="707" y="126"/>
                </a:moveTo>
                <a:cubicBezTo>
                  <a:pt x="707" y="128"/>
                  <a:pt x="711" y="128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1" y="125"/>
                  <a:pt x="711" y="125"/>
                  <a:pt x="711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5"/>
                  <a:pt x="710" y="125"/>
                  <a:pt x="710" y="125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4"/>
                  <a:pt x="710" y="124"/>
                  <a:pt x="710" y="124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3"/>
                  <a:pt x="710" y="123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0" y="121"/>
                  <a:pt x="710" y="121"/>
                </a:cubicBezTo>
                <a:cubicBezTo>
                  <a:pt x="709" y="119"/>
                  <a:pt x="705" y="120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3"/>
                  <a:pt x="706" y="123"/>
                  <a:pt x="706" y="123"/>
                </a:cubicBezTo>
                <a:cubicBezTo>
                  <a:pt x="706" y="124"/>
                  <a:pt x="706" y="124"/>
                  <a:pt x="706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4"/>
                  <a:pt x="707" y="124"/>
                  <a:pt x="707" y="124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5"/>
                  <a:pt x="707" y="125"/>
                  <a:pt x="707" y="125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ubicBezTo>
                  <a:pt x="707" y="126"/>
                  <a:pt x="707" y="126"/>
                  <a:pt x="707" y="126"/>
                </a:cubicBezTo>
                <a:close/>
                <a:moveTo>
                  <a:pt x="701" y="113"/>
                </a:moveTo>
                <a:cubicBezTo>
                  <a:pt x="703" y="115"/>
                  <a:pt x="706" y="113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1"/>
                  <a:pt x="704" y="111"/>
                  <a:pt x="704" y="111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4" y="110"/>
                  <a:pt x="704" y="110"/>
                  <a:pt x="704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10"/>
                  <a:pt x="703" y="110"/>
                  <a:pt x="703" y="110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3" y="109"/>
                  <a:pt x="703" y="109"/>
                  <a:pt x="703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9"/>
                  <a:pt x="702" y="109"/>
                  <a:pt x="702" y="109"/>
                </a:cubicBezTo>
                <a:cubicBezTo>
                  <a:pt x="702" y="108"/>
                  <a:pt x="702" y="108"/>
                  <a:pt x="702" y="108"/>
                </a:cubicBezTo>
                <a:cubicBezTo>
                  <a:pt x="701" y="106"/>
                  <a:pt x="698" y="109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699" y="111"/>
                  <a:pt x="699" y="111"/>
                  <a:pt x="699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1"/>
                  <a:pt x="700" y="111"/>
                  <a:pt x="700" y="111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0" y="112"/>
                  <a:pt x="700" y="112"/>
                  <a:pt x="700" y="112"/>
                </a:cubicBezTo>
                <a:cubicBezTo>
                  <a:pt x="701" y="112"/>
                  <a:pt x="701" y="112"/>
                  <a:pt x="701" y="112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ubicBezTo>
                  <a:pt x="701" y="113"/>
                  <a:pt x="701" y="113"/>
                  <a:pt x="701" y="113"/>
                </a:cubicBezTo>
                <a:close/>
                <a:moveTo>
                  <a:pt x="681" y="93"/>
                </a:moveTo>
                <a:cubicBezTo>
                  <a:pt x="683" y="95"/>
                  <a:pt x="685" y="92"/>
                  <a:pt x="683" y="91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3" y="90"/>
                  <a:pt x="683" y="90"/>
                  <a:pt x="683" y="90"/>
                </a:cubicBezTo>
                <a:cubicBezTo>
                  <a:pt x="682" y="90"/>
                  <a:pt x="682" y="90"/>
                  <a:pt x="682" y="90"/>
                </a:cubicBezTo>
                <a:cubicBezTo>
                  <a:pt x="682" y="89"/>
                  <a:pt x="682" y="89"/>
                  <a:pt x="682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1" y="89"/>
                  <a:pt x="681" y="89"/>
                  <a:pt x="681" y="89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80" y="88"/>
                  <a:pt x="680" y="88"/>
                  <a:pt x="680" y="88"/>
                </a:cubicBezTo>
                <a:cubicBezTo>
                  <a:pt x="678" y="87"/>
                  <a:pt x="676" y="90"/>
                  <a:pt x="678" y="91"/>
                </a:cubicBezTo>
                <a:cubicBezTo>
                  <a:pt x="678" y="91"/>
                  <a:pt x="678" y="91"/>
                  <a:pt x="678" y="91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79" y="92"/>
                  <a:pt x="679" y="92"/>
                  <a:pt x="679" y="92"/>
                </a:cubicBezTo>
                <a:cubicBezTo>
                  <a:pt x="680" y="92"/>
                  <a:pt x="680" y="92"/>
                  <a:pt x="680" y="92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0" y="93"/>
                  <a:pt x="680" y="93"/>
                  <a:pt x="680" y="93"/>
                </a:cubicBezTo>
                <a:cubicBezTo>
                  <a:pt x="681" y="93"/>
                  <a:pt x="681" y="93"/>
                  <a:pt x="681" y="93"/>
                </a:cubicBezTo>
                <a:cubicBezTo>
                  <a:pt x="681" y="93"/>
                  <a:pt x="681" y="93"/>
                  <a:pt x="681" y="93"/>
                </a:cubicBezTo>
                <a:close/>
                <a:moveTo>
                  <a:pt x="669" y="86"/>
                </a:moveTo>
                <a:cubicBezTo>
                  <a:pt x="671" y="87"/>
                  <a:pt x="673" y="84"/>
                  <a:pt x="671" y="83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70" y="82"/>
                  <a:pt x="670" y="82"/>
                  <a:pt x="670" y="82"/>
                </a:cubicBezTo>
                <a:cubicBezTo>
                  <a:pt x="669" y="82"/>
                  <a:pt x="669" y="82"/>
                  <a:pt x="669" y="82"/>
                </a:cubicBezTo>
                <a:cubicBezTo>
                  <a:pt x="669" y="81"/>
                  <a:pt x="669" y="81"/>
                  <a:pt x="669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8" y="81"/>
                  <a:pt x="668" y="81"/>
                  <a:pt x="668" y="81"/>
                </a:cubicBezTo>
                <a:cubicBezTo>
                  <a:pt x="667" y="81"/>
                  <a:pt x="667" y="81"/>
                  <a:pt x="667" y="81"/>
                </a:cubicBezTo>
                <a:cubicBezTo>
                  <a:pt x="665" y="80"/>
                  <a:pt x="664" y="83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7" y="85"/>
                  <a:pt x="667" y="85"/>
                  <a:pt x="667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8" y="85"/>
                  <a:pt x="668" y="85"/>
                  <a:pt x="668" y="85"/>
                </a:cubicBezTo>
                <a:cubicBezTo>
                  <a:pt x="669" y="86"/>
                  <a:pt x="669" y="86"/>
                  <a:pt x="669" y="86"/>
                </a:cubicBezTo>
                <a:cubicBezTo>
                  <a:pt x="669" y="86"/>
                  <a:pt x="669" y="86"/>
                  <a:pt x="669" y="86"/>
                </a:cubicBezTo>
                <a:close/>
                <a:moveTo>
                  <a:pt x="656" y="80"/>
                </a:moveTo>
                <a:cubicBezTo>
                  <a:pt x="658" y="81"/>
                  <a:pt x="659" y="77"/>
                  <a:pt x="657" y="76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6" y="76"/>
                  <a:pt x="656" y="76"/>
                  <a:pt x="656" y="76"/>
                </a:cubicBezTo>
                <a:cubicBezTo>
                  <a:pt x="655" y="76"/>
                  <a:pt x="655" y="76"/>
                  <a:pt x="655" y="76"/>
                </a:cubicBezTo>
                <a:cubicBezTo>
                  <a:pt x="655" y="75"/>
                  <a:pt x="655" y="75"/>
                  <a:pt x="655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4" y="75"/>
                  <a:pt x="654" y="75"/>
                  <a:pt x="654" y="75"/>
                </a:cubicBezTo>
                <a:cubicBezTo>
                  <a:pt x="652" y="74"/>
                  <a:pt x="650" y="78"/>
                  <a:pt x="653" y="78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3" y="79"/>
                  <a:pt x="653" y="79"/>
                  <a:pt x="653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55" y="79"/>
                  <a:pt x="655" y="79"/>
                  <a:pt x="655" y="79"/>
                </a:cubicBezTo>
                <a:cubicBezTo>
                  <a:pt x="655" y="80"/>
                  <a:pt x="655" y="80"/>
                  <a:pt x="655" y="80"/>
                </a:cubicBezTo>
                <a:cubicBezTo>
                  <a:pt x="656" y="80"/>
                  <a:pt x="656" y="80"/>
                  <a:pt x="656" y="80"/>
                </a:cubicBezTo>
                <a:close/>
                <a:moveTo>
                  <a:pt x="642" y="75"/>
                </a:moveTo>
                <a:cubicBezTo>
                  <a:pt x="645" y="76"/>
                  <a:pt x="646" y="72"/>
                  <a:pt x="643" y="71"/>
                </a:cubicBezTo>
                <a:cubicBezTo>
                  <a:pt x="643" y="71"/>
                  <a:pt x="643" y="71"/>
                  <a:pt x="643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2" y="71"/>
                  <a:pt x="642" y="71"/>
                  <a:pt x="642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1" y="71"/>
                  <a:pt x="641" y="71"/>
                  <a:pt x="641" y="71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40" y="70"/>
                  <a:pt x="640" y="70"/>
                  <a:pt x="640" y="70"/>
                </a:cubicBezTo>
                <a:cubicBezTo>
                  <a:pt x="638" y="70"/>
                  <a:pt x="637" y="73"/>
                  <a:pt x="639" y="74"/>
                </a:cubicBezTo>
                <a:cubicBezTo>
                  <a:pt x="639" y="74"/>
                  <a:pt x="639" y="74"/>
                  <a:pt x="639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0" y="74"/>
                  <a:pt x="640" y="74"/>
                  <a:pt x="640" y="74"/>
                </a:cubicBezTo>
                <a:cubicBezTo>
                  <a:pt x="641" y="74"/>
                  <a:pt x="641" y="74"/>
                  <a:pt x="641" y="74"/>
                </a:cubicBezTo>
                <a:cubicBezTo>
                  <a:pt x="641" y="75"/>
                  <a:pt x="641" y="75"/>
                  <a:pt x="641" y="75"/>
                </a:cubicBezTo>
                <a:cubicBezTo>
                  <a:pt x="642" y="75"/>
                  <a:pt x="642" y="75"/>
                  <a:pt x="642" y="75"/>
                </a:cubicBezTo>
                <a:cubicBezTo>
                  <a:pt x="642" y="75"/>
                  <a:pt x="642" y="75"/>
                  <a:pt x="642" y="75"/>
                </a:cubicBezTo>
                <a:close/>
                <a:moveTo>
                  <a:pt x="628" y="71"/>
                </a:moveTo>
                <a:cubicBezTo>
                  <a:pt x="631" y="72"/>
                  <a:pt x="632" y="68"/>
                  <a:pt x="629" y="67"/>
                </a:cubicBezTo>
                <a:cubicBezTo>
                  <a:pt x="629" y="67"/>
                  <a:pt x="629" y="67"/>
                  <a:pt x="629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8" y="67"/>
                  <a:pt x="628" y="67"/>
                  <a:pt x="628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7" y="67"/>
                  <a:pt x="627" y="67"/>
                  <a:pt x="627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6" y="67"/>
                  <a:pt x="626" y="67"/>
                  <a:pt x="626" y="67"/>
                </a:cubicBezTo>
                <a:cubicBezTo>
                  <a:pt x="623" y="66"/>
                  <a:pt x="623" y="69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5" y="70"/>
                  <a:pt x="625" y="70"/>
                  <a:pt x="625" y="70"/>
                </a:cubicBezTo>
                <a:cubicBezTo>
                  <a:pt x="626" y="70"/>
                  <a:pt x="626" y="70"/>
                  <a:pt x="626" y="70"/>
                </a:cubicBezTo>
                <a:cubicBezTo>
                  <a:pt x="626" y="71"/>
                  <a:pt x="626" y="71"/>
                  <a:pt x="626" y="71"/>
                </a:cubicBezTo>
                <a:cubicBezTo>
                  <a:pt x="627" y="71"/>
                  <a:pt x="627" y="71"/>
                  <a:pt x="627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ubicBezTo>
                  <a:pt x="628" y="71"/>
                  <a:pt x="628" y="71"/>
                  <a:pt x="628" y="71"/>
                </a:cubicBezTo>
                <a:close/>
                <a:moveTo>
                  <a:pt x="614" y="68"/>
                </a:moveTo>
                <a:cubicBezTo>
                  <a:pt x="617" y="68"/>
                  <a:pt x="617" y="65"/>
                  <a:pt x="615" y="64"/>
                </a:cubicBezTo>
                <a:cubicBezTo>
                  <a:pt x="615" y="64"/>
                  <a:pt x="615" y="64"/>
                  <a:pt x="615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4" y="64"/>
                  <a:pt x="614" y="64"/>
                  <a:pt x="614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3" y="64"/>
                  <a:pt x="613" y="64"/>
                  <a:pt x="613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2" y="64"/>
                  <a:pt x="612" y="64"/>
                  <a:pt x="612" y="64"/>
                </a:cubicBezTo>
                <a:cubicBezTo>
                  <a:pt x="611" y="63"/>
                  <a:pt x="611" y="63"/>
                  <a:pt x="611" y="63"/>
                </a:cubicBezTo>
                <a:cubicBezTo>
                  <a:pt x="609" y="63"/>
                  <a:pt x="608" y="67"/>
                  <a:pt x="611" y="67"/>
                </a:cubicBezTo>
                <a:cubicBezTo>
                  <a:pt x="611" y="67"/>
                  <a:pt x="611" y="67"/>
                  <a:pt x="611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2" y="67"/>
                  <a:pt x="612" y="67"/>
                  <a:pt x="612" y="67"/>
                </a:cubicBezTo>
                <a:cubicBezTo>
                  <a:pt x="613" y="67"/>
                  <a:pt x="613" y="67"/>
                  <a:pt x="613" y="67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4" y="68"/>
                  <a:pt x="614" y="68"/>
                  <a:pt x="614" y="68"/>
                </a:cubicBezTo>
                <a:cubicBezTo>
                  <a:pt x="614" y="68"/>
                  <a:pt x="614" y="68"/>
                  <a:pt x="614" y="68"/>
                </a:cubicBezTo>
                <a:close/>
                <a:moveTo>
                  <a:pt x="600" y="65"/>
                </a:moveTo>
                <a:cubicBezTo>
                  <a:pt x="602" y="66"/>
                  <a:pt x="603" y="62"/>
                  <a:pt x="601" y="62"/>
                </a:cubicBezTo>
                <a:cubicBezTo>
                  <a:pt x="600" y="62"/>
                  <a:pt x="600" y="62"/>
                  <a:pt x="600" y="62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600" y="61"/>
                  <a:pt x="600" y="61"/>
                  <a:pt x="600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9" y="61"/>
                  <a:pt x="599" y="61"/>
                  <a:pt x="599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8" y="61"/>
                  <a:pt x="598" y="61"/>
                  <a:pt x="598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7" y="61"/>
                  <a:pt x="597" y="61"/>
                  <a:pt x="597" y="61"/>
                </a:cubicBezTo>
                <a:cubicBezTo>
                  <a:pt x="595" y="61"/>
                  <a:pt x="594" y="64"/>
                  <a:pt x="596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7" y="65"/>
                  <a:pt x="597" y="65"/>
                  <a:pt x="597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8" y="65"/>
                  <a:pt x="598" y="65"/>
                  <a:pt x="598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599" y="65"/>
                  <a:pt x="599" y="65"/>
                  <a:pt x="599" y="65"/>
                </a:cubicBezTo>
                <a:cubicBezTo>
                  <a:pt x="600" y="65"/>
                  <a:pt x="600" y="65"/>
                  <a:pt x="600" y="65"/>
                </a:cubicBezTo>
                <a:cubicBezTo>
                  <a:pt x="600" y="65"/>
                  <a:pt x="600" y="65"/>
                  <a:pt x="600" y="65"/>
                </a:cubicBezTo>
                <a:close/>
                <a:moveTo>
                  <a:pt x="1280" y="319"/>
                </a:moveTo>
                <a:cubicBezTo>
                  <a:pt x="1306" y="303"/>
                  <a:pt x="1308" y="293"/>
                  <a:pt x="1309" y="271"/>
                </a:cubicBezTo>
                <a:cubicBezTo>
                  <a:pt x="1307" y="292"/>
                  <a:pt x="1297" y="306"/>
                  <a:pt x="1274" y="316"/>
                </a:cubicBezTo>
                <a:cubicBezTo>
                  <a:pt x="1274" y="316"/>
                  <a:pt x="1274" y="316"/>
                  <a:pt x="1274" y="316"/>
                </a:cubicBezTo>
                <a:cubicBezTo>
                  <a:pt x="1273" y="315"/>
                  <a:pt x="1272" y="315"/>
                  <a:pt x="1271" y="314"/>
                </a:cubicBezTo>
                <a:cubicBezTo>
                  <a:pt x="1264" y="312"/>
                  <a:pt x="1258" y="310"/>
                  <a:pt x="1252" y="310"/>
                </a:cubicBezTo>
                <a:cubicBezTo>
                  <a:pt x="1245" y="310"/>
                  <a:pt x="1235" y="312"/>
                  <a:pt x="1235" y="318"/>
                </a:cubicBezTo>
                <a:cubicBezTo>
                  <a:pt x="1235" y="324"/>
                  <a:pt x="1245" y="326"/>
                  <a:pt x="1252" y="326"/>
                </a:cubicBezTo>
                <a:cubicBezTo>
                  <a:pt x="1257" y="326"/>
                  <a:pt x="1264" y="325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1" y="323"/>
                  <a:pt x="1271" y="323"/>
                  <a:pt x="1271" y="323"/>
                </a:cubicBezTo>
                <a:cubicBezTo>
                  <a:pt x="1272" y="323"/>
                  <a:pt x="1273" y="322"/>
                  <a:pt x="1274" y="322"/>
                </a:cubicBezTo>
                <a:cubicBezTo>
                  <a:pt x="1296" y="332"/>
                  <a:pt x="1308" y="352"/>
                  <a:pt x="1309" y="371"/>
                </a:cubicBezTo>
                <a:cubicBezTo>
                  <a:pt x="1309" y="352"/>
                  <a:pt x="1304" y="334"/>
                  <a:pt x="1280" y="319"/>
                </a:cubicBezTo>
                <a:close/>
                <a:moveTo>
                  <a:pt x="1321" y="331"/>
                </a:moveTo>
                <a:cubicBezTo>
                  <a:pt x="1319" y="331"/>
                  <a:pt x="1317" y="330"/>
                  <a:pt x="1315" y="330"/>
                </a:cubicBezTo>
                <a:cubicBezTo>
                  <a:pt x="1314" y="331"/>
                  <a:pt x="1312" y="332"/>
                  <a:pt x="1310" y="332"/>
                </a:cubicBezTo>
                <a:cubicBezTo>
                  <a:pt x="1306" y="332"/>
                  <a:pt x="1303" y="329"/>
                  <a:pt x="1301" y="327"/>
                </a:cubicBezTo>
                <a:cubicBezTo>
                  <a:pt x="1299" y="326"/>
                  <a:pt x="1297" y="327"/>
                  <a:pt x="1296" y="327"/>
                </a:cubicBezTo>
                <a:cubicBezTo>
                  <a:pt x="1298" y="326"/>
                  <a:pt x="1301" y="325"/>
                  <a:pt x="1303" y="325"/>
                </a:cubicBezTo>
                <a:cubicBezTo>
                  <a:pt x="1306" y="324"/>
                  <a:pt x="1308" y="330"/>
                  <a:pt x="1310" y="328"/>
                </a:cubicBezTo>
                <a:cubicBezTo>
                  <a:pt x="1310" y="328"/>
                  <a:pt x="1310" y="327"/>
                  <a:pt x="1311" y="327"/>
                </a:cubicBezTo>
                <a:cubicBezTo>
                  <a:pt x="1310" y="326"/>
                  <a:pt x="1309" y="325"/>
                  <a:pt x="1308" y="324"/>
                </a:cubicBezTo>
                <a:cubicBezTo>
                  <a:pt x="1307" y="324"/>
                  <a:pt x="1305" y="323"/>
                  <a:pt x="1303" y="321"/>
                </a:cubicBezTo>
                <a:cubicBezTo>
                  <a:pt x="1299" y="317"/>
                  <a:pt x="1291" y="320"/>
                  <a:pt x="1291" y="320"/>
                </a:cubicBezTo>
                <a:cubicBezTo>
                  <a:pt x="1291" y="320"/>
                  <a:pt x="1301" y="312"/>
                  <a:pt x="1306" y="316"/>
                </a:cubicBezTo>
                <a:cubicBezTo>
                  <a:pt x="1307" y="317"/>
                  <a:pt x="1308" y="318"/>
                  <a:pt x="1309" y="319"/>
                </a:cubicBezTo>
                <a:cubicBezTo>
                  <a:pt x="1310" y="317"/>
                  <a:pt x="1311" y="315"/>
                  <a:pt x="1312" y="314"/>
                </a:cubicBezTo>
                <a:cubicBezTo>
                  <a:pt x="1311" y="312"/>
                  <a:pt x="1308" y="314"/>
                  <a:pt x="1304" y="314"/>
                </a:cubicBezTo>
                <a:cubicBezTo>
                  <a:pt x="1299" y="313"/>
                  <a:pt x="1297" y="310"/>
                  <a:pt x="1297" y="310"/>
                </a:cubicBezTo>
                <a:cubicBezTo>
                  <a:pt x="1300" y="312"/>
                  <a:pt x="1302" y="311"/>
                  <a:pt x="1304" y="311"/>
                </a:cubicBezTo>
                <a:cubicBezTo>
                  <a:pt x="1305" y="311"/>
                  <a:pt x="1309" y="308"/>
                  <a:pt x="1313" y="309"/>
                </a:cubicBezTo>
                <a:cubicBezTo>
                  <a:pt x="1315" y="309"/>
                  <a:pt x="1315" y="310"/>
                  <a:pt x="1316" y="310"/>
                </a:cubicBezTo>
                <a:cubicBezTo>
                  <a:pt x="1317" y="309"/>
                  <a:pt x="1319" y="309"/>
                  <a:pt x="1321" y="308"/>
                </a:cubicBezTo>
                <a:cubicBezTo>
                  <a:pt x="1315" y="315"/>
                  <a:pt x="1316" y="323"/>
                  <a:pt x="1321" y="331"/>
                </a:cubicBezTo>
                <a:close/>
                <a:moveTo>
                  <a:pt x="1372" y="305"/>
                </a:moveTo>
                <a:cubicBezTo>
                  <a:pt x="1373" y="305"/>
                  <a:pt x="1379" y="309"/>
                  <a:pt x="1381" y="316"/>
                </a:cubicBezTo>
                <a:cubicBezTo>
                  <a:pt x="1383" y="322"/>
                  <a:pt x="1385" y="330"/>
                  <a:pt x="1380" y="335"/>
                </a:cubicBezTo>
                <a:cubicBezTo>
                  <a:pt x="1376" y="338"/>
                  <a:pt x="1370" y="343"/>
                  <a:pt x="1358" y="342"/>
                </a:cubicBezTo>
                <a:cubicBezTo>
                  <a:pt x="1360" y="341"/>
                  <a:pt x="1368" y="331"/>
                  <a:pt x="1369" y="326"/>
                </a:cubicBezTo>
                <a:cubicBezTo>
                  <a:pt x="1372" y="317"/>
                  <a:pt x="1370" y="309"/>
                  <a:pt x="1364" y="303"/>
                </a:cubicBezTo>
                <a:cubicBezTo>
                  <a:pt x="1363" y="303"/>
                  <a:pt x="1364" y="303"/>
                  <a:pt x="1364" y="303"/>
                </a:cubicBezTo>
                <a:cubicBezTo>
                  <a:pt x="1367" y="304"/>
                  <a:pt x="1372" y="309"/>
                  <a:pt x="1373" y="308"/>
                </a:cubicBezTo>
                <a:cubicBezTo>
                  <a:pt x="1373" y="307"/>
                  <a:pt x="1372" y="306"/>
                  <a:pt x="1371" y="305"/>
                </a:cubicBezTo>
                <a:cubicBezTo>
                  <a:pt x="1369" y="304"/>
                  <a:pt x="1367" y="303"/>
                  <a:pt x="1365" y="301"/>
                </a:cubicBezTo>
                <a:cubicBezTo>
                  <a:pt x="1361" y="299"/>
                  <a:pt x="1353" y="296"/>
                  <a:pt x="1347" y="297"/>
                </a:cubicBezTo>
                <a:cubicBezTo>
                  <a:pt x="1339" y="298"/>
                  <a:pt x="1336" y="300"/>
                  <a:pt x="1332" y="304"/>
                </a:cubicBezTo>
                <a:cubicBezTo>
                  <a:pt x="1329" y="306"/>
                  <a:pt x="1327" y="310"/>
                  <a:pt x="1326" y="313"/>
                </a:cubicBezTo>
                <a:cubicBezTo>
                  <a:pt x="1320" y="321"/>
                  <a:pt x="1328" y="330"/>
                  <a:pt x="1333" y="334"/>
                </a:cubicBezTo>
                <a:cubicBezTo>
                  <a:pt x="1341" y="342"/>
                  <a:pt x="135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60" y="344"/>
                  <a:pt x="1360" y="344"/>
                  <a:pt x="1360" y="344"/>
                </a:cubicBezTo>
                <a:cubicBezTo>
                  <a:pt x="1343" y="348"/>
                  <a:pt x="1335" y="344"/>
                  <a:pt x="1321" y="326"/>
                </a:cubicBezTo>
                <a:cubicBezTo>
                  <a:pt x="1316" y="319"/>
                  <a:pt x="1319" y="312"/>
                  <a:pt x="1323" y="311"/>
                </a:cubicBezTo>
                <a:cubicBezTo>
                  <a:pt x="1322" y="305"/>
                  <a:pt x="1323" y="299"/>
                  <a:pt x="1327" y="295"/>
                </a:cubicBezTo>
                <a:cubicBezTo>
                  <a:pt x="1329" y="293"/>
                  <a:pt x="1337" y="286"/>
                  <a:pt x="1343" y="290"/>
                </a:cubicBezTo>
                <a:cubicBezTo>
                  <a:pt x="1346" y="283"/>
                  <a:pt x="1357" y="288"/>
                  <a:pt x="1362" y="292"/>
                </a:cubicBezTo>
                <a:cubicBezTo>
                  <a:pt x="1367" y="296"/>
                  <a:pt x="1372" y="304"/>
                  <a:pt x="1372" y="305"/>
                </a:cubicBezTo>
                <a:close/>
                <a:moveTo>
                  <a:pt x="1334" y="342"/>
                </a:moveTo>
                <a:cubicBezTo>
                  <a:pt x="1339" y="347"/>
                  <a:pt x="1351" y="351"/>
                  <a:pt x="1364" y="344"/>
                </a:cubicBezTo>
                <a:cubicBezTo>
                  <a:pt x="1368" y="345"/>
                  <a:pt x="1373" y="342"/>
                  <a:pt x="1377" y="340"/>
                </a:cubicBezTo>
                <a:cubicBezTo>
                  <a:pt x="1372" y="345"/>
                  <a:pt x="1368" y="348"/>
                  <a:pt x="1366" y="346"/>
                </a:cubicBezTo>
                <a:cubicBezTo>
                  <a:pt x="1363" y="348"/>
                  <a:pt x="1362" y="355"/>
                  <a:pt x="1354" y="357"/>
                </a:cubicBezTo>
                <a:cubicBezTo>
                  <a:pt x="1346" y="360"/>
                  <a:pt x="1339" y="360"/>
                  <a:pt x="1332" y="353"/>
                </a:cubicBezTo>
                <a:cubicBezTo>
                  <a:pt x="1324" y="346"/>
                  <a:pt x="1321" y="339"/>
                  <a:pt x="1323" y="332"/>
                </a:cubicBezTo>
                <a:cubicBezTo>
                  <a:pt x="1327" y="336"/>
                  <a:pt x="1329" y="339"/>
                  <a:pt x="1334" y="342"/>
                </a:cubicBezTo>
                <a:close/>
                <a:moveTo>
                  <a:pt x="1338" y="335"/>
                </a:moveTo>
                <a:cubicBezTo>
                  <a:pt x="1335" y="331"/>
                  <a:pt x="1335" y="322"/>
                  <a:pt x="1335" y="319"/>
                </a:cubicBezTo>
                <a:cubicBezTo>
                  <a:pt x="1336" y="318"/>
                  <a:pt x="1337" y="316"/>
                  <a:pt x="1338" y="315"/>
                </a:cubicBezTo>
                <a:cubicBezTo>
                  <a:pt x="1342" y="310"/>
                  <a:pt x="1346" y="309"/>
                  <a:pt x="1351" y="307"/>
                </a:cubicBezTo>
                <a:cubicBezTo>
                  <a:pt x="1355" y="306"/>
                  <a:pt x="1359" y="305"/>
                  <a:pt x="1363" y="305"/>
                </a:cubicBezTo>
                <a:cubicBezTo>
                  <a:pt x="1365" y="306"/>
                  <a:pt x="1368" y="311"/>
                  <a:pt x="1367" y="313"/>
                </a:cubicBezTo>
                <a:cubicBezTo>
                  <a:pt x="1366" y="323"/>
                  <a:pt x="1357" y="328"/>
                  <a:pt x="1355" y="328"/>
                </a:cubicBezTo>
                <a:cubicBezTo>
                  <a:pt x="1354" y="328"/>
                  <a:pt x="1353" y="329"/>
                  <a:pt x="1352" y="329"/>
                </a:cubicBezTo>
                <a:cubicBezTo>
                  <a:pt x="1350" y="328"/>
                  <a:pt x="1350" y="325"/>
                  <a:pt x="1350" y="324"/>
                </a:cubicBezTo>
                <a:cubicBezTo>
                  <a:pt x="1355" y="325"/>
                  <a:pt x="1360" y="322"/>
                  <a:pt x="1363" y="318"/>
                </a:cubicBezTo>
                <a:cubicBezTo>
                  <a:pt x="1364" y="317"/>
                  <a:pt x="1363" y="317"/>
                  <a:pt x="1363" y="316"/>
                </a:cubicBezTo>
                <a:cubicBezTo>
                  <a:pt x="1362" y="316"/>
                  <a:pt x="1355" y="311"/>
                  <a:pt x="1352" y="311"/>
                </a:cubicBezTo>
                <a:cubicBezTo>
                  <a:pt x="1346" y="311"/>
                  <a:pt x="1345" y="328"/>
                  <a:pt x="1352" y="331"/>
                </a:cubicBezTo>
                <a:cubicBezTo>
                  <a:pt x="1357" y="333"/>
                  <a:pt x="1366" y="323"/>
                  <a:pt x="1368" y="317"/>
                </a:cubicBezTo>
                <a:cubicBezTo>
                  <a:pt x="1370" y="323"/>
                  <a:pt x="1363" y="335"/>
                  <a:pt x="1356" y="340"/>
                </a:cubicBezTo>
                <a:cubicBezTo>
                  <a:pt x="1352" y="342"/>
                  <a:pt x="1340" y="338"/>
                  <a:pt x="1338" y="335"/>
                </a:cubicBezTo>
                <a:close/>
                <a:moveTo>
                  <a:pt x="1336" y="314"/>
                </a:moveTo>
                <a:cubicBezTo>
                  <a:pt x="1337" y="309"/>
                  <a:pt x="1343" y="301"/>
                  <a:pt x="1348" y="299"/>
                </a:cubicBezTo>
                <a:cubicBezTo>
                  <a:pt x="1352" y="299"/>
                  <a:pt x="1356" y="301"/>
                  <a:pt x="1359" y="301"/>
                </a:cubicBezTo>
                <a:cubicBezTo>
                  <a:pt x="1359" y="302"/>
                  <a:pt x="1361" y="303"/>
                  <a:pt x="1361" y="303"/>
                </a:cubicBezTo>
                <a:cubicBezTo>
                  <a:pt x="1360" y="303"/>
                  <a:pt x="1359" y="304"/>
                  <a:pt x="1358" y="304"/>
                </a:cubicBezTo>
                <a:cubicBezTo>
                  <a:pt x="1356" y="304"/>
                  <a:pt x="1351" y="305"/>
                  <a:pt x="1349" y="306"/>
                </a:cubicBezTo>
                <a:cubicBezTo>
                  <a:pt x="1343" y="307"/>
                  <a:pt x="1339" y="310"/>
                  <a:pt x="1336" y="314"/>
                </a:cubicBezTo>
                <a:close/>
                <a:moveTo>
                  <a:pt x="1350" y="322"/>
                </a:moveTo>
                <a:cubicBezTo>
                  <a:pt x="1350" y="322"/>
                  <a:pt x="1350" y="322"/>
                  <a:pt x="1350" y="322"/>
                </a:cubicBezTo>
                <a:cubicBezTo>
                  <a:pt x="1349" y="315"/>
                  <a:pt x="1350" y="313"/>
                  <a:pt x="1353" y="313"/>
                </a:cubicBezTo>
                <a:cubicBezTo>
                  <a:pt x="1355" y="313"/>
                  <a:pt x="1361" y="317"/>
                  <a:pt x="1361" y="317"/>
                </a:cubicBezTo>
                <a:cubicBezTo>
                  <a:pt x="1359" y="320"/>
                  <a:pt x="1353" y="322"/>
                  <a:pt x="1350" y="322"/>
                </a:cubicBezTo>
                <a:close/>
                <a:moveTo>
                  <a:pt x="1328" y="313"/>
                </a:moveTo>
                <a:cubicBezTo>
                  <a:pt x="1331" y="305"/>
                  <a:pt x="1339" y="299"/>
                  <a:pt x="1344" y="299"/>
                </a:cubicBezTo>
                <a:cubicBezTo>
                  <a:pt x="1343" y="299"/>
                  <a:pt x="1341" y="302"/>
                  <a:pt x="1340" y="303"/>
                </a:cubicBezTo>
                <a:cubicBezTo>
                  <a:pt x="1336" y="307"/>
                  <a:pt x="1334" y="313"/>
                  <a:pt x="1333" y="316"/>
                </a:cubicBezTo>
                <a:cubicBezTo>
                  <a:pt x="1333" y="320"/>
                  <a:pt x="1332" y="328"/>
                  <a:pt x="1334" y="332"/>
                </a:cubicBezTo>
                <a:cubicBezTo>
                  <a:pt x="1328" y="328"/>
                  <a:pt x="1324" y="321"/>
                  <a:pt x="1328" y="313"/>
                </a:cubicBezTo>
                <a:close/>
                <a:moveTo>
                  <a:pt x="1315" y="376"/>
                </a:moveTo>
                <a:cubicBezTo>
                  <a:pt x="1325" y="375"/>
                  <a:pt x="1335" y="384"/>
                  <a:pt x="1338" y="398"/>
                </a:cubicBezTo>
                <a:cubicBezTo>
                  <a:pt x="1341" y="411"/>
                  <a:pt x="1337" y="421"/>
                  <a:pt x="1327" y="429"/>
                </a:cubicBezTo>
                <a:cubicBezTo>
                  <a:pt x="1325" y="430"/>
                  <a:pt x="1325" y="434"/>
                  <a:pt x="1325" y="434"/>
                </a:cubicBezTo>
                <a:cubicBezTo>
                  <a:pt x="1324" y="431"/>
                  <a:pt x="1322" y="429"/>
                  <a:pt x="1319" y="428"/>
                </a:cubicBezTo>
                <a:cubicBezTo>
                  <a:pt x="1309" y="427"/>
                  <a:pt x="1302" y="417"/>
                  <a:pt x="1300" y="407"/>
                </a:cubicBezTo>
                <a:cubicBezTo>
                  <a:pt x="1297" y="394"/>
                  <a:pt x="1301" y="381"/>
                  <a:pt x="1310" y="377"/>
                </a:cubicBezTo>
                <a:cubicBezTo>
                  <a:pt x="1310" y="378"/>
                  <a:pt x="1311" y="380"/>
                  <a:pt x="1312" y="382"/>
                </a:cubicBezTo>
                <a:cubicBezTo>
                  <a:pt x="1314" y="390"/>
                  <a:pt x="1309" y="402"/>
                  <a:pt x="1303" y="408"/>
                </a:cubicBezTo>
                <a:cubicBezTo>
                  <a:pt x="1312" y="400"/>
                  <a:pt x="1314" y="392"/>
                  <a:pt x="1314" y="388"/>
                </a:cubicBezTo>
                <a:cubicBezTo>
                  <a:pt x="1318" y="397"/>
                  <a:pt x="1320" y="405"/>
                  <a:pt x="1312" y="415"/>
                </a:cubicBezTo>
                <a:cubicBezTo>
                  <a:pt x="1318" y="409"/>
                  <a:pt x="1319" y="404"/>
                  <a:pt x="1319" y="401"/>
                </a:cubicBezTo>
                <a:cubicBezTo>
                  <a:pt x="1320" y="403"/>
                  <a:pt x="1320" y="406"/>
                  <a:pt x="1321" y="408"/>
                </a:cubicBezTo>
                <a:cubicBezTo>
                  <a:pt x="1321" y="409"/>
                  <a:pt x="1321" y="410"/>
                  <a:pt x="1322" y="411"/>
                </a:cubicBezTo>
                <a:cubicBezTo>
                  <a:pt x="1321" y="415"/>
                  <a:pt x="1319" y="419"/>
                  <a:pt x="1317" y="422"/>
                </a:cubicBezTo>
                <a:cubicBezTo>
                  <a:pt x="1320" y="419"/>
                  <a:pt x="1321" y="416"/>
                  <a:pt x="1322" y="414"/>
                </a:cubicBezTo>
                <a:cubicBezTo>
                  <a:pt x="1324" y="424"/>
                  <a:pt x="1325" y="430"/>
                  <a:pt x="1325" y="430"/>
                </a:cubicBezTo>
                <a:cubicBezTo>
                  <a:pt x="1325" y="430"/>
                  <a:pt x="1324" y="416"/>
                  <a:pt x="1323" y="407"/>
                </a:cubicBezTo>
                <a:cubicBezTo>
                  <a:pt x="1325" y="409"/>
                  <a:pt x="1328" y="413"/>
                  <a:pt x="1333" y="414"/>
                </a:cubicBezTo>
                <a:cubicBezTo>
                  <a:pt x="1322" y="409"/>
                  <a:pt x="1321" y="396"/>
                  <a:pt x="1318" y="385"/>
                </a:cubicBezTo>
                <a:cubicBezTo>
                  <a:pt x="1320" y="388"/>
                  <a:pt x="1325" y="392"/>
                  <a:pt x="1335" y="392"/>
                </a:cubicBezTo>
                <a:cubicBezTo>
                  <a:pt x="1327" y="391"/>
                  <a:pt x="1318" y="386"/>
                  <a:pt x="1316" y="378"/>
                </a:cubicBezTo>
                <a:cubicBezTo>
                  <a:pt x="1315" y="376"/>
                  <a:pt x="1315" y="376"/>
                  <a:pt x="1315" y="376"/>
                </a:cubicBezTo>
                <a:close/>
                <a:moveTo>
                  <a:pt x="1308" y="371"/>
                </a:moveTo>
                <a:cubicBezTo>
                  <a:pt x="1307" y="378"/>
                  <a:pt x="1300" y="383"/>
                  <a:pt x="1291" y="384"/>
                </a:cubicBezTo>
                <a:cubicBezTo>
                  <a:pt x="1281" y="384"/>
                  <a:pt x="1275" y="380"/>
                  <a:pt x="1272" y="373"/>
                </a:cubicBezTo>
                <a:cubicBezTo>
                  <a:pt x="1271" y="371"/>
                  <a:pt x="1268" y="371"/>
                  <a:pt x="1268" y="371"/>
                </a:cubicBezTo>
                <a:cubicBezTo>
                  <a:pt x="1270" y="371"/>
                  <a:pt x="1272" y="369"/>
                  <a:pt x="1273" y="368"/>
                </a:cubicBezTo>
                <a:cubicBezTo>
                  <a:pt x="1275" y="361"/>
                  <a:pt x="1282" y="358"/>
                  <a:pt x="1290" y="357"/>
                </a:cubicBezTo>
                <a:cubicBezTo>
                  <a:pt x="1299" y="357"/>
                  <a:pt x="1306" y="362"/>
                  <a:pt x="1308" y="368"/>
                </a:cubicBezTo>
                <a:cubicBezTo>
                  <a:pt x="1307" y="368"/>
                  <a:pt x="1306" y="368"/>
                  <a:pt x="1304" y="369"/>
                </a:cubicBezTo>
                <a:cubicBezTo>
                  <a:pt x="1299" y="369"/>
                  <a:pt x="1291" y="364"/>
                  <a:pt x="1288" y="359"/>
                </a:cubicBezTo>
                <a:cubicBezTo>
                  <a:pt x="1293" y="367"/>
                  <a:pt x="1297" y="369"/>
                  <a:pt x="1300" y="370"/>
                </a:cubicBezTo>
                <a:cubicBezTo>
                  <a:pt x="1294" y="371"/>
                  <a:pt x="1288" y="371"/>
                  <a:pt x="1283" y="365"/>
                </a:cubicBezTo>
                <a:cubicBezTo>
                  <a:pt x="1286" y="369"/>
                  <a:pt x="1289" y="370"/>
                  <a:pt x="1291" y="371"/>
                </a:cubicBezTo>
                <a:cubicBezTo>
                  <a:pt x="1289" y="371"/>
                  <a:pt x="1288" y="371"/>
                  <a:pt x="1286" y="371"/>
                </a:cubicBezTo>
                <a:cubicBezTo>
                  <a:pt x="1285" y="371"/>
                  <a:pt x="1285" y="371"/>
                  <a:pt x="1284" y="371"/>
                </a:cubicBezTo>
                <a:cubicBezTo>
                  <a:pt x="1281" y="371"/>
                  <a:pt x="1279" y="369"/>
                  <a:pt x="1277" y="367"/>
                </a:cubicBezTo>
                <a:cubicBezTo>
                  <a:pt x="1279" y="369"/>
                  <a:pt x="1280" y="371"/>
                  <a:pt x="1282" y="371"/>
                </a:cubicBezTo>
                <a:cubicBezTo>
                  <a:pt x="1275" y="371"/>
                  <a:pt x="1271" y="371"/>
                  <a:pt x="1271" y="371"/>
                </a:cubicBezTo>
                <a:cubicBezTo>
                  <a:pt x="1271" y="371"/>
                  <a:pt x="1281" y="373"/>
                  <a:pt x="1287" y="373"/>
                </a:cubicBezTo>
                <a:cubicBezTo>
                  <a:pt x="1285" y="374"/>
                  <a:pt x="1282" y="375"/>
                  <a:pt x="1281" y="379"/>
                </a:cubicBezTo>
                <a:cubicBezTo>
                  <a:pt x="1285" y="372"/>
                  <a:pt x="1294" y="373"/>
                  <a:pt x="1301" y="372"/>
                </a:cubicBezTo>
                <a:cubicBezTo>
                  <a:pt x="1299" y="373"/>
                  <a:pt x="1296" y="376"/>
                  <a:pt x="1295" y="382"/>
                </a:cubicBezTo>
                <a:cubicBezTo>
                  <a:pt x="1296" y="377"/>
                  <a:pt x="1301" y="372"/>
                  <a:pt x="1306" y="372"/>
                </a:cubicBezTo>
                <a:cubicBezTo>
                  <a:pt x="1308" y="371"/>
                  <a:pt x="1308" y="371"/>
                  <a:pt x="1308" y="371"/>
                </a:cubicBezTo>
                <a:close/>
                <a:moveTo>
                  <a:pt x="1314" y="370"/>
                </a:moveTo>
                <a:cubicBezTo>
                  <a:pt x="1316" y="374"/>
                  <a:pt x="1320" y="376"/>
                  <a:pt x="1326" y="375"/>
                </a:cubicBezTo>
                <a:cubicBezTo>
                  <a:pt x="1331" y="375"/>
                  <a:pt x="1334" y="371"/>
                  <a:pt x="1335" y="367"/>
                </a:cubicBezTo>
                <a:cubicBezTo>
                  <a:pt x="1336" y="366"/>
                  <a:pt x="1337" y="365"/>
                  <a:pt x="1337" y="365"/>
                </a:cubicBezTo>
                <a:cubicBezTo>
                  <a:pt x="1336" y="365"/>
                  <a:pt x="1335" y="365"/>
                  <a:pt x="1334" y="364"/>
                </a:cubicBezTo>
                <a:cubicBezTo>
                  <a:pt x="1332" y="361"/>
                  <a:pt x="1327" y="359"/>
                  <a:pt x="1323" y="360"/>
                </a:cubicBezTo>
                <a:cubicBezTo>
                  <a:pt x="1318" y="361"/>
                  <a:pt x="1314" y="364"/>
                  <a:pt x="1314" y="368"/>
                </a:cubicBezTo>
                <a:cubicBezTo>
                  <a:pt x="1315" y="368"/>
                  <a:pt x="1315" y="368"/>
                  <a:pt x="1316" y="368"/>
                </a:cubicBezTo>
                <a:cubicBezTo>
                  <a:pt x="1319" y="368"/>
                  <a:pt x="1323" y="364"/>
                  <a:pt x="1324" y="361"/>
                </a:cubicBezTo>
                <a:cubicBezTo>
                  <a:pt x="1323" y="366"/>
                  <a:pt x="1320" y="368"/>
                  <a:pt x="1319" y="368"/>
                </a:cubicBezTo>
                <a:cubicBezTo>
                  <a:pt x="1323" y="368"/>
                  <a:pt x="1326" y="368"/>
                  <a:pt x="1328" y="364"/>
                </a:cubicBezTo>
                <a:cubicBezTo>
                  <a:pt x="1327" y="366"/>
                  <a:pt x="1325" y="367"/>
                  <a:pt x="1324" y="368"/>
                </a:cubicBezTo>
                <a:cubicBezTo>
                  <a:pt x="1325" y="368"/>
                  <a:pt x="1326" y="368"/>
                  <a:pt x="1327" y="368"/>
                </a:cubicBezTo>
                <a:cubicBezTo>
                  <a:pt x="1327" y="368"/>
                  <a:pt x="1328" y="368"/>
                  <a:pt x="1328" y="367"/>
                </a:cubicBezTo>
                <a:cubicBezTo>
                  <a:pt x="1330" y="367"/>
                  <a:pt x="1331" y="365"/>
                  <a:pt x="1331" y="364"/>
                </a:cubicBezTo>
                <a:cubicBezTo>
                  <a:pt x="1331" y="366"/>
                  <a:pt x="1330" y="367"/>
                  <a:pt x="1329" y="367"/>
                </a:cubicBezTo>
                <a:cubicBezTo>
                  <a:pt x="1333" y="366"/>
                  <a:pt x="1336" y="366"/>
                  <a:pt x="1336" y="366"/>
                </a:cubicBezTo>
                <a:cubicBezTo>
                  <a:pt x="1336" y="366"/>
                  <a:pt x="1330" y="368"/>
                  <a:pt x="1327" y="369"/>
                </a:cubicBezTo>
                <a:cubicBezTo>
                  <a:pt x="1328" y="369"/>
                  <a:pt x="1330" y="370"/>
                  <a:pt x="1331" y="371"/>
                </a:cubicBezTo>
                <a:cubicBezTo>
                  <a:pt x="1327" y="368"/>
                  <a:pt x="1323" y="369"/>
                  <a:pt x="1318" y="370"/>
                </a:cubicBezTo>
                <a:cubicBezTo>
                  <a:pt x="1320" y="370"/>
                  <a:pt x="1322" y="372"/>
                  <a:pt x="1323" y="375"/>
                </a:cubicBezTo>
                <a:cubicBezTo>
                  <a:pt x="1322" y="372"/>
                  <a:pt x="1318" y="370"/>
                  <a:pt x="1315" y="370"/>
                </a:cubicBezTo>
                <a:cubicBezTo>
                  <a:pt x="1314" y="370"/>
                  <a:pt x="1314" y="370"/>
                  <a:pt x="1314" y="370"/>
                </a:cubicBezTo>
                <a:close/>
                <a:moveTo>
                  <a:pt x="1315" y="265"/>
                </a:moveTo>
                <a:cubicBezTo>
                  <a:pt x="1325" y="266"/>
                  <a:pt x="1335" y="257"/>
                  <a:pt x="1338" y="243"/>
                </a:cubicBezTo>
                <a:cubicBezTo>
                  <a:pt x="1341" y="230"/>
                  <a:pt x="1337" y="220"/>
                  <a:pt x="1327" y="212"/>
                </a:cubicBezTo>
                <a:cubicBezTo>
                  <a:pt x="1325" y="211"/>
                  <a:pt x="1325" y="207"/>
                  <a:pt x="1325" y="207"/>
                </a:cubicBezTo>
                <a:cubicBezTo>
                  <a:pt x="1324" y="210"/>
                  <a:pt x="1322" y="212"/>
                  <a:pt x="1319" y="213"/>
                </a:cubicBezTo>
                <a:cubicBezTo>
                  <a:pt x="1309" y="214"/>
                  <a:pt x="1302" y="224"/>
                  <a:pt x="1300" y="234"/>
                </a:cubicBezTo>
                <a:cubicBezTo>
                  <a:pt x="1297" y="247"/>
                  <a:pt x="1301" y="260"/>
                  <a:pt x="1310" y="264"/>
                </a:cubicBezTo>
                <a:cubicBezTo>
                  <a:pt x="1310" y="263"/>
                  <a:pt x="1311" y="261"/>
                  <a:pt x="1312" y="259"/>
                </a:cubicBezTo>
                <a:cubicBezTo>
                  <a:pt x="1314" y="251"/>
                  <a:pt x="1309" y="239"/>
                  <a:pt x="1303" y="233"/>
                </a:cubicBezTo>
                <a:cubicBezTo>
                  <a:pt x="1312" y="241"/>
                  <a:pt x="1314" y="249"/>
                  <a:pt x="1314" y="253"/>
                </a:cubicBezTo>
                <a:cubicBezTo>
                  <a:pt x="1318" y="244"/>
                  <a:pt x="1320" y="236"/>
                  <a:pt x="1312" y="226"/>
                </a:cubicBezTo>
                <a:cubicBezTo>
                  <a:pt x="1318" y="232"/>
                  <a:pt x="1319" y="237"/>
                  <a:pt x="1319" y="240"/>
                </a:cubicBezTo>
                <a:cubicBezTo>
                  <a:pt x="1320" y="238"/>
                  <a:pt x="1320" y="236"/>
                  <a:pt x="1321" y="234"/>
                </a:cubicBezTo>
                <a:cubicBezTo>
                  <a:pt x="1321" y="232"/>
                  <a:pt x="1321" y="231"/>
                  <a:pt x="1322" y="230"/>
                </a:cubicBezTo>
                <a:cubicBezTo>
                  <a:pt x="1321" y="226"/>
                  <a:pt x="1319" y="222"/>
                  <a:pt x="1317" y="219"/>
                </a:cubicBezTo>
                <a:cubicBezTo>
                  <a:pt x="1320" y="222"/>
                  <a:pt x="1321" y="225"/>
                  <a:pt x="1322" y="227"/>
                </a:cubicBezTo>
                <a:cubicBezTo>
                  <a:pt x="1324" y="217"/>
                  <a:pt x="1325" y="211"/>
                  <a:pt x="1325" y="211"/>
                </a:cubicBezTo>
                <a:cubicBezTo>
                  <a:pt x="1325" y="211"/>
                  <a:pt x="1324" y="226"/>
                  <a:pt x="1323" y="235"/>
                </a:cubicBezTo>
                <a:cubicBezTo>
                  <a:pt x="1325" y="232"/>
                  <a:pt x="1328" y="229"/>
                  <a:pt x="1333" y="227"/>
                </a:cubicBezTo>
                <a:cubicBezTo>
                  <a:pt x="1322" y="232"/>
                  <a:pt x="1321" y="245"/>
                  <a:pt x="1318" y="256"/>
                </a:cubicBezTo>
                <a:cubicBezTo>
                  <a:pt x="1320" y="253"/>
                  <a:pt x="1325" y="250"/>
                  <a:pt x="1335" y="249"/>
                </a:cubicBezTo>
                <a:cubicBezTo>
                  <a:pt x="1327" y="250"/>
                  <a:pt x="1318" y="255"/>
                  <a:pt x="1316" y="263"/>
                </a:cubicBezTo>
                <a:cubicBezTo>
                  <a:pt x="1315" y="265"/>
                  <a:pt x="1315" y="265"/>
                  <a:pt x="1315" y="265"/>
                </a:cubicBezTo>
                <a:close/>
                <a:moveTo>
                  <a:pt x="1308" y="270"/>
                </a:moveTo>
                <a:cubicBezTo>
                  <a:pt x="1307" y="263"/>
                  <a:pt x="1300" y="258"/>
                  <a:pt x="1291" y="257"/>
                </a:cubicBezTo>
                <a:cubicBezTo>
                  <a:pt x="1281" y="257"/>
                  <a:pt x="1275" y="261"/>
                  <a:pt x="1272" y="269"/>
                </a:cubicBezTo>
                <a:cubicBezTo>
                  <a:pt x="1271" y="270"/>
                  <a:pt x="1268" y="271"/>
                  <a:pt x="1268" y="271"/>
                </a:cubicBezTo>
                <a:cubicBezTo>
                  <a:pt x="1270" y="271"/>
                  <a:pt x="1272" y="272"/>
                  <a:pt x="1273" y="274"/>
                </a:cubicBezTo>
                <a:cubicBezTo>
                  <a:pt x="1275" y="280"/>
                  <a:pt x="1282" y="283"/>
                  <a:pt x="1290" y="284"/>
                </a:cubicBezTo>
                <a:cubicBezTo>
                  <a:pt x="1299" y="284"/>
                  <a:pt x="1306" y="280"/>
                  <a:pt x="1308" y="273"/>
                </a:cubicBezTo>
                <a:cubicBezTo>
                  <a:pt x="1307" y="273"/>
                  <a:pt x="1306" y="273"/>
                  <a:pt x="1304" y="272"/>
                </a:cubicBezTo>
                <a:cubicBezTo>
                  <a:pt x="1299" y="272"/>
                  <a:pt x="1291" y="277"/>
                  <a:pt x="1288" y="282"/>
                </a:cubicBezTo>
                <a:cubicBezTo>
                  <a:pt x="1293" y="274"/>
                  <a:pt x="1297" y="272"/>
                  <a:pt x="1300" y="272"/>
                </a:cubicBezTo>
                <a:cubicBezTo>
                  <a:pt x="1294" y="270"/>
                  <a:pt x="1288" y="270"/>
                  <a:pt x="1283" y="276"/>
                </a:cubicBezTo>
                <a:cubicBezTo>
                  <a:pt x="1286" y="272"/>
                  <a:pt x="1289" y="271"/>
                  <a:pt x="1291" y="270"/>
                </a:cubicBezTo>
                <a:cubicBezTo>
                  <a:pt x="1289" y="270"/>
                  <a:pt x="1288" y="270"/>
                  <a:pt x="1286" y="270"/>
                </a:cubicBezTo>
                <a:cubicBezTo>
                  <a:pt x="1285" y="270"/>
                  <a:pt x="1285" y="270"/>
                  <a:pt x="1284" y="270"/>
                </a:cubicBezTo>
                <a:cubicBezTo>
                  <a:pt x="1281" y="271"/>
                  <a:pt x="1279" y="273"/>
                  <a:pt x="1277" y="275"/>
                </a:cubicBezTo>
                <a:cubicBezTo>
                  <a:pt x="1279" y="272"/>
                  <a:pt x="1280" y="271"/>
                  <a:pt x="1282" y="270"/>
                </a:cubicBezTo>
                <a:cubicBezTo>
                  <a:pt x="1275" y="270"/>
                  <a:pt x="1271" y="270"/>
                  <a:pt x="1271" y="270"/>
                </a:cubicBezTo>
                <a:cubicBezTo>
                  <a:pt x="1271" y="270"/>
                  <a:pt x="1281" y="269"/>
                  <a:pt x="1287" y="268"/>
                </a:cubicBezTo>
                <a:cubicBezTo>
                  <a:pt x="1285" y="268"/>
                  <a:pt x="1282" y="266"/>
                  <a:pt x="1281" y="262"/>
                </a:cubicBezTo>
                <a:cubicBezTo>
                  <a:pt x="1285" y="269"/>
                  <a:pt x="1294" y="268"/>
                  <a:pt x="1301" y="269"/>
                </a:cubicBezTo>
                <a:cubicBezTo>
                  <a:pt x="1299" y="268"/>
                  <a:pt x="1296" y="265"/>
                  <a:pt x="1295" y="259"/>
                </a:cubicBezTo>
                <a:cubicBezTo>
                  <a:pt x="1296" y="264"/>
                  <a:pt x="1301" y="269"/>
                  <a:pt x="1306" y="270"/>
                </a:cubicBezTo>
                <a:cubicBezTo>
                  <a:pt x="1308" y="270"/>
                  <a:pt x="1308" y="270"/>
                  <a:pt x="1308" y="270"/>
                </a:cubicBezTo>
                <a:close/>
                <a:moveTo>
                  <a:pt x="1314" y="271"/>
                </a:moveTo>
                <a:cubicBezTo>
                  <a:pt x="1316" y="267"/>
                  <a:pt x="1320" y="265"/>
                  <a:pt x="1326" y="266"/>
                </a:cubicBezTo>
                <a:cubicBezTo>
                  <a:pt x="1331" y="267"/>
                  <a:pt x="1334" y="270"/>
                  <a:pt x="1335" y="274"/>
                </a:cubicBezTo>
                <a:cubicBezTo>
                  <a:pt x="1336" y="275"/>
                  <a:pt x="1337" y="276"/>
                  <a:pt x="1337" y="276"/>
                </a:cubicBezTo>
                <a:cubicBezTo>
                  <a:pt x="1336" y="276"/>
                  <a:pt x="1335" y="276"/>
                  <a:pt x="1334" y="277"/>
                </a:cubicBezTo>
                <a:cubicBezTo>
                  <a:pt x="1332" y="281"/>
                  <a:pt x="1327" y="282"/>
                  <a:pt x="1323" y="281"/>
                </a:cubicBezTo>
                <a:cubicBezTo>
                  <a:pt x="1318" y="280"/>
                  <a:pt x="1314" y="277"/>
                  <a:pt x="1314" y="273"/>
                </a:cubicBezTo>
                <a:cubicBezTo>
                  <a:pt x="1315" y="273"/>
                  <a:pt x="1315" y="273"/>
                  <a:pt x="1316" y="273"/>
                </a:cubicBezTo>
                <a:cubicBezTo>
                  <a:pt x="1319" y="274"/>
                  <a:pt x="1323" y="277"/>
                  <a:pt x="1324" y="280"/>
                </a:cubicBezTo>
                <a:cubicBezTo>
                  <a:pt x="1323" y="275"/>
                  <a:pt x="1320" y="274"/>
                  <a:pt x="1319" y="273"/>
                </a:cubicBezTo>
                <a:cubicBezTo>
                  <a:pt x="1323" y="273"/>
                  <a:pt x="1326" y="273"/>
                  <a:pt x="1328" y="278"/>
                </a:cubicBezTo>
                <a:cubicBezTo>
                  <a:pt x="1327" y="275"/>
                  <a:pt x="1325" y="274"/>
                  <a:pt x="1324" y="273"/>
                </a:cubicBezTo>
                <a:cubicBezTo>
                  <a:pt x="1325" y="273"/>
                  <a:pt x="1326" y="273"/>
                  <a:pt x="1327" y="273"/>
                </a:cubicBezTo>
                <a:cubicBezTo>
                  <a:pt x="1327" y="274"/>
                  <a:pt x="1328" y="274"/>
                  <a:pt x="1328" y="274"/>
                </a:cubicBezTo>
                <a:cubicBezTo>
                  <a:pt x="1330" y="274"/>
                  <a:pt x="1331" y="276"/>
                  <a:pt x="1331" y="277"/>
                </a:cubicBezTo>
                <a:cubicBezTo>
                  <a:pt x="1331" y="276"/>
                  <a:pt x="1330" y="275"/>
                  <a:pt x="1329" y="274"/>
                </a:cubicBezTo>
                <a:cubicBezTo>
                  <a:pt x="1333" y="275"/>
                  <a:pt x="1336" y="275"/>
                  <a:pt x="1336" y="275"/>
                </a:cubicBezTo>
                <a:cubicBezTo>
                  <a:pt x="1336" y="275"/>
                  <a:pt x="1330" y="273"/>
                  <a:pt x="1327" y="273"/>
                </a:cubicBezTo>
                <a:cubicBezTo>
                  <a:pt x="1328" y="272"/>
                  <a:pt x="1330" y="272"/>
                  <a:pt x="1331" y="270"/>
                </a:cubicBezTo>
                <a:cubicBezTo>
                  <a:pt x="1327" y="273"/>
                  <a:pt x="1323" y="272"/>
                  <a:pt x="1318" y="271"/>
                </a:cubicBezTo>
                <a:cubicBezTo>
                  <a:pt x="1320" y="271"/>
                  <a:pt x="1322" y="270"/>
                  <a:pt x="1323" y="266"/>
                </a:cubicBezTo>
                <a:cubicBezTo>
                  <a:pt x="1322" y="269"/>
                  <a:pt x="1318" y="271"/>
                  <a:pt x="1315" y="271"/>
                </a:cubicBezTo>
                <a:cubicBezTo>
                  <a:pt x="1314" y="271"/>
                  <a:pt x="1314" y="271"/>
                  <a:pt x="1314" y="271"/>
                </a:cubicBezTo>
                <a:close/>
                <a:moveTo>
                  <a:pt x="1252" y="315"/>
                </a:moveTo>
                <a:cubicBezTo>
                  <a:pt x="1256" y="315"/>
                  <a:pt x="1261" y="317"/>
                  <a:pt x="1267" y="319"/>
                </a:cubicBezTo>
                <a:cubicBezTo>
                  <a:pt x="1261" y="320"/>
                  <a:pt x="1256" y="322"/>
                  <a:pt x="1252" y="322"/>
                </a:cubicBezTo>
                <a:cubicBezTo>
                  <a:pt x="1244" y="322"/>
                  <a:pt x="1238" y="321"/>
                  <a:pt x="1237" y="318"/>
                </a:cubicBezTo>
                <a:cubicBezTo>
                  <a:pt x="1238" y="315"/>
                  <a:pt x="1245" y="314"/>
                  <a:pt x="1252" y="315"/>
                </a:cubicBezTo>
                <a:close/>
                <a:moveTo>
                  <a:pt x="1243" y="209"/>
                </a:moveTo>
                <a:cubicBezTo>
                  <a:pt x="1243" y="211"/>
                  <a:pt x="1239" y="211"/>
                  <a:pt x="1239" y="209"/>
                </a:cubicBezTo>
                <a:cubicBezTo>
                  <a:pt x="1239" y="208"/>
                  <a:pt x="1239" y="208"/>
                  <a:pt x="1239" y="208"/>
                </a:cubicBezTo>
                <a:cubicBezTo>
                  <a:pt x="1239" y="206"/>
                  <a:pt x="1239" y="206"/>
                  <a:pt x="1239" y="206"/>
                </a:cubicBezTo>
                <a:cubicBezTo>
                  <a:pt x="1238" y="205"/>
                  <a:pt x="1238" y="205"/>
                  <a:pt x="1238" y="205"/>
                </a:cubicBezTo>
                <a:cubicBezTo>
                  <a:pt x="1238" y="203"/>
                  <a:pt x="1242" y="203"/>
                  <a:pt x="1242" y="205"/>
                </a:cubicBezTo>
                <a:cubicBezTo>
                  <a:pt x="1242" y="206"/>
                  <a:pt x="1242" y="206"/>
                  <a:pt x="1242" y="206"/>
                </a:cubicBezTo>
                <a:cubicBezTo>
                  <a:pt x="1242" y="207"/>
                  <a:pt x="1242" y="207"/>
                  <a:pt x="1242" y="207"/>
                </a:cubicBezTo>
                <a:cubicBezTo>
                  <a:pt x="1243" y="209"/>
                  <a:pt x="1243" y="209"/>
                  <a:pt x="1243" y="209"/>
                </a:cubicBezTo>
                <a:close/>
                <a:moveTo>
                  <a:pt x="845" y="48"/>
                </a:moveTo>
                <a:cubicBezTo>
                  <a:pt x="843" y="49"/>
                  <a:pt x="842" y="45"/>
                  <a:pt x="844" y="44"/>
                </a:cubicBezTo>
                <a:cubicBezTo>
                  <a:pt x="844" y="44"/>
                  <a:pt x="844" y="44"/>
                  <a:pt x="844" y="44"/>
                </a:cubicBezTo>
                <a:cubicBezTo>
                  <a:pt x="846" y="44"/>
                  <a:pt x="846" y="44"/>
                  <a:pt x="846" y="44"/>
                </a:cubicBezTo>
                <a:cubicBezTo>
                  <a:pt x="847" y="43"/>
                  <a:pt x="847" y="43"/>
                  <a:pt x="847" y="43"/>
                </a:cubicBezTo>
                <a:cubicBezTo>
                  <a:pt x="850" y="43"/>
                  <a:pt x="851" y="46"/>
                  <a:pt x="848" y="47"/>
                </a:cubicBezTo>
                <a:cubicBezTo>
                  <a:pt x="847" y="47"/>
                  <a:pt x="847" y="47"/>
                  <a:pt x="847" y="47"/>
                </a:cubicBezTo>
                <a:cubicBezTo>
                  <a:pt x="845" y="48"/>
                  <a:pt x="845" y="48"/>
                  <a:pt x="845" y="48"/>
                </a:cubicBezTo>
                <a:cubicBezTo>
                  <a:pt x="845" y="48"/>
                  <a:pt x="845" y="48"/>
                  <a:pt x="845" y="48"/>
                </a:cubicBezTo>
                <a:close/>
                <a:moveTo>
                  <a:pt x="859" y="44"/>
                </a:moveTo>
                <a:cubicBezTo>
                  <a:pt x="857" y="45"/>
                  <a:pt x="856" y="41"/>
                  <a:pt x="858" y="41"/>
                </a:cubicBezTo>
                <a:cubicBezTo>
                  <a:pt x="858" y="41"/>
                  <a:pt x="858" y="41"/>
                  <a:pt x="858" y="41"/>
                </a:cubicBezTo>
                <a:cubicBezTo>
                  <a:pt x="860" y="40"/>
                  <a:pt x="860" y="40"/>
                  <a:pt x="860" y="40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4" y="39"/>
                  <a:pt x="865" y="43"/>
                  <a:pt x="862" y="43"/>
                </a:cubicBezTo>
                <a:cubicBezTo>
                  <a:pt x="861" y="44"/>
                  <a:pt x="861" y="44"/>
                  <a:pt x="861" y="44"/>
                </a:cubicBezTo>
                <a:cubicBezTo>
                  <a:pt x="859" y="44"/>
                  <a:pt x="859" y="44"/>
                  <a:pt x="859" y="44"/>
                </a:cubicBezTo>
                <a:cubicBezTo>
                  <a:pt x="859" y="44"/>
                  <a:pt x="859" y="44"/>
                  <a:pt x="859" y="44"/>
                </a:cubicBezTo>
                <a:close/>
                <a:moveTo>
                  <a:pt x="873" y="41"/>
                </a:moveTo>
                <a:cubicBezTo>
                  <a:pt x="871" y="41"/>
                  <a:pt x="870" y="38"/>
                  <a:pt x="872" y="37"/>
                </a:cubicBezTo>
                <a:cubicBezTo>
                  <a:pt x="873" y="37"/>
                  <a:pt x="873" y="37"/>
                  <a:pt x="873" y="37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6" y="37"/>
                  <a:pt x="876" y="37"/>
                  <a:pt x="876" y="37"/>
                </a:cubicBezTo>
                <a:cubicBezTo>
                  <a:pt x="878" y="36"/>
                  <a:pt x="879" y="40"/>
                  <a:pt x="877" y="40"/>
                </a:cubicBezTo>
                <a:cubicBezTo>
                  <a:pt x="876" y="40"/>
                  <a:pt x="876" y="40"/>
                  <a:pt x="876" y="40"/>
                </a:cubicBezTo>
                <a:cubicBezTo>
                  <a:pt x="874" y="41"/>
                  <a:pt x="874" y="41"/>
                  <a:pt x="874" y="41"/>
                </a:cubicBezTo>
                <a:cubicBezTo>
                  <a:pt x="873" y="41"/>
                  <a:pt x="873" y="41"/>
                  <a:pt x="873" y="41"/>
                </a:cubicBezTo>
                <a:close/>
                <a:moveTo>
                  <a:pt x="887" y="38"/>
                </a:moveTo>
                <a:cubicBezTo>
                  <a:pt x="885" y="39"/>
                  <a:pt x="884" y="35"/>
                  <a:pt x="887" y="35"/>
                </a:cubicBezTo>
                <a:cubicBezTo>
                  <a:pt x="887" y="35"/>
                  <a:pt x="887" y="35"/>
                  <a:pt x="887" y="35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0" y="34"/>
                  <a:pt x="890" y="34"/>
                  <a:pt x="890" y="34"/>
                </a:cubicBezTo>
                <a:cubicBezTo>
                  <a:pt x="893" y="34"/>
                  <a:pt x="893" y="38"/>
                  <a:pt x="891" y="38"/>
                </a:cubicBezTo>
                <a:cubicBezTo>
                  <a:pt x="890" y="38"/>
                  <a:pt x="890" y="38"/>
                  <a:pt x="890" y="38"/>
                </a:cubicBezTo>
                <a:cubicBezTo>
                  <a:pt x="888" y="38"/>
                  <a:pt x="888" y="38"/>
                  <a:pt x="888" y="38"/>
                </a:cubicBezTo>
                <a:cubicBezTo>
                  <a:pt x="887" y="38"/>
                  <a:pt x="887" y="38"/>
                  <a:pt x="887" y="38"/>
                </a:cubicBezTo>
                <a:close/>
                <a:moveTo>
                  <a:pt x="902" y="37"/>
                </a:moveTo>
                <a:cubicBezTo>
                  <a:pt x="899" y="37"/>
                  <a:pt x="899" y="33"/>
                  <a:pt x="901" y="33"/>
                </a:cubicBezTo>
                <a:cubicBezTo>
                  <a:pt x="902" y="33"/>
                  <a:pt x="902" y="33"/>
                  <a:pt x="902" y="33"/>
                </a:cubicBezTo>
                <a:cubicBezTo>
                  <a:pt x="904" y="33"/>
                  <a:pt x="904" y="33"/>
                  <a:pt x="904" y="33"/>
                </a:cubicBezTo>
                <a:cubicBezTo>
                  <a:pt x="905" y="33"/>
                  <a:pt x="905" y="33"/>
                  <a:pt x="905" y="33"/>
                </a:cubicBezTo>
                <a:cubicBezTo>
                  <a:pt x="907" y="32"/>
                  <a:pt x="908" y="36"/>
                  <a:pt x="905" y="36"/>
                </a:cubicBezTo>
                <a:cubicBezTo>
                  <a:pt x="905" y="36"/>
                  <a:pt x="905" y="36"/>
                  <a:pt x="905" y="36"/>
                </a:cubicBezTo>
                <a:cubicBezTo>
                  <a:pt x="903" y="36"/>
                  <a:pt x="903" y="36"/>
                  <a:pt x="903" y="36"/>
                </a:cubicBezTo>
                <a:cubicBezTo>
                  <a:pt x="902" y="37"/>
                  <a:pt x="902" y="37"/>
                  <a:pt x="902" y="37"/>
                </a:cubicBezTo>
                <a:close/>
                <a:moveTo>
                  <a:pt x="916" y="35"/>
                </a:moveTo>
                <a:cubicBezTo>
                  <a:pt x="914" y="35"/>
                  <a:pt x="914" y="32"/>
                  <a:pt x="916" y="32"/>
                </a:cubicBezTo>
                <a:cubicBezTo>
                  <a:pt x="917" y="32"/>
                  <a:pt x="917" y="32"/>
                  <a:pt x="917" y="32"/>
                </a:cubicBezTo>
                <a:cubicBezTo>
                  <a:pt x="919" y="31"/>
                  <a:pt x="919" y="31"/>
                  <a:pt x="919" y="31"/>
                </a:cubicBezTo>
                <a:cubicBezTo>
                  <a:pt x="920" y="31"/>
                  <a:pt x="920" y="31"/>
                  <a:pt x="920" y="31"/>
                </a:cubicBezTo>
                <a:cubicBezTo>
                  <a:pt x="922" y="31"/>
                  <a:pt x="922" y="35"/>
                  <a:pt x="920" y="35"/>
                </a:cubicBezTo>
                <a:cubicBezTo>
                  <a:pt x="919" y="35"/>
                  <a:pt x="919" y="35"/>
                  <a:pt x="919" y="35"/>
                </a:cubicBezTo>
                <a:cubicBezTo>
                  <a:pt x="917" y="35"/>
                  <a:pt x="917" y="35"/>
                  <a:pt x="917" y="35"/>
                </a:cubicBezTo>
                <a:cubicBezTo>
                  <a:pt x="916" y="35"/>
                  <a:pt x="916" y="35"/>
                  <a:pt x="916" y="35"/>
                </a:cubicBezTo>
                <a:close/>
                <a:moveTo>
                  <a:pt x="931" y="35"/>
                </a:moveTo>
                <a:cubicBezTo>
                  <a:pt x="928" y="35"/>
                  <a:pt x="928" y="31"/>
                  <a:pt x="931" y="31"/>
                </a:cubicBezTo>
                <a:cubicBezTo>
                  <a:pt x="932" y="31"/>
                  <a:pt x="932" y="31"/>
                  <a:pt x="932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4" y="31"/>
                  <a:pt x="934" y="31"/>
                  <a:pt x="934" y="31"/>
                </a:cubicBezTo>
                <a:cubicBezTo>
                  <a:pt x="937" y="31"/>
                  <a:pt x="937" y="35"/>
                  <a:pt x="934" y="35"/>
                </a:cubicBezTo>
                <a:cubicBezTo>
                  <a:pt x="934" y="35"/>
                  <a:pt x="934" y="35"/>
                  <a:pt x="934" y="35"/>
                </a:cubicBezTo>
                <a:cubicBezTo>
                  <a:pt x="932" y="35"/>
                  <a:pt x="932" y="35"/>
                  <a:pt x="932" y="35"/>
                </a:cubicBezTo>
                <a:cubicBezTo>
                  <a:pt x="931" y="35"/>
                  <a:pt x="931" y="35"/>
                  <a:pt x="931" y="35"/>
                </a:cubicBezTo>
                <a:close/>
                <a:moveTo>
                  <a:pt x="945" y="34"/>
                </a:moveTo>
                <a:cubicBezTo>
                  <a:pt x="943" y="34"/>
                  <a:pt x="943" y="31"/>
                  <a:pt x="945" y="31"/>
                </a:cubicBezTo>
                <a:cubicBezTo>
                  <a:pt x="946" y="31"/>
                  <a:pt x="946" y="31"/>
                  <a:pt x="946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49" y="31"/>
                  <a:pt x="949" y="31"/>
                  <a:pt x="949" y="31"/>
                </a:cubicBezTo>
                <a:cubicBezTo>
                  <a:pt x="951" y="31"/>
                  <a:pt x="951" y="35"/>
                  <a:pt x="949" y="35"/>
                </a:cubicBezTo>
                <a:cubicBezTo>
                  <a:pt x="948" y="35"/>
                  <a:pt x="948" y="35"/>
                  <a:pt x="948" y="35"/>
                </a:cubicBezTo>
                <a:cubicBezTo>
                  <a:pt x="946" y="34"/>
                  <a:pt x="946" y="34"/>
                  <a:pt x="946" y="34"/>
                </a:cubicBezTo>
                <a:cubicBezTo>
                  <a:pt x="945" y="34"/>
                  <a:pt x="945" y="34"/>
                  <a:pt x="945" y="34"/>
                </a:cubicBezTo>
                <a:close/>
                <a:moveTo>
                  <a:pt x="960" y="35"/>
                </a:moveTo>
                <a:cubicBezTo>
                  <a:pt x="957" y="35"/>
                  <a:pt x="957" y="31"/>
                  <a:pt x="960" y="31"/>
                </a:cubicBezTo>
                <a:cubicBezTo>
                  <a:pt x="961" y="31"/>
                  <a:pt x="961" y="31"/>
                  <a:pt x="961" y="31"/>
                </a:cubicBezTo>
                <a:cubicBezTo>
                  <a:pt x="963" y="31"/>
                  <a:pt x="963" y="31"/>
                  <a:pt x="963" y="31"/>
                </a:cubicBezTo>
                <a:cubicBezTo>
                  <a:pt x="964" y="32"/>
                  <a:pt x="964" y="32"/>
                  <a:pt x="964" y="32"/>
                </a:cubicBezTo>
                <a:cubicBezTo>
                  <a:pt x="966" y="32"/>
                  <a:pt x="966" y="35"/>
                  <a:pt x="963" y="35"/>
                </a:cubicBezTo>
                <a:cubicBezTo>
                  <a:pt x="963" y="35"/>
                  <a:pt x="963" y="35"/>
                  <a:pt x="963" y="35"/>
                </a:cubicBezTo>
                <a:cubicBezTo>
                  <a:pt x="961" y="35"/>
                  <a:pt x="961" y="35"/>
                  <a:pt x="961" y="35"/>
                </a:cubicBezTo>
                <a:cubicBezTo>
                  <a:pt x="960" y="35"/>
                  <a:pt x="960" y="35"/>
                  <a:pt x="960" y="35"/>
                </a:cubicBezTo>
                <a:close/>
                <a:moveTo>
                  <a:pt x="974" y="36"/>
                </a:moveTo>
                <a:cubicBezTo>
                  <a:pt x="972" y="36"/>
                  <a:pt x="972" y="32"/>
                  <a:pt x="975" y="32"/>
                </a:cubicBezTo>
                <a:cubicBezTo>
                  <a:pt x="976" y="32"/>
                  <a:pt x="976" y="32"/>
                  <a:pt x="976" y="32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78" y="33"/>
                  <a:pt x="978" y="33"/>
                  <a:pt x="978" y="33"/>
                </a:cubicBezTo>
                <a:cubicBezTo>
                  <a:pt x="981" y="33"/>
                  <a:pt x="980" y="37"/>
                  <a:pt x="978" y="36"/>
                </a:cubicBezTo>
                <a:cubicBezTo>
                  <a:pt x="978" y="36"/>
                  <a:pt x="978" y="36"/>
                  <a:pt x="978" y="36"/>
                </a:cubicBezTo>
                <a:cubicBezTo>
                  <a:pt x="975" y="36"/>
                  <a:pt x="975" y="36"/>
                  <a:pt x="975" y="36"/>
                </a:cubicBezTo>
                <a:cubicBezTo>
                  <a:pt x="974" y="36"/>
                  <a:pt x="974" y="36"/>
                  <a:pt x="974" y="36"/>
                </a:cubicBezTo>
                <a:close/>
                <a:moveTo>
                  <a:pt x="989" y="38"/>
                </a:moveTo>
                <a:cubicBezTo>
                  <a:pt x="986" y="37"/>
                  <a:pt x="987" y="34"/>
                  <a:pt x="989" y="34"/>
                </a:cubicBezTo>
                <a:cubicBezTo>
                  <a:pt x="990" y="34"/>
                  <a:pt x="990" y="34"/>
                  <a:pt x="990" y="34"/>
                </a:cubicBezTo>
                <a:cubicBezTo>
                  <a:pt x="992" y="34"/>
                  <a:pt x="992" y="34"/>
                  <a:pt x="992" y="34"/>
                </a:cubicBezTo>
                <a:cubicBezTo>
                  <a:pt x="993" y="34"/>
                  <a:pt x="993" y="34"/>
                  <a:pt x="993" y="34"/>
                </a:cubicBezTo>
                <a:cubicBezTo>
                  <a:pt x="995" y="35"/>
                  <a:pt x="995" y="38"/>
                  <a:pt x="992" y="38"/>
                </a:cubicBezTo>
                <a:cubicBezTo>
                  <a:pt x="992" y="38"/>
                  <a:pt x="992" y="38"/>
                  <a:pt x="992" y="38"/>
                </a:cubicBezTo>
                <a:cubicBezTo>
                  <a:pt x="990" y="38"/>
                  <a:pt x="990" y="38"/>
                  <a:pt x="990" y="38"/>
                </a:cubicBezTo>
                <a:cubicBezTo>
                  <a:pt x="989" y="38"/>
                  <a:pt x="989" y="38"/>
                  <a:pt x="989" y="38"/>
                </a:cubicBezTo>
                <a:close/>
                <a:moveTo>
                  <a:pt x="1003" y="40"/>
                </a:moveTo>
                <a:cubicBezTo>
                  <a:pt x="1001" y="39"/>
                  <a:pt x="1001" y="36"/>
                  <a:pt x="1004" y="36"/>
                </a:cubicBezTo>
                <a:cubicBezTo>
                  <a:pt x="1005" y="36"/>
                  <a:pt x="1005" y="36"/>
                  <a:pt x="1005" y="36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07" y="37"/>
                  <a:pt x="1007" y="37"/>
                  <a:pt x="1007" y="37"/>
                </a:cubicBezTo>
                <a:cubicBezTo>
                  <a:pt x="1010" y="37"/>
                  <a:pt x="1009" y="41"/>
                  <a:pt x="1007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40"/>
                  <a:pt x="1004" y="40"/>
                  <a:pt x="1004" y="40"/>
                </a:cubicBezTo>
                <a:cubicBezTo>
                  <a:pt x="1003" y="40"/>
                  <a:pt x="1003" y="40"/>
                  <a:pt x="1003" y="40"/>
                </a:cubicBezTo>
                <a:close/>
                <a:moveTo>
                  <a:pt x="1017" y="42"/>
                </a:moveTo>
                <a:cubicBezTo>
                  <a:pt x="1015" y="42"/>
                  <a:pt x="1016" y="38"/>
                  <a:pt x="1018" y="39"/>
                </a:cubicBezTo>
                <a:cubicBezTo>
                  <a:pt x="1019" y="39"/>
                  <a:pt x="1019" y="39"/>
                  <a:pt x="101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2" y="39"/>
                  <a:pt x="1022" y="39"/>
                  <a:pt x="1022" y="39"/>
                </a:cubicBezTo>
                <a:cubicBezTo>
                  <a:pt x="1024" y="40"/>
                  <a:pt x="1023" y="43"/>
                  <a:pt x="1021" y="43"/>
                </a:cubicBezTo>
                <a:cubicBezTo>
                  <a:pt x="1020" y="43"/>
                  <a:pt x="1020" y="43"/>
                  <a:pt x="1020" y="43"/>
                </a:cubicBezTo>
                <a:cubicBezTo>
                  <a:pt x="1018" y="42"/>
                  <a:pt x="1018" y="42"/>
                  <a:pt x="1018" y="42"/>
                </a:cubicBezTo>
                <a:cubicBezTo>
                  <a:pt x="1017" y="42"/>
                  <a:pt x="1017" y="42"/>
                  <a:pt x="1017" y="42"/>
                </a:cubicBezTo>
                <a:close/>
                <a:moveTo>
                  <a:pt x="1031" y="45"/>
                </a:moveTo>
                <a:cubicBezTo>
                  <a:pt x="1029" y="44"/>
                  <a:pt x="1030" y="41"/>
                  <a:pt x="1032" y="42"/>
                </a:cubicBezTo>
                <a:cubicBezTo>
                  <a:pt x="1033" y="42"/>
                  <a:pt x="1033" y="42"/>
                  <a:pt x="1033" y="42"/>
                </a:cubicBezTo>
                <a:cubicBezTo>
                  <a:pt x="1035" y="42"/>
                  <a:pt x="1035" y="42"/>
                  <a:pt x="1035" y="42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8" y="43"/>
                  <a:pt x="1037" y="47"/>
                  <a:pt x="1035" y="46"/>
                </a:cubicBezTo>
                <a:cubicBezTo>
                  <a:pt x="1034" y="46"/>
                  <a:pt x="1034" y="46"/>
                  <a:pt x="1034" y="46"/>
                </a:cubicBezTo>
                <a:cubicBezTo>
                  <a:pt x="1032" y="45"/>
                  <a:pt x="1032" y="45"/>
                  <a:pt x="1032" y="45"/>
                </a:cubicBezTo>
                <a:cubicBezTo>
                  <a:pt x="1031" y="45"/>
                  <a:pt x="1031" y="45"/>
                  <a:pt x="1031" y="45"/>
                </a:cubicBezTo>
                <a:close/>
                <a:moveTo>
                  <a:pt x="1046" y="49"/>
                </a:moveTo>
                <a:cubicBezTo>
                  <a:pt x="1043" y="48"/>
                  <a:pt x="1044" y="45"/>
                  <a:pt x="1047" y="45"/>
                </a:cubicBezTo>
                <a:cubicBezTo>
                  <a:pt x="1047" y="46"/>
                  <a:pt x="1047" y="46"/>
                  <a:pt x="1047" y="46"/>
                </a:cubicBezTo>
                <a:cubicBezTo>
                  <a:pt x="1049" y="46"/>
                  <a:pt x="1049" y="46"/>
                  <a:pt x="1049" y="46"/>
                </a:cubicBezTo>
                <a:cubicBezTo>
                  <a:pt x="1050" y="46"/>
                  <a:pt x="1050" y="46"/>
                  <a:pt x="1050" y="46"/>
                </a:cubicBezTo>
                <a:cubicBezTo>
                  <a:pt x="1052" y="47"/>
                  <a:pt x="1051" y="51"/>
                  <a:pt x="1049" y="50"/>
                </a:cubicBezTo>
                <a:cubicBezTo>
                  <a:pt x="1048" y="50"/>
                  <a:pt x="1048" y="50"/>
                  <a:pt x="1048" y="50"/>
                </a:cubicBezTo>
                <a:cubicBezTo>
                  <a:pt x="1046" y="49"/>
                  <a:pt x="1046" y="49"/>
                  <a:pt x="1046" y="49"/>
                </a:cubicBezTo>
                <a:cubicBezTo>
                  <a:pt x="1046" y="49"/>
                  <a:pt x="1046" y="49"/>
                  <a:pt x="1046" y="49"/>
                </a:cubicBezTo>
                <a:close/>
                <a:moveTo>
                  <a:pt x="1060" y="53"/>
                </a:moveTo>
                <a:cubicBezTo>
                  <a:pt x="1057" y="52"/>
                  <a:pt x="1058" y="49"/>
                  <a:pt x="1061" y="49"/>
                </a:cubicBezTo>
                <a:cubicBezTo>
                  <a:pt x="1061" y="50"/>
                  <a:pt x="1061" y="50"/>
                  <a:pt x="1061" y="50"/>
                </a:cubicBezTo>
                <a:cubicBezTo>
                  <a:pt x="1063" y="50"/>
                  <a:pt x="1063" y="50"/>
                  <a:pt x="1063" y="50"/>
                </a:cubicBezTo>
                <a:cubicBezTo>
                  <a:pt x="1064" y="51"/>
                  <a:pt x="1064" y="51"/>
                  <a:pt x="1064" y="51"/>
                </a:cubicBezTo>
                <a:cubicBezTo>
                  <a:pt x="1066" y="51"/>
                  <a:pt x="1065" y="55"/>
                  <a:pt x="1063" y="54"/>
                </a:cubicBezTo>
                <a:cubicBezTo>
                  <a:pt x="1062" y="54"/>
                  <a:pt x="1062" y="54"/>
                  <a:pt x="1062" y="54"/>
                </a:cubicBezTo>
                <a:cubicBezTo>
                  <a:pt x="1060" y="53"/>
                  <a:pt x="1060" y="53"/>
                  <a:pt x="1060" y="53"/>
                </a:cubicBezTo>
                <a:cubicBezTo>
                  <a:pt x="1060" y="53"/>
                  <a:pt x="1060" y="53"/>
                  <a:pt x="1060" y="53"/>
                </a:cubicBezTo>
                <a:close/>
                <a:moveTo>
                  <a:pt x="1073" y="57"/>
                </a:moveTo>
                <a:cubicBezTo>
                  <a:pt x="1071" y="57"/>
                  <a:pt x="1072" y="53"/>
                  <a:pt x="1075" y="54"/>
                </a:cubicBezTo>
                <a:cubicBezTo>
                  <a:pt x="1076" y="55"/>
                  <a:pt x="1076" y="55"/>
                  <a:pt x="1076" y="55"/>
                </a:cubicBezTo>
                <a:cubicBezTo>
                  <a:pt x="1078" y="55"/>
                  <a:pt x="1078" y="55"/>
                  <a:pt x="1078" y="55"/>
                </a:cubicBezTo>
                <a:cubicBezTo>
                  <a:pt x="1080" y="56"/>
                  <a:pt x="1079" y="59"/>
                  <a:pt x="1077" y="59"/>
                </a:cubicBezTo>
                <a:cubicBezTo>
                  <a:pt x="1075" y="58"/>
                  <a:pt x="1075" y="58"/>
                  <a:pt x="1075" y="58"/>
                </a:cubicBezTo>
                <a:cubicBezTo>
                  <a:pt x="1073" y="57"/>
                  <a:pt x="1073" y="57"/>
                  <a:pt x="1073" y="57"/>
                </a:cubicBezTo>
                <a:close/>
                <a:moveTo>
                  <a:pt x="1087" y="63"/>
                </a:moveTo>
                <a:cubicBezTo>
                  <a:pt x="1085" y="62"/>
                  <a:pt x="1086" y="58"/>
                  <a:pt x="1088" y="59"/>
                </a:cubicBezTo>
                <a:cubicBezTo>
                  <a:pt x="1089" y="60"/>
                  <a:pt x="1089" y="60"/>
                  <a:pt x="1089" y="60"/>
                </a:cubicBezTo>
                <a:cubicBezTo>
                  <a:pt x="1091" y="60"/>
                  <a:pt x="1091" y="60"/>
                  <a:pt x="1091" y="60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94" y="61"/>
                  <a:pt x="1093" y="65"/>
                  <a:pt x="1090" y="64"/>
                </a:cubicBezTo>
                <a:cubicBezTo>
                  <a:pt x="1090" y="64"/>
                  <a:pt x="1090" y="64"/>
                  <a:pt x="1090" y="64"/>
                </a:cubicBezTo>
                <a:cubicBezTo>
                  <a:pt x="1088" y="63"/>
                  <a:pt x="1088" y="63"/>
                  <a:pt x="1088" y="63"/>
                </a:cubicBezTo>
                <a:cubicBezTo>
                  <a:pt x="1087" y="63"/>
                  <a:pt x="1087" y="63"/>
                  <a:pt x="1087" y="63"/>
                </a:cubicBezTo>
                <a:close/>
                <a:moveTo>
                  <a:pt x="1100" y="68"/>
                </a:moveTo>
                <a:cubicBezTo>
                  <a:pt x="1098" y="67"/>
                  <a:pt x="1100" y="64"/>
                  <a:pt x="1102" y="65"/>
                </a:cubicBezTo>
                <a:cubicBezTo>
                  <a:pt x="1102" y="65"/>
                  <a:pt x="1102" y="65"/>
                  <a:pt x="1102" y="65"/>
                </a:cubicBezTo>
                <a:cubicBezTo>
                  <a:pt x="1104" y="66"/>
                  <a:pt x="1104" y="66"/>
                  <a:pt x="1104" y="66"/>
                </a:cubicBezTo>
                <a:cubicBezTo>
                  <a:pt x="1105" y="66"/>
                  <a:pt x="1105" y="66"/>
                  <a:pt x="1105" y="66"/>
                </a:cubicBezTo>
                <a:cubicBezTo>
                  <a:pt x="1107" y="67"/>
                  <a:pt x="1106" y="71"/>
                  <a:pt x="1104" y="70"/>
                </a:cubicBezTo>
                <a:cubicBezTo>
                  <a:pt x="1102" y="69"/>
                  <a:pt x="1102" y="69"/>
                  <a:pt x="1102" y="69"/>
                </a:cubicBezTo>
                <a:cubicBezTo>
                  <a:pt x="1101" y="68"/>
                  <a:pt x="1101" y="68"/>
                  <a:pt x="1101" y="68"/>
                </a:cubicBezTo>
                <a:cubicBezTo>
                  <a:pt x="1100" y="68"/>
                  <a:pt x="1100" y="68"/>
                  <a:pt x="1100" y="68"/>
                </a:cubicBezTo>
                <a:close/>
                <a:moveTo>
                  <a:pt x="1114" y="74"/>
                </a:moveTo>
                <a:cubicBezTo>
                  <a:pt x="1111" y="73"/>
                  <a:pt x="1113" y="70"/>
                  <a:pt x="1115" y="71"/>
                </a:cubicBezTo>
                <a:cubicBezTo>
                  <a:pt x="1116" y="71"/>
                  <a:pt x="1116" y="71"/>
                  <a:pt x="1116" y="71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18" y="72"/>
                  <a:pt x="1118" y="72"/>
                  <a:pt x="1118" y="72"/>
                </a:cubicBezTo>
                <a:cubicBezTo>
                  <a:pt x="1121" y="73"/>
                  <a:pt x="1119" y="77"/>
                  <a:pt x="1117" y="76"/>
                </a:cubicBezTo>
                <a:cubicBezTo>
                  <a:pt x="1116" y="76"/>
                  <a:pt x="1116" y="76"/>
                  <a:pt x="1116" y="76"/>
                </a:cubicBezTo>
                <a:cubicBezTo>
                  <a:pt x="1115" y="75"/>
                  <a:pt x="1115" y="75"/>
                  <a:pt x="1115" y="75"/>
                </a:cubicBezTo>
                <a:cubicBezTo>
                  <a:pt x="1114" y="74"/>
                  <a:pt x="1114" y="74"/>
                  <a:pt x="1114" y="74"/>
                </a:cubicBezTo>
                <a:close/>
                <a:moveTo>
                  <a:pt x="1126" y="81"/>
                </a:moveTo>
                <a:cubicBezTo>
                  <a:pt x="1124" y="80"/>
                  <a:pt x="1126" y="76"/>
                  <a:pt x="1128" y="77"/>
                </a:cubicBezTo>
                <a:cubicBezTo>
                  <a:pt x="1128" y="77"/>
                  <a:pt x="1128" y="77"/>
                  <a:pt x="1128" y="77"/>
                </a:cubicBezTo>
                <a:cubicBezTo>
                  <a:pt x="1130" y="78"/>
                  <a:pt x="1130" y="78"/>
                  <a:pt x="1130" y="78"/>
                </a:cubicBezTo>
                <a:cubicBezTo>
                  <a:pt x="1131" y="79"/>
                  <a:pt x="1131" y="79"/>
                  <a:pt x="1131" y="79"/>
                </a:cubicBezTo>
                <a:cubicBezTo>
                  <a:pt x="1133" y="80"/>
                  <a:pt x="1132" y="83"/>
                  <a:pt x="1130" y="82"/>
                </a:cubicBezTo>
                <a:cubicBezTo>
                  <a:pt x="1128" y="82"/>
                  <a:pt x="1128" y="82"/>
                  <a:pt x="1128" y="82"/>
                </a:cubicBezTo>
                <a:cubicBezTo>
                  <a:pt x="1127" y="81"/>
                  <a:pt x="1127" y="81"/>
                  <a:pt x="1127" y="81"/>
                </a:cubicBezTo>
                <a:cubicBezTo>
                  <a:pt x="1126" y="81"/>
                  <a:pt x="1126" y="81"/>
                  <a:pt x="1126" y="81"/>
                </a:cubicBezTo>
                <a:close/>
                <a:moveTo>
                  <a:pt x="1139" y="88"/>
                </a:moveTo>
                <a:cubicBezTo>
                  <a:pt x="1137" y="87"/>
                  <a:pt x="1139" y="83"/>
                  <a:pt x="1141" y="85"/>
                </a:cubicBezTo>
                <a:cubicBezTo>
                  <a:pt x="1141" y="85"/>
                  <a:pt x="1141" y="85"/>
                  <a:pt x="1141" y="85"/>
                </a:cubicBezTo>
                <a:cubicBezTo>
                  <a:pt x="1143" y="86"/>
                  <a:pt x="1143" y="86"/>
                  <a:pt x="1143" y="86"/>
                </a:cubicBezTo>
                <a:cubicBezTo>
                  <a:pt x="1144" y="86"/>
                  <a:pt x="1144" y="86"/>
                  <a:pt x="1144" y="86"/>
                </a:cubicBezTo>
                <a:cubicBezTo>
                  <a:pt x="1146" y="87"/>
                  <a:pt x="1145" y="91"/>
                  <a:pt x="1142" y="90"/>
                </a:cubicBezTo>
                <a:cubicBezTo>
                  <a:pt x="1141" y="89"/>
                  <a:pt x="1141" y="89"/>
                  <a:pt x="1141" y="89"/>
                </a:cubicBezTo>
                <a:cubicBezTo>
                  <a:pt x="1140" y="88"/>
                  <a:pt x="1140" y="88"/>
                  <a:pt x="1140" y="88"/>
                </a:cubicBezTo>
                <a:cubicBezTo>
                  <a:pt x="1139" y="88"/>
                  <a:pt x="1139" y="88"/>
                  <a:pt x="1139" y="88"/>
                </a:cubicBezTo>
                <a:close/>
                <a:moveTo>
                  <a:pt x="1152" y="95"/>
                </a:moveTo>
                <a:cubicBezTo>
                  <a:pt x="1150" y="94"/>
                  <a:pt x="1151" y="91"/>
                  <a:pt x="1154" y="92"/>
                </a:cubicBezTo>
                <a:cubicBezTo>
                  <a:pt x="1154" y="93"/>
                  <a:pt x="1154" y="93"/>
                  <a:pt x="1154" y="93"/>
                </a:cubicBezTo>
                <a:cubicBezTo>
                  <a:pt x="1156" y="94"/>
                  <a:pt x="1156" y="94"/>
                  <a:pt x="1156" y="94"/>
                </a:cubicBezTo>
                <a:cubicBezTo>
                  <a:pt x="1157" y="94"/>
                  <a:pt x="1157" y="94"/>
                  <a:pt x="1157" y="94"/>
                </a:cubicBezTo>
                <a:cubicBezTo>
                  <a:pt x="1159" y="96"/>
                  <a:pt x="1156" y="99"/>
                  <a:pt x="1155" y="97"/>
                </a:cubicBezTo>
                <a:cubicBezTo>
                  <a:pt x="1154" y="97"/>
                  <a:pt x="1154" y="97"/>
                  <a:pt x="1154" y="97"/>
                </a:cubicBezTo>
                <a:cubicBezTo>
                  <a:pt x="1152" y="96"/>
                  <a:pt x="1152" y="96"/>
                  <a:pt x="1152" y="96"/>
                </a:cubicBezTo>
                <a:cubicBezTo>
                  <a:pt x="1152" y="95"/>
                  <a:pt x="1152" y="95"/>
                  <a:pt x="1152" y="95"/>
                </a:cubicBezTo>
                <a:close/>
                <a:moveTo>
                  <a:pt x="1164" y="103"/>
                </a:moveTo>
                <a:cubicBezTo>
                  <a:pt x="1162" y="102"/>
                  <a:pt x="1164" y="99"/>
                  <a:pt x="1166" y="100"/>
                </a:cubicBezTo>
                <a:cubicBezTo>
                  <a:pt x="1166" y="101"/>
                  <a:pt x="1166" y="101"/>
                  <a:pt x="1166" y="101"/>
                </a:cubicBezTo>
                <a:cubicBezTo>
                  <a:pt x="1167" y="102"/>
                  <a:pt x="1167" y="102"/>
                  <a:pt x="1167" y="102"/>
                </a:cubicBezTo>
                <a:cubicBezTo>
                  <a:pt x="1169" y="103"/>
                  <a:pt x="1169" y="103"/>
                  <a:pt x="1169" y="103"/>
                </a:cubicBezTo>
                <a:cubicBezTo>
                  <a:pt x="1171" y="104"/>
                  <a:pt x="1168" y="107"/>
                  <a:pt x="1166" y="106"/>
                </a:cubicBezTo>
                <a:cubicBezTo>
                  <a:pt x="1165" y="105"/>
                  <a:pt x="1165" y="105"/>
                  <a:pt x="1165" y="105"/>
                </a:cubicBezTo>
                <a:cubicBezTo>
                  <a:pt x="1164" y="104"/>
                  <a:pt x="1164" y="104"/>
                  <a:pt x="1164" y="104"/>
                </a:cubicBezTo>
                <a:cubicBezTo>
                  <a:pt x="1164" y="103"/>
                  <a:pt x="1164" y="103"/>
                  <a:pt x="1164" y="103"/>
                </a:cubicBezTo>
                <a:close/>
                <a:moveTo>
                  <a:pt x="1175" y="112"/>
                </a:moveTo>
                <a:cubicBezTo>
                  <a:pt x="1173" y="111"/>
                  <a:pt x="1176" y="108"/>
                  <a:pt x="1177" y="109"/>
                </a:cubicBezTo>
                <a:cubicBezTo>
                  <a:pt x="1179" y="110"/>
                  <a:pt x="1179" y="110"/>
                  <a:pt x="1179" y="110"/>
                </a:cubicBezTo>
                <a:cubicBezTo>
                  <a:pt x="1180" y="111"/>
                  <a:pt x="1180" y="111"/>
                  <a:pt x="1180" y="111"/>
                </a:cubicBezTo>
                <a:cubicBezTo>
                  <a:pt x="1180" y="112"/>
                  <a:pt x="1180" y="112"/>
                  <a:pt x="1180" y="112"/>
                </a:cubicBezTo>
                <a:cubicBezTo>
                  <a:pt x="1182" y="113"/>
                  <a:pt x="1180" y="116"/>
                  <a:pt x="1178" y="114"/>
                </a:cubicBezTo>
                <a:cubicBezTo>
                  <a:pt x="1178" y="114"/>
                  <a:pt x="1178" y="114"/>
                  <a:pt x="1178" y="114"/>
                </a:cubicBezTo>
                <a:cubicBezTo>
                  <a:pt x="1176" y="113"/>
                  <a:pt x="1176" y="113"/>
                  <a:pt x="1176" y="113"/>
                </a:cubicBezTo>
                <a:cubicBezTo>
                  <a:pt x="1175" y="112"/>
                  <a:pt x="1175" y="112"/>
                  <a:pt x="1175" y="112"/>
                </a:cubicBezTo>
                <a:close/>
                <a:moveTo>
                  <a:pt x="1186" y="121"/>
                </a:moveTo>
                <a:cubicBezTo>
                  <a:pt x="1184" y="120"/>
                  <a:pt x="1187" y="117"/>
                  <a:pt x="1189" y="119"/>
                </a:cubicBezTo>
                <a:cubicBezTo>
                  <a:pt x="1189" y="119"/>
                  <a:pt x="1189" y="119"/>
                  <a:pt x="1189" y="119"/>
                </a:cubicBezTo>
                <a:cubicBezTo>
                  <a:pt x="1190" y="120"/>
                  <a:pt x="1190" y="120"/>
                  <a:pt x="1190" y="120"/>
                </a:cubicBezTo>
                <a:cubicBezTo>
                  <a:pt x="1191" y="121"/>
                  <a:pt x="1191" y="121"/>
                  <a:pt x="1191" y="121"/>
                </a:cubicBezTo>
                <a:cubicBezTo>
                  <a:pt x="1193" y="123"/>
                  <a:pt x="1191" y="125"/>
                  <a:pt x="1189" y="124"/>
                </a:cubicBezTo>
                <a:cubicBezTo>
                  <a:pt x="1188" y="123"/>
                  <a:pt x="1188" y="123"/>
                  <a:pt x="1188" y="123"/>
                </a:cubicBezTo>
                <a:cubicBezTo>
                  <a:pt x="1187" y="122"/>
                  <a:pt x="1187" y="122"/>
                  <a:pt x="1187" y="122"/>
                </a:cubicBezTo>
                <a:cubicBezTo>
                  <a:pt x="1186" y="121"/>
                  <a:pt x="1186" y="121"/>
                  <a:pt x="1186" y="121"/>
                </a:cubicBezTo>
                <a:close/>
                <a:moveTo>
                  <a:pt x="1197" y="131"/>
                </a:moveTo>
                <a:cubicBezTo>
                  <a:pt x="1195" y="130"/>
                  <a:pt x="1198" y="127"/>
                  <a:pt x="1199" y="129"/>
                </a:cubicBezTo>
                <a:cubicBezTo>
                  <a:pt x="1200" y="129"/>
                  <a:pt x="1200" y="129"/>
                  <a:pt x="1200" y="129"/>
                </a:cubicBezTo>
                <a:cubicBezTo>
                  <a:pt x="1201" y="131"/>
                  <a:pt x="1201" y="131"/>
                  <a:pt x="1201" y="131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3"/>
                  <a:pt x="1201" y="136"/>
                  <a:pt x="1199" y="134"/>
                </a:cubicBezTo>
                <a:cubicBezTo>
                  <a:pt x="1198" y="133"/>
                  <a:pt x="1198" y="133"/>
                  <a:pt x="1198" y="133"/>
                </a:cubicBezTo>
                <a:cubicBezTo>
                  <a:pt x="1197" y="132"/>
                  <a:pt x="1197" y="132"/>
                  <a:pt x="1197" y="132"/>
                </a:cubicBezTo>
                <a:cubicBezTo>
                  <a:pt x="1197" y="131"/>
                  <a:pt x="1197" y="131"/>
                  <a:pt x="1197" y="131"/>
                </a:cubicBezTo>
                <a:close/>
                <a:moveTo>
                  <a:pt x="1207" y="142"/>
                </a:moveTo>
                <a:cubicBezTo>
                  <a:pt x="1205" y="140"/>
                  <a:pt x="1208" y="138"/>
                  <a:pt x="1209" y="140"/>
                </a:cubicBezTo>
                <a:cubicBezTo>
                  <a:pt x="1210" y="140"/>
                  <a:pt x="1210" y="140"/>
                  <a:pt x="1210" y="140"/>
                </a:cubicBezTo>
                <a:cubicBezTo>
                  <a:pt x="1211" y="141"/>
                  <a:pt x="1211" y="141"/>
                  <a:pt x="1211" y="141"/>
                </a:cubicBezTo>
                <a:cubicBezTo>
                  <a:pt x="1212" y="142"/>
                  <a:pt x="1212" y="142"/>
                  <a:pt x="1212" y="142"/>
                </a:cubicBezTo>
                <a:cubicBezTo>
                  <a:pt x="1212" y="143"/>
                  <a:pt x="1212" y="143"/>
                  <a:pt x="1212" y="143"/>
                </a:cubicBezTo>
                <a:cubicBezTo>
                  <a:pt x="1213" y="144"/>
                  <a:pt x="1210" y="147"/>
                  <a:pt x="1209" y="145"/>
                </a:cubicBezTo>
                <a:cubicBezTo>
                  <a:pt x="1209" y="145"/>
                  <a:pt x="1209" y="145"/>
                  <a:pt x="1209" y="145"/>
                </a:cubicBezTo>
                <a:cubicBezTo>
                  <a:pt x="1208" y="144"/>
                  <a:pt x="1208" y="144"/>
                  <a:pt x="1208" y="144"/>
                </a:cubicBezTo>
                <a:cubicBezTo>
                  <a:pt x="1207" y="142"/>
                  <a:pt x="1207" y="142"/>
                  <a:pt x="1207" y="142"/>
                </a:cubicBezTo>
                <a:cubicBezTo>
                  <a:pt x="1207" y="142"/>
                  <a:pt x="1207" y="142"/>
                  <a:pt x="1207" y="142"/>
                </a:cubicBezTo>
                <a:close/>
                <a:moveTo>
                  <a:pt x="1215" y="153"/>
                </a:moveTo>
                <a:cubicBezTo>
                  <a:pt x="1214" y="152"/>
                  <a:pt x="1217" y="149"/>
                  <a:pt x="1218" y="151"/>
                </a:cubicBezTo>
                <a:cubicBezTo>
                  <a:pt x="1219" y="152"/>
                  <a:pt x="1219" y="152"/>
                  <a:pt x="1219" y="152"/>
                </a:cubicBezTo>
                <a:cubicBezTo>
                  <a:pt x="1220" y="153"/>
                  <a:pt x="1220" y="153"/>
                  <a:pt x="1220" y="153"/>
                </a:cubicBezTo>
                <a:cubicBezTo>
                  <a:pt x="1221" y="154"/>
                  <a:pt x="1221" y="154"/>
                  <a:pt x="1221" y="154"/>
                </a:cubicBezTo>
                <a:cubicBezTo>
                  <a:pt x="1222" y="156"/>
                  <a:pt x="1219" y="158"/>
                  <a:pt x="1218" y="156"/>
                </a:cubicBezTo>
                <a:cubicBezTo>
                  <a:pt x="1217" y="155"/>
                  <a:pt x="1217" y="155"/>
                  <a:pt x="1217" y="155"/>
                </a:cubicBezTo>
                <a:cubicBezTo>
                  <a:pt x="1216" y="154"/>
                  <a:pt x="1216" y="154"/>
                  <a:pt x="1216" y="154"/>
                </a:cubicBezTo>
                <a:cubicBezTo>
                  <a:pt x="1215" y="153"/>
                  <a:pt x="1215" y="153"/>
                  <a:pt x="1215" y="153"/>
                </a:cubicBezTo>
                <a:close/>
                <a:moveTo>
                  <a:pt x="1223" y="165"/>
                </a:moveTo>
                <a:cubicBezTo>
                  <a:pt x="1222" y="163"/>
                  <a:pt x="1226" y="162"/>
                  <a:pt x="1227" y="164"/>
                </a:cubicBezTo>
                <a:cubicBezTo>
                  <a:pt x="1227" y="165"/>
                  <a:pt x="1227" y="165"/>
                  <a:pt x="1227" y="165"/>
                </a:cubicBezTo>
                <a:cubicBezTo>
                  <a:pt x="1228" y="166"/>
                  <a:pt x="1228" y="166"/>
                  <a:pt x="1228" y="166"/>
                </a:cubicBezTo>
                <a:cubicBezTo>
                  <a:pt x="1228" y="167"/>
                  <a:pt x="1228" y="167"/>
                  <a:pt x="1228" y="167"/>
                </a:cubicBezTo>
                <a:cubicBezTo>
                  <a:pt x="1229" y="169"/>
                  <a:pt x="1226" y="171"/>
                  <a:pt x="1225" y="169"/>
                </a:cubicBezTo>
                <a:cubicBezTo>
                  <a:pt x="1225" y="168"/>
                  <a:pt x="1225" y="168"/>
                  <a:pt x="1225" y="168"/>
                </a:cubicBezTo>
                <a:cubicBezTo>
                  <a:pt x="1224" y="166"/>
                  <a:pt x="1224" y="166"/>
                  <a:pt x="1224" y="166"/>
                </a:cubicBezTo>
                <a:cubicBezTo>
                  <a:pt x="1223" y="165"/>
                  <a:pt x="1223" y="165"/>
                  <a:pt x="1223" y="165"/>
                </a:cubicBezTo>
                <a:close/>
                <a:moveTo>
                  <a:pt x="1230" y="178"/>
                </a:moveTo>
                <a:cubicBezTo>
                  <a:pt x="1229" y="176"/>
                  <a:pt x="1232" y="174"/>
                  <a:pt x="1233" y="177"/>
                </a:cubicBezTo>
                <a:cubicBezTo>
                  <a:pt x="1234" y="177"/>
                  <a:pt x="1234" y="177"/>
                  <a:pt x="1234" y="177"/>
                </a:cubicBezTo>
                <a:cubicBezTo>
                  <a:pt x="1234" y="179"/>
                  <a:pt x="1234" y="179"/>
                  <a:pt x="1234" y="179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5" y="180"/>
                  <a:pt x="1235" y="180"/>
                  <a:pt x="1235" y="180"/>
                </a:cubicBezTo>
                <a:cubicBezTo>
                  <a:pt x="1236" y="182"/>
                  <a:pt x="1232" y="184"/>
                  <a:pt x="1232" y="181"/>
                </a:cubicBezTo>
                <a:cubicBezTo>
                  <a:pt x="1231" y="181"/>
                  <a:pt x="1231" y="181"/>
                  <a:pt x="1231" y="181"/>
                </a:cubicBezTo>
                <a:cubicBezTo>
                  <a:pt x="1231" y="180"/>
                  <a:pt x="1231" y="180"/>
                  <a:pt x="1231" y="180"/>
                </a:cubicBezTo>
                <a:cubicBezTo>
                  <a:pt x="1230" y="179"/>
                  <a:pt x="1230" y="179"/>
                  <a:pt x="1230" y="179"/>
                </a:cubicBezTo>
                <a:cubicBezTo>
                  <a:pt x="1230" y="178"/>
                  <a:pt x="1230" y="178"/>
                  <a:pt x="1230" y="178"/>
                </a:cubicBezTo>
                <a:close/>
                <a:moveTo>
                  <a:pt x="1235" y="192"/>
                </a:moveTo>
                <a:cubicBezTo>
                  <a:pt x="1234" y="189"/>
                  <a:pt x="1238" y="188"/>
                  <a:pt x="1239" y="191"/>
                </a:cubicBezTo>
                <a:cubicBezTo>
                  <a:pt x="1239" y="192"/>
                  <a:pt x="1239" y="192"/>
                  <a:pt x="1239" y="192"/>
                </a:cubicBezTo>
                <a:cubicBezTo>
                  <a:pt x="1239" y="193"/>
                  <a:pt x="1239" y="193"/>
                  <a:pt x="1239" y="193"/>
                </a:cubicBezTo>
                <a:cubicBezTo>
                  <a:pt x="1240" y="194"/>
                  <a:pt x="1240" y="194"/>
                  <a:pt x="1240" y="194"/>
                </a:cubicBezTo>
                <a:cubicBezTo>
                  <a:pt x="1240" y="196"/>
                  <a:pt x="1237" y="197"/>
                  <a:pt x="1236" y="195"/>
                </a:cubicBezTo>
                <a:cubicBezTo>
                  <a:pt x="1236" y="194"/>
                  <a:pt x="1236" y="194"/>
                  <a:pt x="1236" y="194"/>
                </a:cubicBezTo>
                <a:cubicBezTo>
                  <a:pt x="1236" y="193"/>
                  <a:pt x="1236" y="193"/>
                  <a:pt x="1236" y="193"/>
                </a:cubicBezTo>
                <a:cubicBezTo>
                  <a:pt x="1235" y="192"/>
                  <a:pt x="1235" y="192"/>
                  <a:pt x="1235" y="192"/>
                </a:cubicBezTo>
                <a:close/>
                <a:moveTo>
                  <a:pt x="1242" y="223"/>
                </a:moveTo>
                <a:cubicBezTo>
                  <a:pt x="1237" y="223"/>
                  <a:pt x="1234" y="227"/>
                  <a:pt x="1234" y="231"/>
                </a:cubicBezTo>
                <a:cubicBezTo>
                  <a:pt x="1234" y="235"/>
                  <a:pt x="1237" y="239"/>
                  <a:pt x="1242" y="239"/>
                </a:cubicBezTo>
                <a:cubicBezTo>
                  <a:pt x="1246" y="239"/>
                  <a:pt x="1249" y="235"/>
                  <a:pt x="1249" y="231"/>
                </a:cubicBezTo>
                <a:cubicBezTo>
                  <a:pt x="1249" y="227"/>
                  <a:pt x="1246" y="223"/>
                  <a:pt x="1242" y="223"/>
                </a:cubicBezTo>
                <a:close/>
                <a:moveTo>
                  <a:pt x="142" y="209"/>
                </a:moveTo>
                <a:cubicBezTo>
                  <a:pt x="142" y="211"/>
                  <a:pt x="146" y="211"/>
                  <a:pt x="146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7" y="203"/>
                  <a:pt x="143" y="203"/>
                  <a:pt x="143" y="205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2" y="209"/>
                  <a:pt x="142" y="209"/>
                  <a:pt x="142" y="209"/>
                </a:cubicBezTo>
                <a:close/>
                <a:moveTo>
                  <a:pt x="143" y="223"/>
                </a:moveTo>
                <a:cubicBezTo>
                  <a:pt x="148" y="223"/>
                  <a:pt x="151" y="227"/>
                  <a:pt x="151" y="231"/>
                </a:cubicBezTo>
                <a:cubicBezTo>
                  <a:pt x="151" y="235"/>
                  <a:pt x="148" y="239"/>
                  <a:pt x="143" y="239"/>
                </a:cubicBezTo>
                <a:cubicBezTo>
                  <a:pt x="139" y="239"/>
                  <a:pt x="136" y="235"/>
                  <a:pt x="136" y="231"/>
                </a:cubicBezTo>
                <a:cubicBezTo>
                  <a:pt x="136" y="227"/>
                  <a:pt x="139" y="223"/>
                  <a:pt x="143" y="223"/>
                </a:cubicBezTo>
                <a:close/>
                <a:moveTo>
                  <a:pt x="560" y="48"/>
                </a:moveTo>
                <a:cubicBezTo>
                  <a:pt x="564" y="48"/>
                  <a:pt x="568" y="52"/>
                  <a:pt x="568" y="56"/>
                </a:cubicBezTo>
                <a:cubicBezTo>
                  <a:pt x="568" y="60"/>
                  <a:pt x="564" y="64"/>
                  <a:pt x="560" y="64"/>
                </a:cubicBezTo>
                <a:cubicBezTo>
                  <a:pt x="556" y="64"/>
                  <a:pt x="552" y="60"/>
                  <a:pt x="552" y="56"/>
                </a:cubicBezTo>
                <a:cubicBezTo>
                  <a:pt x="552" y="52"/>
                  <a:pt x="556" y="48"/>
                  <a:pt x="560" y="48"/>
                </a:cubicBezTo>
                <a:close/>
                <a:moveTo>
                  <a:pt x="825" y="48"/>
                </a:moveTo>
                <a:cubicBezTo>
                  <a:pt x="821" y="48"/>
                  <a:pt x="817" y="52"/>
                  <a:pt x="817" y="56"/>
                </a:cubicBezTo>
                <a:cubicBezTo>
                  <a:pt x="817" y="60"/>
                  <a:pt x="821" y="64"/>
                  <a:pt x="825" y="64"/>
                </a:cubicBezTo>
                <a:cubicBezTo>
                  <a:pt x="829" y="64"/>
                  <a:pt x="833" y="60"/>
                  <a:pt x="833" y="56"/>
                </a:cubicBezTo>
                <a:cubicBezTo>
                  <a:pt x="833" y="52"/>
                  <a:pt x="829" y="48"/>
                  <a:pt x="825" y="48"/>
                </a:cubicBezTo>
                <a:close/>
                <a:moveTo>
                  <a:pt x="540" y="48"/>
                </a:moveTo>
                <a:cubicBezTo>
                  <a:pt x="542" y="49"/>
                  <a:pt x="543" y="45"/>
                  <a:pt x="541" y="44"/>
                </a:cubicBezTo>
                <a:cubicBezTo>
                  <a:pt x="541" y="44"/>
                  <a:pt x="541" y="44"/>
                  <a:pt x="541" y="44"/>
                </a:cubicBezTo>
                <a:cubicBezTo>
                  <a:pt x="539" y="44"/>
                  <a:pt x="539" y="44"/>
                  <a:pt x="539" y="44"/>
                </a:cubicBezTo>
                <a:cubicBezTo>
                  <a:pt x="538" y="43"/>
                  <a:pt x="538" y="43"/>
                  <a:pt x="538" y="43"/>
                </a:cubicBezTo>
                <a:cubicBezTo>
                  <a:pt x="535" y="43"/>
                  <a:pt x="534" y="46"/>
                  <a:pt x="537" y="47"/>
                </a:cubicBezTo>
                <a:cubicBezTo>
                  <a:pt x="538" y="47"/>
                  <a:pt x="538" y="47"/>
                  <a:pt x="538" y="47"/>
                </a:cubicBezTo>
                <a:cubicBezTo>
                  <a:pt x="540" y="48"/>
                  <a:pt x="540" y="48"/>
                  <a:pt x="540" y="48"/>
                </a:cubicBezTo>
                <a:cubicBezTo>
                  <a:pt x="540" y="48"/>
                  <a:pt x="540" y="48"/>
                  <a:pt x="540" y="48"/>
                </a:cubicBezTo>
                <a:close/>
                <a:moveTo>
                  <a:pt x="526" y="44"/>
                </a:moveTo>
                <a:cubicBezTo>
                  <a:pt x="528" y="45"/>
                  <a:pt x="529" y="41"/>
                  <a:pt x="527" y="41"/>
                </a:cubicBezTo>
                <a:cubicBezTo>
                  <a:pt x="527" y="41"/>
                  <a:pt x="527" y="41"/>
                  <a:pt x="527" y="41"/>
                </a:cubicBezTo>
                <a:cubicBezTo>
                  <a:pt x="525" y="40"/>
                  <a:pt x="525" y="40"/>
                  <a:pt x="525" y="40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1" y="39"/>
                  <a:pt x="520" y="43"/>
                  <a:pt x="523" y="43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6" y="44"/>
                  <a:pt x="526" y="44"/>
                  <a:pt x="526" y="44"/>
                </a:cubicBezTo>
                <a:cubicBezTo>
                  <a:pt x="526" y="44"/>
                  <a:pt x="526" y="44"/>
                  <a:pt x="526" y="44"/>
                </a:cubicBezTo>
                <a:close/>
                <a:moveTo>
                  <a:pt x="512" y="41"/>
                </a:moveTo>
                <a:cubicBezTo>
                  <a:pt x="514" y="41"/>
                  <a:pt x="515" y="38"/>
                  <a:pt x="513" y="37"/>
                </a:cubicBezTo>
                <a:cubicBezTo>
                  <a:pt x="512" y="37"/>
                  <a:pt x="512" y="37"/>
                  <a:pt x="512" y="37"/>
                </a:cubicBezTo>
                <a:cubicBezTo>
                  <a:pt x="510" y="37"/>
                  <a:pt x="510" y="37"/>
                  <a:pt x="510" y="37"/>
                </a:cubicBezTo>
                <a:cubicBezTo>
                  <a:pt x="509" y="37"/>
                  <a:pt x="509" y="37"/>
                  <a:pt x="509" y="37"/>
                </a:cubicBezTo>
                <a:cubicBezTo>
                  <a:pt x="507" y="36"/>
                  <a:pt x="506" y="40"/>
                  <a:pt x="508" y="40"/>
                </a:cubicBezTo>
                <a:cubicBezTo>
                  <a:pt x="509" y="40"/>
                  <a:pt x="509" y="40"/>
                  <a:pt x="509" y="40"/>
                </a:cubicBezTo>
                <a:cubicBezTo>
                  <a:pt x="511" y="41"/>
                  <a:pt x="511" y="41"/>
                  <a:pt x="511" y="41"/>
                </a:cubicBezTo>
                <a:cubicBezTo>
                  <a:pt x="512" y="41"/>
                  <a:pt x="512" y="41"/>
                  <a:pt x="512" y="41"/>
                </a:cubicBezTo>
                <a:close/>
                <a:moveTo>
                  <a:pt x="498" y="38"/>
                </a:moveTo>
                <a:cubicBezTo>
                  <a:pt x="500" y="39"/>
                  <a:pt x="501" y="35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2" y="34"/>
                  <a:pt x="492" y="38"/>
                  <a:pt x="494" y="38"/>
                </a:cubicBezTo>
                <a:cubicBezTo>
                  <a:pt x="495" y="38"/>
                  <a:pt x="495" y="38"/>
                  <a:pt x="495" y="38"/>
                </a:cubicBezTo>
                <a:cubicBezTo>
                  <a:pt x="497" y="38"/>
                  <a:pt x="497" y="38"/>
                  <a:pt x="497" y="38"/>
                </a:cubicBezTo>
                <a:cubicBezTo>
                  <a:pt x="498" y="38"/>
                  <a:pt x="498" y="38"/>
                  <a:pt x="498" y="38"/>
                </a:cubicBezTo>
                <a:close/>
                <a:moveTo>
                  <a:pt x="483" y="37"/>
                </a:moveTo>
                <a:cubicBezTo>
                  <a:pt x="486" y="37"/>
                  <a:pt x="486" y="33"/>
                  <a:pt x="484" y="3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81" y="33"/>
                  <a:pt x="481" y="33"/>
                  <a:pt x="481" y="33"/>
                </a:cubicBezTo>
                <a:cubicBezTo>
                  <a:pt x="480" y="33"/>
                  <a:pt x="480" y="33"/>
                  <a:pt x="480" y="33"/>
                </a:cubicBezTo>
                <a:cubicBezTo>
                  <a:pt x="478" y="32"/>
                  <a:pt x="477" y="36"/>
                  <a:pt x="480" y="36"/>
                </a:cubicBezTo>
                <a:cubicBezTo>
                  <a:pt x="480" y="36"/>
                  <a:pt x="480" y="36"/>
                  <a:pt x="480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3" y="37"/>
                  <a:pt x="483" y="37"/>
                  <a:pt x="483" y="37"/>
                </a:cubicBezTo>
                <a:close/>
                <a:moveTo>
                  <a:pt x="469" y="35"/>
                </a:moveTo>
                <a:cubicBezTo>
                  <a:pt x="471" y="35"/>
                  <a:pt x="471" y="32"/>
                  <a:pt x="469" y="32"/>
                </a:cubicBezTo>
                <a:cubicBezTo>
                  <a:pt x="468" y="32"/>
                  <a:pt x="468" y="32"/>
                  <a:pt x="468" y="32"/>
                </a:cubicBezTo>
                <a:cubicBezTo>
                  <a:pt x="466" y="31"/>
                  <a:pt x="466" y="31"/>
                  <a:pt x="466" y="31"/>
                </a:cubicBezTo>
                <a:cubicBezTo>
                  <a:pt x="465" y="31"/>
                  <a:pt x="465" y="31"/>
                  <a:pt x="465" y="31"/>
                </a:cubicBezTo>
                <a:cubicBezTo>
                  <a:pt x="463" y="31"/>
                  <a:pt x="463" y="35"/>
                  <a:pt x="465" y="35"/>
                </a:cubicBezTo>
                <a:cubicBezTo>
                  <a:pt x="466" y="35"/>
                  <a:pt x="466" y="35"/>
                  <a:pt x="466" y="35"/>
                </a:cubicBezTo>
                <a:cubicBezTo>
                  <a:pt x="468" y="35"/>
                  <a:pt x="468" y="35"/>
                  <a:pt x="468" y="35"/>
                </a:cubicBezTo>
                <a:cubicBezTo>
                  <a:pt x="469" y="35"/>
                  <a:pt x="469" y="35"/>
                  <a:pt x="469" y="35"/>
                </a:cubicBezTo>
                <a:close/>
                <a:moveTo>
                  <a:pt x="454" y="35"/>
                </a:moveTo>
                <a:cubicBezTo>
                  <a:pt x="457" y="35"/>
                  <a:pt x="457" y="31"/>
                  <a:pt x="454" y="31"/>
                </a:cubicBezTo>
                <a:cubicBezTo>
                  <a:pt x="453" y="31"/>
                  <a:pt x="453" y="31"/>
                  <a:pt x="453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48" y="31"/>
                  <a:pt x="448" y="35"/>
                  <a:pt x="451" y="35"/>
                </a:cubicBezTo>
                <a:cubicBezTo>
                  <a:pt x="451" y="35"/>
                  <a:pt x="451" y="35"/>
                  <a:pt x="451" y="35"/>
                </a:cubicBezTo>
                <a:cubicBezTo>
                  <a:pt x="453" y="35"/>
                  <a:pt x="453" y="35"/>
                  <a:pt x="453" y="35"/>
                </a:cubicBezTo>
                <a:cubicBezTo>
                  <a:pt x="454" y="35"/>
                  <a:pt x="454" y="35"/>
                  <a:pt x="454" y="35"/>
                </a:cubicBezTo>
                <a:close/>
                <a:moveTo>
                  <a:pt x="440" y="34"/>
                </a:moveTo>
                <a:cubicBezTo>
                  <a:pt x="442" y="34"/>
                  <a:pt x="442" y="31"/>
                  <a:pt x="440" y="31"/>
                </a:cubicBezTo>
                <a:cubicBezTo>
                  <a:pt x="439" y="31"/>
                  <a:pt x="439" y="31"/>
                  <a:pt x="439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6" y="31"/>
                  <a:pt x="436" y="31"/>
                  <a:pt x="436" y="31"/>
                </a:cubicBezTo>
                <a:cubicBezTo>
                  <a:pt x="434" y="31"/>
                  <a:pt x="434" y="35"/>
                  <a:pt x="436" y="35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439" y="34"/>
                  <a:pt x="439" y="34"/>
                  <a:pt x="439" y="34"/>
                </a:cubicBezTo>
                <a:cubicBezTo>
                  <a:pt x="440" y="34"/>
                  <a:pt x="440" y="34"/>
                  <a:pt x="440" y="34"/>
                </a:cubicBezTo>
                <a:close/>
                <a:moveTo>
                  <a:pt x="425" y="35"/>
                </a:moveTo>
                <a:cubicBezTo>
                  <a:pt x="428" y="35"/>
                  <a:pt x="428" y="31"/>
                  <a:pt x="425" y="31"/>
                </a:cubicBezTo>
                <a:cubicBezTo>
                  <a:pt x="424" y="31"/>
                  <a:pt x="424" y="31"/>
                  <a:pt x="424" y="31"/>
                </a:cubicBezTo>
                <a:cubicBezTo>
                  <a:pt x="422" y="31"/>
                  <a:pt x="422" y="31"/>
                  <a:pt x="422" y="31"/>
                </a:cubicBezTo>
                <a:cubicBezTo>
                  <a:pt x="421" y="32"/>
                  <a:pt x="421" y="32"/>
                  <a:pt x="421" y="32"/>
                </a:cubicBezTo>
                <a:cubicBezTo>
                  <a:pt x="419" y="32"/>
                  <a:pt x="419" y="35"/>
                  <a:pt x="422" y="35"/>
                </a:cubicBezTo>
                <a:cubicBezTo>
                  <a:pt x="422" y="35"/>
                  <a:pt x="422" y="35"/>
                  <a:pt x="422" y="35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425" y="35"/>
                  <a:pt x="425" y="35"/>
                  <a:pt x="425" y="35"/>
                </a:cubicBezTo>
                <a:close/>
                <a:moveTo>
                  <a:pt x="411" y="36"/>
                </a:moveTo>
                <a:cubicBezTo>
                  <a:pt x="413" y="36"/>
                  <a:pt x="413" y="32"/>
                  <a:pt x="410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7" y="33"/>
                  <a:pt x="407" y="33"/>
                  <a:pt x="407" y="33"/>
                </a:cubicBezTo>
                <a:cubicBezTo>
                  <a:pt x="404" y="33"/>
                  <a:pt x="405" y="37"/>
                  <a:pt x="407" y="36"/>
                </a:cubicBezTo>
                <a:cubicBezTo>
                  <a:pt x="407" y="36"/>
                  <a:pt x="407" y="36"/>
                  <a:pt x="407" y="36"/>
                </a:cubicBezTo>
                <a:cubicBezTo>
                  <a:pt x="409" y="36"/>
                  <a:pt x="409" y="36"/>
                  <a:pt x="409" y="36"/>
                </a:cubicBezTo>
                <a:cubicBezTo>
                  <a:pt x="411" y="36"/>
                  <a:pt x="411" y="36"/>
                  <a:pt x="411" y="36"/>
                </a:cubicBezTo>
                <a:close/>
                <a:moveTo>
                  <a:pt x="396" y="38"/>
                </a:moveTo>
                <a:cubicBezTo>
                  <a:pt x="399" y="37"/>
                  <a:pt x="398" y="34"/>
                  <a:pt x="396" y="34"/>
                </a:cubicBezTo>
                <a:cubicBezTo>
                  <a:pt x="395" y="34"/>
                  <a:pt x="395" y="34"/>
                  <a:pt x="395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0" y="35"/>
                  <a:pt x="390" y="38"/>
                  <a:pt x="393" y="38"/>
                </a:cubicBezTo>
                <a:cubicBezTo>
                  <a:pt x="393" y="38"/>
                  <a:pt x="393" y="38"/>
                  <a:pt x="393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6" y="38"/>
                  <a:pt x="396" y="38"/>
                  <a:pt x="396" y="38"/>
                </a:cubicBezTo>
                <a:close/>
                <a:moveTo>
                  <a:pt x="382" y="40"/>
                </a:moveTo>
                <a:cubicBezTo>
                  <a:pt x="384" y="39"/>
                  <a:pt x="384" y="36"/>
                  <a:pt x="381" y="36"/>
                </a:cubicBezTo>
                <a:cubicBezTo>
                  <a:pt x="380" y="36"/>
                  <a:pt x="380" y="36"/>
                  <a:pt x="380" y="36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8" y="37"/>
                  <a:pt x="378" y="37"/>
                  <a:pt x="378" y="37"/>
                </a:cubicBezTo>
                <a:cubicBezTo>
                  <a:pt x="375" y="37"/>
                  <a:pt x="376" y="41"/>
                  <a:pt x="378" y="40"/>
                </a:cubicBezTo>
                <a:cubicBezTo>
                  <a:pt x="379" y="40"/>
                  <a:pt x="379" y="40"/>
                  <a:pt x="379" y="40"/>
                </a:cubicBezTo>
                <a:cubicBezTo>
                  <a:pt x="381" y="40"/>
                  <a:pt x="381" y="40"/>
                  <a:pt x="381" y="40"/>
                </a:cubicBezTo>
                <a:cubicBezTo>
                  <a:pt x="382" y="40"/>
                  <a:pt x="382" y="40"/>
                  <a:pt x="382" y="40"/>
                </a:cubicBezTo>
                <a:close/>
                <a:moveTo>
                  <a:pt x="368" y="42"/>
                </a:moveTo>
                <a:cubicBezTo>
                  <a:pt x="370" y="42"/>
                  <a:pt x="369" y="38"/>
                  <a:pt x="367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4" y="39"/>
                  <a:pt x="364" y="39"/>
                  <a:pt x="364" y="39"/>
                </a:cubicBezTo>
                <a:cubicBezTo>
                  <a:pt x="363" y="39"/>
                  <a:pt x="363" y="39"/>
                  <a:pt x="363" y="39"/>
                </a:cubicBezTo>
                <a:cubicBezTo>
                  <a:pt x="361" y="40"/>
                  <a:pt x="362" y="43"/>
                  <a:pt x="364" y="43"/>
                </a:cubicBezTo>
                <a:cubicBezTo>
                  <a:pt x="364" y="43"/>
                  <a:pt x="364" y="43"/>
                  <a:pt x="364" y="43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68" y="42"/>
                  <a:pt x="368" y="42"/>
                  <a:pt x="368" y="42"/>
                </a:cubicBezTo>
                <a:close/>
                <a:moveTo>
                  <a:pt x="353" y="45"/>
                </a:moveTo>
                <a:cubicBezTo>
                  <a:pt x="356" y="44"/>
                  <a:pt x="355" y="41"/>
                  <a:pt x="353" y="42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349" y="43"/>
                  <a:pt x="349" y="43"/>
                  <a:pt x="349" y="43"/>
                </a:cubicBezTo>
                <a:cubicBezTo>
                  <a:pt x="347" y="43"/>
                  <a:pt x="348" y="47"/>
                  <a:pt x="350" y="46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3" y="45"/>
                  <a:pt x="353" y="45"/>
                  <a:pt x="353" y="45"/>
                </a:cubicBezTo>
                <a:close/>
                <a:moveTo>
                  <a:pt x="339" y="49"/>
                </a:moveTo>
                <a:cubicBezTo>
                  <a:pt x="342" y="48"/>
                  <a:pt x="341" y="45"/>
                  <a:pt x="338" y="45"/>
                </a:cubicBezTo>
                <a:cubicBezTo>
                  <a:pt x="338" y="46"/>
                  <a:pt x="338" y="46"/>
                  <a:pt x="338" y="46"/>
                </a:cubicBezTo>
                <a:cubicBezTo>
                  <a:pt x="336" y="46"/>
                  <a:pt x="336" y="46"/>
                  <a:pt x="336" y="46"/>
                </a:cubicBezTo>
                <a:cubicBezTo>
                  <a:pt x="335" y="46"/>
                  <a:pt x="335" y="46"/>
                  <a:pt x="335" y="46"/>
                </a:cubicBezTo>
                <a:cubicBezTo>
                  <a:pt x="333" y="47"/>
                  <a:pt x="334" y="51"/>
                  <a:pt x="336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39" y="49"/>
                  <a:pt x="339" y="49"/>
                  <a:pt x="339" y="49"/>
                </a:cubicBezTo>
                <a:cubicBezTo>
                  <a:pt x="339" y="49"/>
                  <a:pt x="339" y="49"/>
                  <a:pt x="339" y="49"/>
                </a:cubicBezTo>
                <a:close/>
                <a:moveTo>
                  <a:pt x="325" y="53"/>
                </a:moveTo>
                <a:cubicBezTo>
                  <a:pt x="328" y="52"/>
                  <a:pt x="327" y="49"/>
                  <a:pt x="324" y="49"/>
                </a:cubicBezTo>
                <a:cubicBezTo>
                  <a:pt x="324" y="50"/>
                  <a:pt x="324" y="50"/>
                  <a:pt x="324" y="50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19" y="51"/>
                  <a:pt x="320" y="55"/>
                  <a:pt x="322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lose/>
                <a:moveTo>
                  <a:pt x="312" y="57"/>
                </a:moveTo>
                <a:cubicBezTo>
                  <a:pt x="314" y="57"/>
                  <a:pt x="313" y="53"/>
                  <a:pt x="310" y="54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5" y="56"/>
                  <a:pt x="306" y="59"/>
                  <a:pt x="308" y="59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2" y="57"/>
                  <a:pt x="312" y="57"/>
                  <a:pt x="312" y="57"/>
                </a:cubicBezTo>
                <a:close/>
                <a:moveTo>
                  <a:pt x="298" y="63"/>
                </a:moveTo>
                <a:cubicBezTo>
                  <a:pt x="300" y="62"/>
                  <a:pt x="299" y="58"/>
                  <a:pt x="297" y="59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1" y="61"/>
                  <a:pt x="292" y="65"/>
                  <a:pt x="295" y="64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298" y="63"/>
                  <a:pt x="298" y="63"/>
                  <a:pt x="298" y="63"/>
                </a:cubicBezTo>
                <a:close/>
                <a:moveTo>
                  <a:pt x="285" y="68"/>
                </a:moveTo>
                <a:cubicBezTo>
                  <a:pt x="287" y="67"/>
                  <a:pt x="285" y="64"/>
                  <a:pt x="283" y="65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78" y="67"/>
                  <a:pt x="279" y="71"/>
                  <a:pt x="281" y="70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4" y="68"/>
                  <a:pt x="284" y="68"/>
                  <a:pt x="284" y="68"/>
                </a:cubicBezTo>
                <a:cubicBezTo>
                  <a:pt x="285" y="68"/>
                  <a:pt x="285" y="68"/>
                  <a:pt x="285" y="68"/>
                </a:cubicBezTo>
                <a:close/>
                <a:moveTo>
                  <a:pt x="271" y="74"/>
                </a:moveTo>
                <a:cubicBezTo>
                  <a:pt x="274" y="73"/>
                  <a:pt x="272" y="70"/>
                  <a:pt x="270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4" y="73"/>
                  <a:pt x="266" y="77"/>
                  <a:pt x="268" y="76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1" y="74"/>
                  <a:pt x="271" y="74"/>
                  <a:pt x="271" y="74"/>
                </a:cubicBezTo>
                <a:close/>
                <a:moveTo>
                  <a:pt x="258" y="81"/>
                </a:moveTo>
                <a:cubicBezTo>
                  <a:pt x="261" y="80"/>
                  <a:pt x="259" y="76"/>
                  <a:pt x="257" y="77"/>
                </a:cubicBezTo>
                <a:cubicBezTo>
                  <a:pt x="257" y="77"/>
                  <a:pt x="257" y="77"/>
                  <a:pt x="257" y="77"/>
                </a:cubicBezTo>
                <a:cubicBezTo>
                  <a:pt x="255" y="78"/>
                  <a:pt x="255" y="78"/>
                  <a:pt x="255" y="78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1" y="80"/>
                  <a:pt x="253" y="83"/>
                  <a:pt x="255" y="82"/>
                </a:cubicBezTo>
                <a:cubicBezTo>
                  <a:pt x="257" y="82"/>
                  <a:pt x="257" y="82"/>
                  <a:pt x="257" y="82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58" y="81"/>
                  <a:pt x="258" y="81"/>
                  <a:pt x="258" y="81"/>
                </a:cubicBezTo>
                <a:close/>
                <a:moveTo>
                  <a:pt x="246" y="88"/>
                </a:moveTo>
                <a:cubicBezTo>
                  <a:pt x="248" y="87"/>
                  <a:pt x="246" y="83"/>
                  <a:pt x="244" y="85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42" y="86"/>
                  <a:pt x="242" y="86"/>
                  <a:pt x="242" y="86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39" y="87"/>
                  <a:pt x="240" y="91"/>
                  <a:pt x="243" y="90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5" y="88"/>
                  <a:pt x="245" y="88"/>
                  <a:pt x="245" y="88"/>
                </a:cubicBezTo>
                <a:cubicBezTo>
                  <a:pt x="246" y="88"/>
                  <a:pt x="246" y="88"/>
                  <a:pt x="246" y="88"/>
                </a:cubicBezTo>
                <a:close/>
                <a:moveTo>
                  <a:pt x="233" y="95"/>
                </a:moveTo>
                <a:cubicBezTo>
                  <a:pt x="235" y="94"/>
                  <a:pt x="234" y="91"/>
                  <a:pt x="231" y="92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8" y="94"/>
                  <a:pt x="228" y="94"/>
                  <a:pt x="228" y="94"/>
                </a:cubicBezTo>
                <a:cubicBezTo>
                  <a:pt x="226" y="96"/>
                  <a:pt x="229" y="99"/>
                  <a:pt x="230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233" y="95"/>
                  <a:pt x="233" y="95"/>
                  <a:pt x="233" y="95"/>
                </a:cubicBezTo>
                <a:close/>
                <a:moveTo>
                  <a:pt x="221" y="103"/>
                </a:moveTo>
                <a:cubicBezTo>
                  <a:pt x="223" y="102"/>
                  <a:pt x="221" y="99"/>
                  <a:pt x="219" y="100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8" y="102"/>
                  <a:pt x="218" y="102"/>
                  <a:pt x="218" y="102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4" y="104"/>
                  <a:pt x="217" y="107"/>
                  <a:pt x="218" y="106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3"/>
                  <a:pt x="221" y="103"/>
                  <a:pt x="221" y="103"/>
                </a:cubicBezTo>
                <a:close/>
                <a:moveTo>
                  <a:pt x="210" y="112"/>
                </a:moveTo>
                <a:cubicBezTo>
                  <a:pt x="212" y="111"/>
                  <a:pt x="209" y="108"/>
                  <a:pt x="208" y="109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3" y="113"/>
                  <a:pt x="205" y="116"/>
                  <a:pt x="207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10" y="112"/>
                  <a:pt x="210" y="112"/>
                  <a:pt x="210" y="112"/>
                </a:cubicBezTo>
                <a:close/>
                <a:moveTo>
                  <a:pt x="199" y="121"/>
                </a:moveTo>
                <a:cubicBezTo>
                  <a:pt x="201" y="120"/>
                  <a:pt x="198" y="117"/>
                  <a:pt x="196" y="119"/>
                </a:cubicBezTo>
                <a:cubicBezTo>
                  <a:pt x="196" y="119"/>
                  <a:pt x="196" y="119"/>
                  <a:pt x="196" y="119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3"/>
                  <a:pt x="194" y="125"/>
                  <a:pt x="196" y="124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9" y="121"/>
                  <a:pt x="199" y="121"/>
                  <a:pt x="199" y="121"/>
                </a:cubicBezTo>
                <a:close/>
                <a:moveTo>
                  <a:pt x="188" y="131"/>
                </a:moveTo>
                <a:cubicBezTo>
                  <a:pt x="190" y="130"/>
                  <a:pt x="187" y="127"/>
                  <a:pt x="186" y="129"/>
                </a:cubicBezTo>
                <a:cubicBezTo>
                  <a:pt x="185" y="129"/>
                  <a:pt x="185" y="129"/>
                  <a:pt x="185" y="129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82" y="133"/>
                  <a:pt x="184" y="136"/>
                  <a:pt x="186" y="134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88" y="131"/>
                  <a:pt x="188" y="131"/>
                  <a:pt x="188" y="131"/>
                </a:cubicBezTo>
                <a:close/>
                <a:moveTo>
                  <a:pt x="178" y="142"/>
                </a:moveTo>
                <a:cubicBezTo>
                  <a:pt x="180" y="140"/>
                  <a:pt x="177" y="138"/>
                  <a:pt x="176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2" y="144"/>
                  <a:pt x="175" y="147"/>
                  <a:pt x="176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2"/>
                  <a:pt x="178" y="142"/>
                  <a:pt x="178" y="142"/>
                </a:cubicBezTo>
                <a:close/>
                <a:moveTo>
                  <a:pt x="169" y="153"/>
                </a:moveTo>
                <a:cubicBezTo>
                  <a:pt x="171" y="152"/>
                  <a:pt x="168" y="149"/>
                  <a:pt x="167" y="151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3" y="156"/>
                  <a:pt x="166" y="158"/>
                  <a:pt x="167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3"/>
                  <a:pt x="169" y="153"/>
                  <a:pt x="169" y="153"/>
                </a:cubicBezTo>
                <a:close/>
                <a:moveTo>
                  <a:pt x="162" y="165"/>
                </a:moveTo>
                <a:cubicBezTo>
                  <a:pt x="163" y="163"/>
                  <a:pt x="159" y="162"/>
                  <a:pt x="158" y="164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5" y="169"/>
                  <a:pt x="159" y="171"/>
                  <a:pt x="160" y="169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2" y="165"/>
                  <a:pt x="162" y="165"/>
                  <a:pt x="162" y="165"/>
                </a:cubicBezTo>
                <a:close/>
                <a:moveTo>
                  <a:pt x="155" y="178"/>
                </a:moveTo>
                <a:cubicBezTo>
                  <a:pt x="156" y="176"/>
                  <a:pt x="153" y="174"/>
                  <a:pt x="152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49" y="182"/>
                  <a:pt x="153" y="184"/>
                  <a:pt x="153" y="181"/>
                </a:cubicBezTo>
                <a:cubicBezTo>
                  <a:pt x="153" y="181"/>
                  <a:pt x="153" y="181"/>
                  <a:pt x="153" y="181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8"/>
                  <a:pt x="155" y="178"/>
                  <a:pt x="155" y="178"/>
                </a:cubicBezTo>
                <a:close/>
                <a:moveTo>
                  <a:pt x="150" y="192"/>
                </a:moveTo>
                <a:cubicBezTo>
                  <a:pt x="150" y="189"/>
                  <a:pt x="147" y="188"/>
                  <a:pt x="146" y="191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46" y="193"/>
                  <a:pt x="146" y="193"/>
                  <a:pt x="146" y="193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96"/>
                  <a:pt x="148" y="197"/>
                  <a:pt x="149" y="195"/>
                </a:cubicBezTo>
                <a:cubicBezTo>
                  <a:pt x="149" y="194"/>
                  <a:pt x="149" y="194"/>
                  <a:pt x="149" y="194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50" y="192"/>
                  <a:pt x="150" y="192"/>
                  <a:pt x="150" y="192"/>
                </a:cubicBezTo>
                <a:close/>
                <a:moveTo>
                  <a:pt x="64" y="331"/>
                </a:moveTo>
                <a:cubicBezTo>
                  <a:pt x="66" y="331"/>
                  <a:pt x="68" y="330"/>
                  <a:pt x="70" y="330"/>
                </a:cubicBezTo>
                <a:cubicBezTo>
                  <a:pt x="71" y="331"/>
                  <a:pt x="73" y="332"/>
                  <a:pt x="74" y="332"/>
                </a:cubicBezTo>
                <a:cubicBezTo>
                  <a:pt x="79" y="332"/>
                  <a:pt x="82" y="329"/>
                  <a:pt x="84" y="327"/>
                </a:cubicBezTo>
                <a:cubicBezTo>
                  <a:pt x="86" y="326"/>
                  <a:pt x="87" y="327"/>
                  <a:pt x="89" y="327"/>
                </a:cubicBezTo>
                <a:cubicBezTo>
                  <a:pt x="87" y="326"/>
                  <a:pt x="84" y="325"/>
                  <a:pt x="82" y="325"/>
                </a:cubicBezTo>
                <a:cubicBezTo>
                  <a:pt x="79" y="324"/>
                  <a:pt x="77" y="330"/>
                  <a:pt x="75" y="328"/>
                </a:cubicBezTo>
                <a:cubicBezTo>
                  <a:pt x="75" y="328"/>
                  <a:pt x="75" y="327"/>
                  <a:pt x="74" y="327"/>
                </a:cubicBezTo>
                <a:cubicBezTo>
                  <a:pt x="75" y="326"/>
                  <a:pt x="76" y="325"/>
                  <a:pt x="77" y="324"/>
                </a:cubicBezTo>
                <a:cubicBezTo>
                  <a:pt x="78" y="324"/>
                  <a:pt x="80" y="323"/>
                  <a:pt x="82" y="321"/>
                </a:cubicBezTo>
                <a:cubicBezTo>
                  <a:pt x="86" y="317"/>
                  <a:pt x="94" y="320"/>
                  <a:pt x="94" y="320"/>
                </a:cubicBezTo>
                <a:cubicBezTo>
                  <a:pt x="94" y="320"/>
                  <a:pt x="84" y="312"/>
                  <a:pt x="79" y="316"/>
                </a:cubicBezTo>
                <a:cubicBezTo>
                  <a:pt x="78" y="317"/>
                  <a:pt x="77" y="318"/>
                  <a:pt x="76" y="319"/>
                </a:cubicBezTo>
                <a:cubicBezTo>
                  <a:pt x="75" y="317"/>
                  <a:pt x="74" y="315"/>
                  <a:pt x="73" y="314"/>
                </a:cubicBezTo>
                <a:cubicBezTo>
                  <a:pt x="74" y="312"/>
                  <a:pt x="77" y="314"/>
                  <a:pt x="81" y="314"/>
                </a:cubicBezTo>
                <a:cubicBezTo>
                  <a:pt x="86" y="313"/>
                  <a:pt x="88" y="310"/>
                  <a:pt x="88" y="310"/>
                </a:cubicBezTo>
                <a:cubicBezTo>
                  <a:pt x="85" y="312"/>
                  <a:pt x="83" y="311"/>
                  <a:pt x="81" y="311"/>
                </a:cubicBezTo>
                <a:cubicBezTo>
                  <a:pt x="80" y="311"/>
                  <a:pt x="76" y="308"/>
                  <a:pt x="72" y="309"/>
                </a:cubicBezTo>
                <a:cubicBezTo>
                  <a:pt x="70" y="309"/>
                  <a:pt x="70" y="310"/>
                  <a:pt x="69" y="310"/>
                </a:cubicBezTo>
                <a:cubicBezTo>
                  <a:pt x="67" y="309"/>
                  <a:pt x="66" y="309"/>
                  <a:pt x="64" y="308"/>
                </a:cubicBezTo>
                <a:cubicBezTo>
                  <a:pt x="70" y="315"/>
                  <a:pt x="69" y="323"/>
                  <a:pt x="64" y="331"/>
                </a:cubicBezTo>
                <a:close/>
                <a:moveTo>
                  <a:pt x="13" y="305"/>
                </a:moveTo>
                <a:cubicBezTo>
                  <a:pt x="12" y="305"/>
                  <a:pt x="6" y="309"/>
                  <a:pt x="4" y="316"/>
                </a:cubicBezTo>
                <a:cubicBezTo>
                  <a:pt x="2" y="322"/>
                  <a:pt x="0" y="330"/>
                  <a:pt x="5" y="335"/>
                </a:cubicBezTo>
                <a:cubicBezTo>
                  <a:pt x="9" y="338"/>
                  <a:pt x="15" y="343"/>
                  <a:pt x="27" y="342"/>
                </a:cubicBezTo>
                <a:cubicBezTo>
                  <a:pt x="25" y="341"/>
                  <a:pt x="17" y="331"/>
                  <a:pt x="16" y="326"/>
                </a:cubicBezTo>
                <a:cubicBezTo>
                  <a:pt x="13" y="317"/>
                  <a:pt x="15" y="309"/>
                  <a:pt x="21" y="303"/>
                </a:cubicBezTo>
                <a:cubicBezTo>
                  <a:pt x="22" y="303"/>
                  <a:pt x="21" y="303"/>
                  <a:pt x="21" y="303"/>
                </a:cubicBezTo>
                <a:cubicBezTo>
                  <a:pt x="18" y="304"/>
                  <a:pt x="13" y="309"/>
                  <a:pt x="12" y="308"/>
                </a:cubicBezTo>
                <a:cubicBezTo>
                  <a:pt x="12" y="307"/>
                  <a:pt x="13" y="306"/>
                  <a:pt x="14" y="305"/>
                </a:cubicBezTo>
                <a:cubicBezTo>
                  <a:pt x="16" y="304"/>
                  <a:pt x="18" y="303"/>
                  <a:pt x="20" y="301"/>
                </a:cubicBezTo>
                <a:cubicBezTo>
                  <a:pt x="24" y="299"/>
                  <a:pt x="32" y="296"/>
                  <a:pt x="38" y="297"/>
                </a:cubicBezTo>
                <a:cubicBezTo>
                  <a:pt x="46" y="298"/>
                  <a:pt x="49" y="300"/>
                  <a:pt x="53" y="304"/>
                </a:cubicBezTo>
                <a:cubicBezTo>
                  <a:pt x="56" y="306"/>
                  <a:pt x="58" y="310"/>
                  <a:pt x="59" y="313"/>
                </a:cubicBezTo>
                <a:cubicBezTo>
                  <a:pt x="65" y="321"/>
                  <a:pt x="57" y="330"/>
                  <a:pt x="52" y="334"/>
                </a:cubicBezTo>
                <a:cubicBezTo>
                  <a:pt x="44" y="342"/>
                  <a:pt x="3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41" y="348"/>
                  <a:pt x="50" y="344"/>
                  <a:pt x="64" y="326"/>
                </a:cubicBezTo>
                <a:cubicBezTo>
                  <a:pt x="69" y="319"/>
                  <a:pt x="66" y="312"/>
                  <a:pt x="62" y="311"/>
                </a:cubicBezTo>
                <a:cubicBezTo>
                  <a:pt x="63" y="305"/>
                  <a:pt x="61" y="299"/>
                  <a:pt x="58" y="295"/>
                </a:cubicBezTo>
                <a:cubicBezTo>
                  <a:pt x="56" y="293"/>
                  <a:pt x="48" y="286"/>
                  <a:pt x="42" y="290"/>
                </a:cubicBezTo>
                <a:cubicBezTo>
                  <a:pt x="39" y="283"/>
                  <a:pt x="28" y="288"/>
                  <a:pt x="23" y="292"/>
                </a:cubicBezTo>
                <a:cubicBezTo>
                  <a:pt x="18" y="296"/>
                  <a:pt x="13" y="304"/>
                  <a:pt x="13" y="305"/>
                </a:cubicBezTo>
                <a:close/>
                <a:moveTo>
                  <a:pt x="51" y="342"/>
                </a:moveTo>
                <a:cubicBezTo>
                  <a:pt x="46" y="347"/>
                  <a:pt x="34" y="351"/>
                  <a:pt x="21" y="344"/>
                </a:cubicBezTo>
                <a:cubicBezTo>
                  <a:pt x="17" y="345"/>
                  <a:pt x="12" y="342"/>
                  <a:pt x="8" y="340"/>
                </a:cubicBezTo>
                <a:cubicBezTo>
                  <a:pt x="13" y="345"/>
                  <a:pt x="17" y="348"/>
                  <a:pt x="19" y="346"/>
                </a:cubicBezTo>
                <a:cubicBezTo>
                  <a:pt x="22" y="348"/>
                  <a:pt x="23" y="355"/>
                  <a:pt x="31" y="357"/>
                </a:cubicBezTo>
                <a:cubicBezTo>
                  <a:pt x="39" y="360"/>
                  <a:pt x="46" y="360"/>
                  <a:pt x="53" y="353"/>
                </a:cubicBezTo>
                <a:cubicBezTo>
                  <a:pt x="61" y="346"/>
                  <a:pt x="64" y="339"/>
                  <a:pt x="62" y="332"/>
                </a:cubicBezTo>
                <a:cubicBezTo>
                  <a:pt x="58" y="336"/>
                  <a:pt x="56" y="339"/>
                  <a:pt x="51" y="342"/>
                </a:cubicBezTo>
                <a:close/>
                <a:moveTo>
                  <a:pt x="47" y="335"/>
                </a:moveTo>
                <a:cubicBezTo>
                  <a:pt x="50" y="331"/>
                  <a:pt x="50" y="322"/>
                  <a:pt x="50" y="319"/>
                </a:cubicBezTo>
                <a:cubicBezTo>
                  <a:pt x="49" y="318"/>
                  <a:pt x="48" y="316"/>
                  <a:pt x="47" y="315"/>
                </a:cubicBezTo>
                <a:cubicBezTo>
                  <a:pt x="43" y="310"/>
                  <a:pt x="39" y="309"/>
                  <a:pt x="34" y="307"/>
                </a:cubicBezTo>
                <a:cubicBezTo>
                  <a:pt x="30" y="306"/>
                  <a:pt x="26" y="305"/>
                  <a:pt x="22" y="305"/>
                </a:cubicBezTo>
                <a:cubicBezTo>
                  <a:pt x="20" y="306"/>
                  <a:pt x="17" y="311"/>
                  <a:pt x="17" y="313"/>
                </a:cubicBezTo>
                <a:cubicBezTo>
                  <a:pt x="19" y="323"/>
                  <a:pt x="28" y="328"/>
                  <a:pt x="30" y="328"/>
                </a:cubicBezTo>
                <a:cubicBezTo>
                  <a:pt x="31" y="328"/>
                  <a:pt x="32" y="329"/>
                  <a:pt x="33" y="329"/>
                </a:cubicBezTo>
                <a:cubicBezTo>
                  <a:pt x="35" y="328"/>
                  <a:pt x="35" y="325"/>
                  <a:pt x="35" y="324"/>
                </a:cubicBezTo>
                <a:cubicBezTo>
                  <a:pt x="30" y="325"/>
                  <a:pt x="25" y="322"/>
                  <a:pt x="22" y="318"/>
                </a:cubicBezTo>
                <a:cubicBezTo>
                  <a:pt x="21" y="317"/>
                  <a:pt x="22" y="317"/>
                  <a:pt x="22" y="316"/>
                </a:cubicBezTo>
                <a:cubicBezTo>
                  <a:pt x="22" y="316"/>
                  <a:pt x="30" y="311"/>
                  <a:pt x="33" y="311"/>
                </a:cubicBezTo>
                <a:cubicBezTo>
                  <a:pt x="39" y="311"/>
                  <a:pt x="40" y="328"/>
                  <a:pt x="33" y="331"/>
                </a:cubicBezTo>
                <a:cubicBezTo>
                  <a:pt x="28" y="333"/>
                  <a:pt x="19" y="323"/>
                  <a:pt x="17" y="317"/>
                </a:cubicBezTo>
                <a:cubicBezTo>
                  <a:pt x="15" y="323"/>
                  <a:pt x="22" y="335"/>
                  <a:pt x="29" y="340"/>
                </a:cubicBezTo>
                <a:cubicBezTo>
                  <a:pt x="33" y="342"/>
                  <a:pt x="45" y="338"/>
                  <a:pt x="47" y="335"/>
                </a:cubicBezTo>
                <a:close/>
                <a:moveTo>
                  <a:pt x="49" y="314"/>
                </a:moveTo>
                <a:cubicBezTo>
                  <a:pt x="48" y="309"/>
                  <a:pt x="42" y="301"/>
                  <a:pt x="37" y="299"/>
                </a:cubicBezTo>
                <a:cubicBezTo>
                  <a:pt x="33" y="299"/>
                  <a:pt x="29" y="301"/>
                  <a:pt x="26" y="301"/>
                </a:cubicBezTo>
                <a:cubicBezTo>
                  <a:pt x="26" y="302"/>
                  <a:pt x="24" y="303"/>
                  <a:pt x="24" y="303"/>
                </a:cubicBezTo>
                <a:cubicBezTo>
                  <a:pt x="25" y="303"/>
                  <a:pt x="26" y="304"/>
                  <a:pt x="27" y="304"/>
                </a:cubicBezTo>
                <a:cubicBezTo>
                  <a:pt x="29" y="304"/>
                  <a:pt x="34" y="305"/>
                  <a:pt x="36" y="306"/>
                </a:cubicBezTo>
                <a:cubicBezTo>
                  <a:pt x="42" y="307"/>
                  <a:pt x="46" y="310"/>
                  <a:pt x="49" y="314"/>
                </a:cubicBezTo>
                <a:close/>
                <a:moveTo>
                  <a:pt x="35" y="322"/>
                </a:moveTo>
                <a:cubicBezTo>
                  <a:pt x="35" y="322"/>
                  <a:pt x="35" y="322"/>
                  <a:pt x="35" y="322"/>
                </a:cubicBezTo>
                <a:cubicBezTo>
                  <a:pt x="36" y="315"/>
                  <a:pt x="35" y="313"/>
                  <a:pt x="32" y="313"/>
                </a:cubicBezTo>
                <a:cubicBezTo>
                  <a:pt x="30" y="313"/>
                  <a:pt x="24" y="317"/>
                  <a:pt x="24" y="317"/>
                </a:cubicBezTo>
                <a:cubicBezTo>
                  <a:pt x="26" y="320"/>
                  <a:pt x="32" y="322"/>
                  <a:pt x="35" y="322"/>
                </a:cubicBezTo>
                <a:close/>
                <a:moveTo>
                  <a:pt x="57" y="313"/>
                </a:moveTo>
                <a:cubicBezTo>
                  <a:pt x="53" y="305"/>
                  <a:pt x="46" y="299"/>
                  <a:pt x="41" y="299"/>
                </a:cubicBezTo>
                <a:cubicBezTo>
                  <a:pt x="42" y="299"/>
                  <a:pt x="44" y="302"/>
                  <a:pt x="45" y="303"/>
                </a:cubicBezTo>
                <a:cubicBezTo>
                  <a:pt x="49" y="307"/>
                  <a:pt x="51" y="313"/>
                  <a:pt x="52" y="316"/>
                </a:cubicBezTo>
                <a:cubicBezTo>
                  <a:pt x="52" y="320"/>
                  <a:pt x="53" y="328"/>
                  <a:pt x="51" y="332"/>
                </a:cubicBezTo>
                <a:cubicBezTo>
                  <a:pt x="57" y="328"/>
                  <a:pt x="61" y="321"/>
                  <a:pt x="57" y="313"/>
                </a:cubicBezTo>
                <a:close/>
                <a:moveTo>
                  <a:pt x="70" y="376"/>
                </a:moveTo>
                <a:cubicBezTo>
                  <a:pt x="60" y="375"/>
                  <a:pt x="50" y="384"/>
                  <a:pt x="47" y="398"/>
                </a:cubicBezTo>
                <a:cubicBezTo>
                  <a:pt x="44" y="411"/>
                  <a:pt x="48" y="421"/>
                  <a:pt x="58" y="429"/>
                </a:cubicBezTo>
                <a:cubicBezTo>
                  <a:pt x="60" y="430"/>
                  <a:pt x="60" y="434"/>
                  <a:pt x="60" y="434"/>
                </a:cubicBezTo>
                <a:cubicBezTo>
                  <a:pt x="61" y="431"/>
                  <a:pt x="63" y="429"/>
                  <a:pt x="66" y="428"/>
                </a:cubicBezTo>
                <a:cubicBezTo>
                  <a:pt x="76" y="427"/>
                  <a:pt x="83" y="417"/>
                  <a:pt x="85" y="407"/>
                </a:cubicBezTo>
                <a:cubicBezTo>
                  <a:pt x="88" y="394"/>
                  <a:pt x="84" y="381"/>
                  <a:pt x="75" y="377"/>
                </a:cubicBezTo>
                <a:cubicBezTo>
                  <a:pt x="75" y="378"/>
                  <a:pt x="74" y="380"/>
                  <a:pt x="73" y="382"/>
                </a:cubicBezTo>
                <a:cubicBezTo>
                  <a:pt x="71" y="390"/>
                  <a:pt x="76" y="402"/>
                  <a:pt x="82" y="408"/>
                </a:cubicBezTo>
                <a:cubicBezTo>
                  <a:pt x="73" y="400"/>
                  <a:pt x="71" y="392"/>
                  <a:pt x="70" y="388"/>
                </a:cubicBezTo>
                <a:cubicBezTo>
                  <a:pt x="67" y="397"/>
                  <a:pt x="65" y="405"/>
                  <a:pt x="73" y="415"/>
                </a:cubicBezTo>
                <a:cubicBezTo>
                  <a:pt x="67" y="409"/>
                  <a:pt x="66" y="404"/>
                  <a:pt x="66" y="401"/>
                </a:cubicBezTo>
                <a:cubicBezTo>
                  <a:pt x="65" y="403"/>
                  <a:pt x="65" y="406"/>
                  <a:pt x="64" y="408"/>
                </a:cubicBezTo>
                <a:cubicBezTo>
                  <a:pt x="64" y="409"/>
                  <a:pt x="64" y="410"/>
                  <a:pt x="63" y="411"/>
                </a:cubicBezTo>
                <a:cubicBezTo>
                  <a:pt x="64" y="415"/>
                  <a:pt x="66" y="419"/>
                  <a:pt x="68" y="422"/>
                </a:cubicBezTo>
                <a:cubicBezTo>
                  <a:pt x="65" y="419"/>
                  <a:pt x="64" y="416"/>
                  <a:pt x="63" y="414"/>
                </a:cubicBezTo>
                <a:cubicBezTo>
                  <a:pt x="61" y="424"/>
                  <a:pt x="60" y="430"/>
                  <a:pt x="60" y="430"/>
                </a:cubicBezTo>
                <a:cubicBezTo>
                  <a:pt x="60" y="430"/>
                  <a:pt x="61" y="416"/>
                  <a:pt x="62" y="407"/>
                </a:cubicBezTo>
                <a:cubicBezTo>
                  <a:pt x="60" y="409"/>
                  <a:pt x="57" y="413"/>
                  <a:pt x="52" y="414"/>
                </a:cubicBezTo>
                <a:cubicBezTo>
                  <a:pt x="63" y="409"/>
                  <a:pt x="64" y="396"/>
                  <a:pt x="67" y="385"/>
                </a:cubicBezTo>
                <a:cubicBezTo>
                  <a:pt x="65" y="388"/>
                  <a:pt x="60" y="392"/>
                  <a:pt x="50" y="392"/>
                </a:cubicBezTo>
                <a:cubicBezTo>
                  <a:pt x="58" y="391"/>
                  <a:pt x="67" y="386"/>
                  <a:pt x="69" y="378"/>
                </a:cubicBezTo>
                <a:cubicBezTo>
                  <a:pt x="70" y="376"/>
                  <a:pt x="70" y="376"/>
                  <a:pt x="70" y="376"/>
                </a:cubicBezTo>
                <a:close/>
                <a:moveTo>
                  <a:pt x="77" y="371"/>
                </a:moveTo>
                <a:cubicBezTo>
                  <a:pt x="78" y="378"/>
                  <a:pt x="85" y="383"/>
                  <a:pt x="94" y="384"/>
                </a:cubicBezTo>
                <a:cubicBezTo>
                  <a:pt x="104" y="384"/>
                  <a:pt x="110" y="380"/>
                  <a:pt x="113" y="373"/>
                </a:cubicBezTo>
                <a:cubicBezTo>
                  <a:pt x="114" y="371"/>
                  <a:pt x="117" y="371"/>
                  <a:pt x="117" y="371"/>
                </a:cubicBezTo>
                <a:cubicBezTo>
                  <a:pt x="115" y="371"/>
                  <a:pt x="113" y="369"/>
                  <a:pt x="112" y="368"/>
                </a:cubicBezTo>
                <a:cubicBezTo>
                  <a:pt x="110" y="361"/>
                  <a:pt x="103" y="358"/>
                  <a:pt x="95" y="357"/>
                </a:cubicBezTo>
                <a:cubicBezTo>
                  <a:pt x="86" y="357"/>
                  <a:pt x="79" y="362"/>
                  <a:pt x="77" y="368"/>
                </a:cubicBezTo>
                <a:cubicBezTo>
                  <a:pt x="78" y="368"/>
                  <a:pt x="79" y="368"/>
                  <a:pt x="81" y="369"/>
                </a:cubicBezTo>
                <a:cubicBezTo>
                  <a:pt x="86" y="369"/>
                  <a:pt x="94" y="364"/>
                  <a:pt x="97" y="359"/>
                </a:cubicBezTo>
                <a:cubicBezTo>
                  <a:pt x="92" y="367"/>
                  <a:pt x="88" y="369"/>
                  <a:pt x="85" y="370"/>
                </a:cubicBezTo>
                <a:cubicBezTo>
                  <a:pt x="91" y="371"/>
                  <a:pt x="97" y="371"/>
                  <a:pt x="102" y="365"/>
                </a:cubicBezTo>
                <a:cubicBezTo>
                  <a:pt x="99" y="369"/>
                  <a:pt x="96" y="370"/>
                  <a:pt x="94" y="371"/>
                </a:cubicBezTo>
                <a:cubicBezTo>
                  <a:pt x="96" y="371"/>
                  <a:pt x="97" y="371"/>
                  <a:pt x="99" y="371"/>
                </a:cubicBezTo>
                <a:cubicBezTo>
                  <a:pt x="100" y="371"/>
                  <a:pt x="100" y="371"/>
                  <a:pt x="101" y="371"/>
                </a:cubicBezTo>
                <a:cubicBezTo>
                  <a:pt x="104" y="371"/>
                  <a:pt x="106" y="369"/>
                  <a:pt x="108" y="367"/>
                </a:cubicBezTo>
                <a:cubicBezTo>
                  <a:pt x="106" y="369"/>
                  <a:pt x="105" y="371"/>
                  <a:pt x="103" y="371"/>
                </a:cubicBezTo>
                <a:cubicBezTo>
                  <a:pt x="110" y="371"/>
                  <a:pt x="114" y="371"/>
                  <a:pt x="114" y="371"/>
                </a:cubicBezTo>
                <a:cubicBezTo>
                  <a:pt x="114" y="371"/>
                  <a:pt x="104" y="373"/>
                  <a:pt x="98" y="373"/>
                </a:cubicBezTo>
                <a:cubicBezTo>
                  <a:pt x="100" y="374"/>
                  <a:pt x="103" y="375"/>
                  <a:pt x="104" y="379"/>
                </a:cubicBezTo>
                <a:cubicBezTo>
                  <a:pt x="100" y="372"/>
                  <a:pt x="91" y="373"/>
                  <a:pt x="84" y="372"/>
                </a:cubicBezTo>
                <a:cubicBezTo>
                  <a:pt x="86" y="373"/>
                  <a:pt x="89" y="376"/>
                  <a:pt x="90" y="382"/>
                </a:cubicBezTo>
                <a:cubicBezTo>
                  <a:pt x="89" y="377"/>
                  <a:pt x="84" y="372"/>
                  <a:pt x="79" y="372"/>
                </a:cubicBezTo>
                <a:cubicBezTo>
                  <a:pt x="77" y="371"/>
                  <a:pt x="77" y="371"/>
                  <a:pt x="77" y="371"/>
                </a:cubicBezTo>
                <a:close/>
                <a:moveTo>
                  <a:pt x="71" y="370"/>
                </a:moveTo>
                <a:cubicBezTo>
                  <a:pt x="69" y="374"/>
                  <a:pt x="65" y="376"/>
                  <a:pt x="59" y="375"/>
                </a:cubicBezTo>
                <a:cubicBezTo>
                  <a:pt x="54" y="375"/>
                  <a:pt x="51" y="371"/>
                  <a:pt x="50" y="367"/>
                </a:cubicBezTo>
                <a:cubicBezTo>
                  <a:pt x="49" y="366"/>
                  <a:pt x="48" y="365"/>
                  <a:pt x="48" y="365"/>
                </a:cubicBezTo>
                <a:cubicBezTo>
                  <a:pt x="49" y="365"/>
                  <a:pt x="50" y="365"/>
                  <a:pt x="51" y="364"/>
                </a:cubicBezTo>
                <a:cubicBezTo>
                  <a:pt x="53" y="361"/>
                  <a:pt x="57" y="359"/>
                  <a:pt x="62" y="360"/>
                </a:cubicBezTo>
                <a:cubicBezTo>
                  <a:pt x="67" y="361"/>
                  <a:pt x="71" y="364"/>
                  <a:pt x="71" y="368"/>
                </a:cubicBezTo>
                <a:cubicBezTo>
                  <a:pt x="70" y="368"/>
                  <a:pt x="70" y="368"/>
                  <a:pt x="69" y="368"/>
                </a:cubicBezTo>
                <a:cubicBezTo>
                  <a:pt x="66" y="368"/>
                  <a:pt x="62" y="364"/>
                  <a:pt x="61" y="361"/>
                </a:cubicBezTo>
                <a:cubicBezTo>
                  <a:pt x="62" y="366"/>
                  <a:pt x="65" y="368"/>
                  <a:pt x="66" y="368"/>
                </a:cubicBezTo>
                <a:cubicBezTo>
                  <a:pt x="62" y="368"/>
                  <a:pt x="59" y="368"/>
                  <a:pt x="57" y="364"/>
                </a:cubicBezTo>
                <a:cubicBezTo>
                  <a:pt x="58" y="366"/>
                  <a:pt x="60" y="367"/>
                  <a:pt x="61" y="368"/>
                </a:cubicBezTo>
                <a:cubicBezTo>
                  <a:pt x="60" y="368"/>
                  <a:pt x="59" y="368"/>
                  <a:pt x="58" y="368"/>
                </a:cubicBezTo>
                <a:cubicBezTo>
                  <a:pt x="58" y="368"/>
                  <a:pt x="57" y="368"/>
                  <a:pt x="57" y="367"/>
                </a:cubicBezTo>
                <a:cubicBezTo>
                  <a:pt x="55" y="367"/>
                  <a:pt x="54" y="365"/>
                  <a:pt x="54" y="364"/>
                </a:cubicBezTo>
                <a:cubicBezTo>
                  <a:pt x="54" y="366"/>
                  <a:pt x="55" y="367"/>
                  <a:pt x="56" y="367"/>
                </a:cubicBezTo>
                <a:cubicBezTo>
                  <a:pt x="52" y="366"/>
                  <a:pt x="49" y="366"/>
                  <a:pt x="49" y="366"/>
                </a:cubicBezTo>
                <a:cubicBezTo>
                  <a:pt x="49" y="366"/>
                  <a:pt x="55" y="368"/>
                  <a:pt x="58" y="369"/>
                </a:cubicBezTo>
                <a:cubicBezTo>
                  <a:pt x="57" y="369"/>
                  <a:pt x="55" y="370"/>
                  <a:pt x="54" y="371"/>
                </a:cubicBezTo>
                <a:cubicBezTo>
                  <a:pt x="58" y="368"/>
                  <a:pt x="62" y="369"/>
                  <a:pt x="67" y="370"/>
                </a:cubicBezTo>
                <a:cubicBezTo>
                  <a:pt x="65" y="370"/>
                  <a:pt x="63" y="372"/>
                  <a:pt x="62" y="375"/>
                </a:cubicBezTo>
                <a:cubicBezTo>
                  <a:pt x="63" y="372"/>
                  <a:pt x="67" y="370"/>
                  <a:pt x="70" y="370"/>
                </a:cubicBezTo>
                <a:cubicBezTo>
                  <a:pt x="71" y="370"/>
                  <a:pt x="71" y="370"/>
                  <a:pt x="71" y="370"/>
                </a:cubicBezTo>
                <a:close/>
                <a:moveTo>
                  <a:pt x="70" y="265"/>
                </a:moveTo>
                <a:cubicBezTo>
                  <a:pt x="60" y="266"/>
                  <a:pt x="50" y="257"/>
                  <a:pt x="47" y="243"/>
                </a:cubicBezTo>
                <a:cubicBezTo>
                  <a:pt x="44" y="230"/>
                  <a:pt x="48" y="220"/>
                  <a:pt x="58" y="212"/>
                </a:cubicBezTo>
                <a:cubicBezTo>
                  <a:pt x="60" y="211"/>
                  <a:pt x="60" y="207"/>
                  <a:pt x="60" y="207"/>
                </a:cubicBezTo>
                <a:cubicBezTo>
                  <a:pt x="61" y="210"/>
                  <a:pt x="63" y="212"/>
                  <a:pt x="66" y="213"/>
                </a:cubicBezTo>
                <a:cubicBezTo>
                  <a:pt x="76" y="214"/>
                  <a:pt x="83" y="224"/>
                  <a:pt x="85" y="234"/>
                </a:cubicBezTo>
                <a:cubicBezTo>
                  <a:pt x="88" y="247"/>
                  <a:pt x="84" y="260"/>
                  <a:pt x="75" y="264"/>
                </a:cubicBezTo>
                <a:cubicBezTo>
                  <a:pt x="75" y="263"/>
                  <a:pt x="74" y="261"/>
                  <a:pt x="73" y="259"/>
                </a:cubicBezTo>
                <a:cubicBezTo>
                  <a:pt x="71" y="251"/>
                  <a:pt x="76" y="239"/>
                  <a:pt x="82" y="233"/>
                </a:cubicBezTo>
                <a:cubicBezTo>
                  <a:pt x="73" y="241"/>
                  <a:pt x="71" y="249"/>
                  <a:pt x="70" y="253"/>
                </a:cubicBezTo>
                <a:cubicBezTo>
                  <a:pt x="67" y="244"/>
                  <a:pt x="65" y="236"/>
                  <a:pt x="73" y="226"/>
                </a:cubicBezTo>
                <a:cubicBezTo>
                  <a:pt x="67" y="232"/>
                  <a:pt x="66" y="237"/>
                  <a:pt x="66" y="240"/>
                </a:cubicBezTo>
                <a:cubicBezTo>
                  <a:pt x="65" y="238"/>
                  <a:pt x="65" y="236"/>
                  <a:pt x="64" y="234"/>
                </a:cubicBezTo>
                <a:cubicBezTo>
                  <a:pt x="64" y="232"/>
                  <a:pt x="64" y="231"/>
                  <a:pt x="63" y="230"/>
                </a:cubicBezTo>
                <a:cubicBezTo>
                  <a:pt x="64" y="226"/>
                  <a:pt x="66" y="222"/>
                  <a:pt x="68" y="219"/>
                </a:cubicBezTo>
                <a:cubicBezTo>
                  <a:pt x="65" y="222"/>
                  <a:pt x="64" y="225"/>
                  <a:pt x="63" y="227"/>
                </a:cubicBezTo>
                <a:cubicBezTo>
                  <a:pt x="61" y="217"/>
                  <a:pt x="60" y="211"/>
                  <a:pt x="60" y="211"/>
                </a:cubicBezTo>
                <a:cubicBezTo>
                  <a:pt x="60" y="211"/>
                  <a:pt x="61" y="226"/>
                  <a:pt x="62" y="235"/>
                </a:cubicBezTo>
                <a:cubicBezTo>
                  <a:pt x="60" y="232"/>
                  <a:pt x="57" y="229"/>
                  <a:pt x="52" y="227"/>
                </a:cubicBezTo>
                <a:cubicBezTo>
                  <a:pt x="63" y="232"/>
                  <a:pt x="64" y="245"/>
                  <a:pt x="67" y="256"/>
                </a:cubicBezTo>
                <a:cubicBezTo>
                  <a:pt x="65" y="253"/>
                  <a:pt x="60" y="250"/>
                  <a:pt x="50" y="249"/>
                </a:cubicBezTo>
                <a:cubicBezTo>
                  <a:pt x="58" y="250"/>
                  <a:pt x="67" y="255"/>
                  <a:pt x="69" y="263"/>
                </a:cubicBezTo>
                <a:cubicBezTo>
                  <a:pt x="70" y="265"/>
                  <a:pt x="70" y="265"/>
                  <a:pt x="70" y="265"/>
                </a:cubicBezTo>
                <a:close/>
                <a:moveTo>
                  <a:pt x="77" y="270"/>
                </a:moveTo>
                <a:cubicBezTo>
                  <a:pt x="78" y="263"/>
                  <a:pt x="85" y="258"/>
                  <a:pt x="94" y="257"/>
                </a:cubicBezTo>
                <a:cubicBezTo>
                  <a:pt x="104" y="257"/>
                  <a:pt x="110" y="261"/>
                  <a:pt x="113" y="269"/>
                </a:cubicBezTo>
                <a:cubicBezTo>
                  <a:pt x="114" y="270"/>
                  <a:pt x="117" y="271"/>
                  <a:pt x="117" y="271"/>
                </a:cubicBezTo>
                <a:cubicBezTo>
                  <a:pt x="115" y="271"/>
                  <a:pt x="113" y="272"/>
                  <a:pt x="112" y="274"/>
                </a:cubicBezTo>
                <a:cubicBezTo>
                  <a:pt x="110" y="280"/>
                  <a:pt x="103" y="283"/>
                  <a:pt x="95" y="284"/>
                </a:cubicBezTo>
                <a:cubicBezTo>
                  <a:pt x="86" y="284"/>
                  <a:pt x="79" y="280"/>
                  <a:pt x="77" y="273"/>
                </a:cubicBezTo>
                <a:cubicBezTo>
                  <a:pt x="78" y="273"/>
                  <a:pt x="79" y="273"/>
                  <a:pt x="81" y="272"/>
                </a:cubicBezTo>
                <a:cubicBezTo>
                  <a:pt x="86" y="272"/>
                  <a:pt x="94" y="277"/>
                  <a:pt x="97" y="282"/>
                </a:cubicBezTo>
                <a:cubicBezTo>
                  <a:pt x="92" y="274"/>
                  <a:pt x="88" y="272"/>
                  <a:pt x="85" y="272"/>
                </a:cubicBezTo>
                <a:cubicBezTo>
                  <a:pt x="91" y="270"/>
                  <a:pt x="97" y="270"/>
                  <a:pt x="102" y="276"/>
                </a:cubicBezTo>
                <a:cubicBezTo>
                  <a:pt x="99" y="272"/>
                  <a:pt x="96" y="271"/>
                  <a:pt x="94" y="270"/>
                </a:cubicBezTo>
                <a:cubicBezTo>
                  <a:pt x="96" y="270"/>
                  <a:pt x="97" y="270"/>
                  <a:pt x="99" y="270"/>
                </a:cubicBezTo>
                <a:cubicBezTo>
                  <a:pt x="100" y="270"/>
                  <a:pt x="100" y="270"/>
                  <a:pt x="101" y="270"/>
                </a:cubicBezTo>
                <a:cubicBezTo>
                  <a:pt x="104" y="271"/>
                  <a:pt x="106" y="273"/>
                  <a:pt x="108" y="275"/>
                </a:cubicBezTo>
                <a:cubicBezTo>
                  <a:pt x="106" y="272"/>
                  <a:pt x="105" y="271"/>
                  <a:pt x="103" y="270"/>
                </a:cubicBezTo>
                <a:cubicBezTo>
                  <a:pt x="110" y="270"/>
                  <a:pt x="114" y="270"/>
                  <a:pt x="114" y="270"/>
                </a:cubicBezTo>
                <a:cubicBezTo>
                  <a:pt x="114" y="270"/>
                  <a:pt x="104" y="269"/>
                  <a:pt x="98" y="268"/>
                </a:cubicBezTo>
                <a:cubicBezTo>
                  <a:pt x="100" y="268"/>
                  <a:pt x="103" y="266"/>
                  <a:pt x="104" y="262"/>
                </a:cubicBezTo>
                <a:cubicBezTo>
                  <a:pt x="100" y="269"/>
                  <a:pt x="91" y="268"/>
                  <a:pt x="84" y="269"/>
                </a:cubicBezTo>
                <a:cubicBezTo>
                  <a:pt x="86" y="268"/>
                  <a:pt x="89" y="265"/>
                  <a:pt x="90" y="259"/>
                </a:cubicBezTo>
                <a:cubicBezTo>
                  <a:pt x="89" y="264"/>
                  <a:pt x="84" y="269"/>
                  <a:pt x="79" y="270"/>
                </a:cubicBezTo>
                <a:cubicBezTo>
                  <a:pt x="77" y="270"/>
                  <a:pt x="77" y="270"/>
                  <a:pt x="77" y="270"/>
                </a:cubicBezTo>
                <a:close/>
                <a:moveTo>
                  <a:pt x="71" y="271"/>
                </a:moveTo>
                <a:cubicBezTo>
                  <a:pt x="69" y="267"/>
                  <a:pt x="65" y="265"/>
                  <a:pt x="59" y="266"/>
                </a:cubicBezTo>
                <a:cubicBezTo>
                  <a:pt x="54" y="267"/>
                  <a:pt x="51" y="270"/>
                  <a:pt x="50" y="274"/>
                </a:cubicBezTo>
                <a:cubicBezTo>
                  <a:pt x="49" y="275"/>
                  <a:pt x="48" y="276"/>
                  <a:pt x="48" y="276"/>
                </a:cubicBezTo>
                <a:cubicBezTo>
                  <a:pt x="49" y="276"/>
                  <a:pt x="50" y="276"/>
                  <a:pt x="51" y="277"/>
                </a:cubicBezTo>
                <a:cubicBezTo>
                  <a:pt x="53" y="281"/>
                  <a:pt x="57" y="282"/>
                  <a:pt x="62" y="281"/>
                </a:cubicBezTo>
                <a:cubicBezTo>
                  <a:pt x="67" y="280"/>
                  <a:pt x="71" y="277"/>
                  <a:pt x="71" y="273"/>
                </a:cubicBezTo>
                <a:cubicBezTo>
                  <a:pt x="70" y="273"/>
                  <a:pt x="70" y="273"/>
                  <a:pt x="69" y="273"/>
                </a:cubicBezTo>
                <a:cubicBezTo>
                  <a:pt x="66" y="274"/>
                  <a:pt x="62" y="277"/>
                  <a:pt x="61" y="280"/>
                </a:cubicBezTo>
                <a:cubicBezTo>
                  <a:pt x="62" y="275"/>
                  <a:pt x="65" y="274"/>
                  <a:pt x="66" y="273"/>
                </a:cubicBezTo>
                <a:cubicBezTo>
                  <a:pt x="62" y="273"/>
                  <a:pt x="59" y="273"/>
                  <a:pt x="57" y="278"/>
                </a:cubicBezTo>
                <a:cubicBezTo>
                  <a:pt x="58" y="275"/>
                  <a:pt x="60" y="274"/>
                  <a:pt x="61" y="273"/>
                </a:cubicBezTo>
                <a:cubicBezTo>
                  <a:pt x="60" y="273"/>
                  <a:pt x="59" y="273"/>
                  <a:pt x="58" y="273"/>
                </a:cubicBezTo>
                <a:cubicBezTo>
                  <a:pt x="58" y="274"/>
                  <a:pt x="57" y="274"/>
                  <a:pt x="57" y="274"/>
                </a:cubicBezTo>
                <a:cubicBezTo>
                  <a:pt x="55" y="274"/>
                  <a:pt x="54" y="276"/>
                  <a:pt x="54" y="277"/>
                </a:cubicBezTo>
                <a:cubicBezTo>
                  <a:pt x="54" y="276"/>
                  <a:pt x="55" y="275"/>
                  <a:pt x="56" y="274"/>
                </a:cubicBezTo>
                <a:cubicBezTo>
                  <a:pt x="52" y="275"/>
                  <a:pt x="49" y="275"/>
                  <a:pt x="49" y="275"/>
                </a:cubicBezTo>
                <a:cubicBezTo>
                  <a:pt x="49" y="275"/>
                  <a:pt x="55" y="273"/>
                  <a:pt x="58" y="273"/>
                </a:cubicBezTo>
                <a:cubicBezTo>
                  <a:pt x="57" y="272"/>
                  <a:pt x="55" y="272"/>
                  <a:pt x="54" y="270"/>
                </a:cubicBezTo>
                <a:cubicBezTo>
                  <a:pt x="58" y="273"/>
                  <a:pt x="62" y="272"/>
                  <a:pt x="67" y="271"/>
                </a:cubicBezTo>
                <a:cubicBezTo>
                  <a:pt x="65" y="271"/>
                  <a:pt x="63" y="270"/>
                  <a:pt x="62" y="266"/>
                </a:cubicBezTo>
                <a:cubicBezTo>
                  <a:pt x="63" y="269"/>
                  <a:pt x="67" y="271"/>
                  <a:pt x="70" y="271"/>
                </a:cubicBezTo>
                <a:cubicBezTo>
                  <a:pt x="71" y="271"/>
                  <a:pt x="71" y="271"/>
                  <a:pt x="71" y="271"/>
                </a:cubicBezTo>
                <a:close/>
                <a:moveTo>
                  <a:pt x="133" y="315"/>
                </a:moveTo>
                <a:cubicBezTo>
                  <a:pt x="129" y="315"/>
                  <a:pt x="124" y="317"/>
                  <a:pt x="118" y="319"/>
                </a:cubicBezTo>
                <a:cubicBezTo>
                  <a:pt x="124" y="320"/>
                  <a:pt x="129" y="322"/>
                  <a:pt x="133" y="322"/>
                </a:cubicBezTo>
                <a:cubicBezTo>
                  <a:pt x="141" y="322"/>
                  <a:pt x="147" y="321"/>
                  <a:pt x="148" y="318"/>
                </a:cubicBezTo>
                <a:cubicBezTo>
                  <a:pt x="147" y="315"/>
                  <a:pt x="140" y="314"/>
                  <a:pt x="133" y="315"/>
                </a:cubicBezTo>
                <a:close/>
                <a:moveTo>
                  <a:pt x="825" y="589"/>
                </a:moveTo>
                <a:cubicBezTo>
                  <a:pt x="821" y="589"/>
                  <a:pt x="817" y="586"/>
                  <a:pt x="817" y="581"/>
                </a:cubicBezTo>
                <a:cubicBezTo>
                  <a:pt x="817" y="577"/>
                  <a:pt x="821" y="573"/>
                  <a:pt x="825" y="573"/>
                </a:cubicBezTo>
                <a:cubicBezTo>
                  <a:pt x="829" y="573"/>
                  <a:pt x="833" y="577"/>
                  <a:pt x="833" y="581"/>
                </a:cubicBezTo>
                <a:cubicBezTo>
                  <a:pt x="833" y="586"/>
                  <a:pt x="829" y="589"/>
                  <a:pt x="825" y="589"/>
                </a:cubicBezTo>
                <a:close/>
                <a:moveTo>
                  <a:pt x="1242" y="414"/>
                </a:moveTo>
                <a:cubicBezTo>
                  <a:pt x="1237" y="414"/>
                  <a:pt x="1234" y="411"/>
                  <a:pt x="1234" y="406"/>
                </a:cubicBezTo>
                <a:cubicBezTo>
                  <a:pt x="1234" y="402"/>
                  <a:pt x="1237" y="398"/>
                  <a:pt x="1242" y="398"/>
                </a:cubicBezTo>
                <a:cubicBezTo>
                  <a:pt x="1246" y="398"/>
                  <a:pt x="1249" y="402"/>
                  <a:pt x="1249" y="406"/>
                </a:cubicBezTo>
                <a:cubicBezTo>
                  <a:pt x="1249" y="411"/>
                  <a:pt x="1246" y="414"/>
                  <a:pt x="1242" y="414"/>
                </a:cubicBezTo>
                <a:close/>
                <a:moveTo>
                  <a:pt x="1243" y="429"/>
                </a:moveTo>
                <a:cubicBezTo>
                  <a:pt x="1243" y="426"/>
                  <a:pt x="1239" y="426"/>
                  <a:pt x="1239" y="428"/>
                </a:cubicBezTo>
                <a:cubicBezTo>
                  <a:pt x="1239" y="429"/>
                  <a:pt x="1239" y="429"/>
                  <a:pt x="1239" y="429"/>
                </a:cubicBezTo>
                <a:cubicBezTo>
                  <a:pt x="1239" y="431"/>
                  <a:pt x="1239" y="431"/>
                  <a:pt x="1239" y="431"/>
                </a:cubicBezTo>
                <a:cubicBezTo>
                  <a:pt x="1238" y="432"/>
                  <a:pt x="1238" y="432"/>
                  <a:pt x="1238" y="432"/>
                </a:cubicBezTo>
                <a:cubicBezTo>
                  <a:pt x="1238" y="434"/>
                  <a:pt x="1242" y="435"/>
                  <a:pt x="1242" y="432"/>
                </a:cubicBezTo>
                <a:cubicBezTo>
                  <a:pt x="1242" y="431"/>
                  <a:pt x="1242" y="431"/>
                  <a:pt x="1242" y="431"/>
                </a:cubicBezTo>
                <a:cubicBezTo>
                  <a:pt x="1242" y="430"/>
                  <a:pt x="1242" y="430"/>
                  <a:pt x="1242" y="430"/>
                </a:cubicBezTo>
                <a:cubicBezTo>
                  <a:pt x="1243" y="429"/>
                  <a:pt x="1243" y="429"/>
                  <a:pt x="1243" y="429"/>
                </a:cubicBezTo>
                <a:close/>
                <a:moveTo>
                  <a:pt x="845" y="589"/>
                </a:moveTo>
                <a:cubicBezTo>
                  <a:pt x="843" y="588"/>
                  <a:pt x="842" y="592"/>
                  <a:pt x="844" y="593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6" y="593"/>
                  <a:pt x="846" y="593"/>
                  <a:pt x="846" y="593"/>
                </a:cubicBezTo>
                <a:cubicBezTo>
                  <a:pt x="847" y="594"/>
                  <a:pt x="847" y="594"/>
                  <a:pt x="847" y="594"/>
                </a:cubicBezTo>
                <a:cubicBezTo>
                  <a:pt x="850" y="594"/>
                  <a:pt x="851" y="591"/>
                  <a:pt x="848" y="590"/>
                </a:cubicBezTo>
                <a:cubicBezTo>
                  <a:pt x="847" y="590"/>
                  <a:pt x="847" y="590"/>
                  <a:pt x="847" y="590"/>
                </a:cubicBezTo>
                <a:cubicBezTo>
                  <a:pt x="845" y="589"/>
                  <a:pt x="845" y="589"/>
                  <a:pt x="845" y="589"/>
                </a:cubicBezTo>
                <a:cubicBezTo>
                  <a:pt x="845" y="589"/>
                  <a:pt x="845" y="589"/>
                  <a:pt x="845" y="589"/>
                </a:cubicBezTo>
                <a:close/>
                <a:moveTo>
                  <a:pt x="859" y="593"/>
                </a:moveTo>
                <a:cubicBezTo>
                  <a:pt x="857" y="592"/>
                  <a:pt x="856" y="596"/>
                  <a:pt x="858" y="597"/>
                </a:cubicBezTo>
                <a:cubicBezTo>
                  <a:pt x="858" y="597"/>
                  <a:pt x="858" y="597"/>
                  <a:pt x="858" y="597"/>
                </a:cubicBezTo>
                <a:cubicBezTo>
                  <a:pt x="860" y="597"/>
                  <a:pt x="860" y="597"/>
                  <a:pt x="860" y="597"/>
                </a:cubicBezTo>
                <a:cubicBezTo>
                  <a:pt x="862" y="597"/>
                  <a:pt x="862" y="597"/>
                  <a:pt x="862" y="597"/>
                </a:cubicBezTo>
                <a:cubicBezTo>
                  <a:pt x="864" y="598"/>
                  <a:pt x="865" y="594"/>
                  <a:pt x="862" y="594"/>
                </a:cubicBezTo>
                <a:cubicBezTo>
                  <a:pt x="861" y="594"/>
                  <a:pt x="861" y="594"/>
                  <a:pt x="861" y="594"/>
                </a:cubicBezTo>
                <a:cubicBezTo>
                  <a:pt x="859" y="593"/>
                  <a:pt x="859" y="593"/>
                  <a:pt x="859" y="593"/>
                </a:cubicBezTo>
                <a:cubicBezTo>
                  <a:pt x="859" y="593"/>
                  <a:pt x="859" y="593"/>
                  <a:pt x="859" y="593"/>
                </a:cubicBezTo>
                <a:close/>
                <a:moveTo>
                  <a:pt x="873" y="596"/>
                </a:moveTo>
                <a:cubicBezTo>
                  <a:pt x="871" y="596"/>
                  <a:pt x="870" y="599"/>
                  <a:pt x="872" y="600"/>
                </a:cubicBezTo>
                <a:cubicBezTo>
                  <a:pt x="873" y="600"/>
                  <a:pt x="873" y="600"/>
                  <a:pt x="873" y="600"/>
                </a:cubicBezTo>
                <a:cubicBezTo>
                  <a:pt x="875" y="600"/>
                  <a:pt x="875" y="600"/>
                  <a:pt x="875" y="600"/>
                </a:cubicBezTo>
                <a:cubicBezTo>
                  <a:pt x="876" y="600"/>
                  <a:pt x="876" y="600"/>
                  <a:pt x="876" y="600"/>
                </a:cubicBezTo>
                <a:cubicBezTo>
                  <a:pt x="878" y="601"/>
                  <a:pt x="879" y="597"/>
                  <a:pt x="877" y="597"/>
                </a:cubicBezTo>
                <a:cubicBezTo>
                  <a:pt x="876" y="597"/>
                  <a:pt x="876" y="597"/>
                  <a:pt x="876" y="597"/>
                </a:cubicBezTo>
                <a:cubicBezTo>
                  <a:pt x="874" y="596"/>
                  <a:pt x="874" y="596"/>
                  <a:pt x="874" y="596"/>
                </a:cubicBezTo>
                <a:cubicBezTo>
                  <a:pt x="873" y="596"/>
                  <a:pt x="873" y="596"/>
                  <a:pt x="873" y="596"/>
                </a:cubicBezTo>
                <a:close/>
                <a:moveTo>
                  <a:pt x="887" y="599"/>
                </a:moveTo>
                <a:cubicBezTo>
                  <a:pt x="885" y="598"/>
                  <a:pt x="884" y="602"/>
                  <a:pt x="887" y="602"/>
                </a:cubicBezTo>
                <a:cubicBezTo>
                  <a:pt x="887" y="602"/>
                  <a:pt x="887" y="602"/>
                  <a:pt x="887" y="602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0" y="603"/>
                  <a:pt x="890" y="603"/>
                  <a:pt x="890" y="603"/>
                </a:cubicBezTo>
                <a:cubicBezTo>
                  <a:pt x="893" y="603"/>
                  <a:pt x="893" y="600"/>
                  <a:pt x="891" y="599"/>
                </a:cubicBezTo>
                <a:cubicBezTo>
                  <a:pt x="890" y="599"/>
                  <a:pt x="890" y="599"/>
                  <a:pt x="890" y="599"/>
                </a:cubicBezTo>
                <a:cubicBezTo>
                  <a:pt x="888" y="599"/>
                  <a:pt x="888" y="599"/>
                  <a:pt x="888" y="599"/>
                </a:cubicBezTo>
                <a:cubicBezTo>
                  <a:pt x="887" y="599"/>
                  <a:pt x="887" y="599"/>
                  <a:pt x="887" y="599"/>
                </a:cubicBezTo>
                <a:close/>
                <a:moveTo>
                  <a:pt x="902" y="601"/>
                </a:moveTo>
                <a:cubicBezTo>
                  <a:pt x="899" y="600"/>
                  <a:pt x="899" y="604"/>
                  <a:pt x="901" y="604"/>
                </a:cubicBezTo>
                <a:cubicBezTo>
                  <a:pt x="902" y="604"/>
                  <a:pt x="902" y="604"/>
                  <a:pt x="902" y="604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7" y="605"/>
                  <a:pt x="908" y="601"/>
                  <a:pt x="905" y="601"/>
                </a:cubicBezTo>
                <a:cubicBezTo>
                  <a:pt x="905" y="601"/>
                  <a:pt x="905" y="601"/>
                  <a:pt x="905" y="601"/>
                </a:cubicBezTo>
                <a:cubicBezTo>
                  <a:pt x="903" y="601"/>
                  <a:pt x="903" y="601"/>
                  <a:pt x="903" y="601"/>
                </a:cubicBezTo>
                <a:cubicBezTo>
                  <a:pt x="902" y="601"/>
                  <a:pt x="902" y="601"/>
                  <a:pt x="902" y="601"/>
                </a:cubicBezTo>
                <a:close/>
                <a:moveTo>
                  <a:pt x="916" y="602"/>
                </a:moveTo>
                <a:cubicBezTo>
                  <a:pt x="914" y="602"/>
                  <a:pt x="914" y="606"/>
                  <a:pt x="916" y="606"/>
                </a:cubicBezTo>
                <a:cubicBezTo>
                  <a:pt x="917" y="606"/>
                  <a:pt x="917" y="606"/>
                  <a:pt x="917" y="606"/>
                </a:cubicBezTo>
                <a:cubicBezTo>
                  <a:pt x="919" y="606"/>
                  <a:pt x="919" y="606"/>
                  <a:pt x="919" y="606"/>
                </a:cubicBezTo>
                <a:cubicBezTo>
                  <a:pt x="920" y="606"/>
                  <a:pt x="920" y="606"/>
                  <a:pt x="920" y="606"/>
                </a:cubicBezTo>
                <a:cubicBezTo>
                  <a:pt x="922" y="606"/>
                  <a:pt x="922" y="602"/>
                  <a:pt x="920" y="602"/>
                </a:cubicBezTo>
                <a:cubicBezTo>
                  <a:pt x="919" y="602"/>
                  <a:pt x="919" y="602"/>
                  <a:pt x="919" y="602"/>
                </a:cubicBezTo>
                <a:cubicBezTo>
                  <a:pt x="917" y="602"/>
                  <a:pt x="917" y="602"/>
                  <a:pt x="917" y="602"/>
                </a:cubicBezTo>
                <a:cubicBezTo>
                  <a:pt x="916" y="602"/>
                  <a:pt x="916" y="602"/>
                  <a:pt x="916" y="602"/>
                </a:cubicBezTo>
                <a:close/>
                <a:moveTo>
                  <a:pt x="931" y="603"/>
                </a:moveTo>
                <a:cubicBezTo>
                  <a:pt x="928" y="603"/>
                  <a:pt x="928" y="606"/>
                  <a:pt x="931" y="606"/>
                </a:cubicBezTo>
                <a:cubicBezTo>
                  <a:pt x="932" y="606"/>
                  <a:pt x="932" y="606"/>
                  <a:pt x="932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4" y="606"/>
                  <a:pt x="934" y="606"/>
                  <a:pt x="934" y="606"/>
                </a:cubicBezTo>
                <a:cubicBezTo>
                  <a:pt x="937" y="606"/>
                  <a:pt x="937" y="603"/>
                  <a:pt x="934" y="603"/>
                </a:cubicBezTo>
                <a:cubicBezTo>
                  <a:pt x="934" y="603"/>
                  <a:pt x="934" y="603"/>
                  <a:pt x="934" y="603"/>
                </a:cubicBezTo>
                <a:cubicBezTo>
                  <a:pt x="932" y="603"/>
                  <a:pt x="932" y="603"/>
                  <a:pt x="932" y="603"/>
                </a:cubicBezTo>
                <a:cubicBezTo>
                  <a:pt x="931" y="603"/>
                  <a:pt x="931" y="603"/>
                  <a:pt x="931" y="603"/>
                </a:cubicBezTo>
                <a:close/>
                <a:moveTo>
                  <a:pt x="945" y="603"/>
                </a:moveTo>
                <a:cubicBezTo>
                  <a:pt x="943" y="603"/>
                  <a:pt x="943" y="606"/>
                  <a:pt x="945" y="606"/>
                </a:cubicBezTo>
                <a:cubicBezTo>
                  <a:pt x="946" y="606"/>
                  <a:pt x="946" y="606"/>
                  <a:pt x="946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49" y="606"/>
                  <a:pt x="949" y="606"/>
                  <a:pt x="949" y="606"/>
                </a:cubicBezTo>
                <a:cubicBezTo>
                  <a:pt x="951" y="606"/>
                  <a:pt x="951" y="603"/>
                  <a:pt x="949" y="603"/>
                </a:cubicBezTo>
                <a:cubicBezTo>
                  <a:pt x="948" y="603"/>
                  <a:pt x="948" y="603"/>
                  <a:pt x="948" y="603"/>
                </a:cubicBezTo>
                <a:cubicBezTo>
                  <a:pt x="946" y="603"/>
                  <a:pt x="946" y="603"/>
                  <a:pt x="946" y="603"/>
                </a:cubicBezTo>
                <a:cubicBezTo>
                  <a:pt x="945" y="603"/>
                  <a:pt x="945" y="603"/>
                  <a:pt x="945" y="603"/>
                </a:cubicBezTo>
                <a:close/>
                <a:moveTo>
                  <a:pt x="960" y="602"/>
                </a:moveTo>
                <a:cubicBezTo>
                  <a:pt x="957" y="602"/>
                  <a:pt x="957" y="606"/>
                  <a:pt x="960" y="606"/>
                </a:cubicBezTo>
                <a:cubicBezTo>
                  <a:pt x="961" y="606"/>
                  <a:pt x="961" y="606"/>
                  <a:pt x="961" y="606"/>
                </a:cubicBezTo>
                <a:cubicBezTo>
                  <a:pt x="963" y="606"/>
                  <a:pt x="963" y="606"/>
                  <a:pt x="963" y="606"/>
                </a:cubicBezTo>
                <a:cubicBezTo>
                  <a:pt x="964" y="606"/>
                  <a:pt x="964" y="606"/>
                  <a:pt x="964" y="606"/>
                </a:cubicBezTo>
                <a:cubicBezTo>
                  <a:pt x="966" y="606"/>
                  <a:pt x="966" y="602"/>
                  <a:pt x="963" y="602"/>
                </a:cubicBezTo>
                <a:cubicBezTo>
                  <a:pt x="963" y="602"/>
                  <a:pt x="963" y="602"/>
                  <a:pt x="963" y="602"/>
                </a:cubicBezTo>
                <a:cubicBezTo>
                  <a:pt x="961" y="602"/>
                  <a:pt x="961" y="602"/>
                  <a:pt x="961" y="602"/>
                </a:cubicBezTo>
                <a:cubicBezTo>
                  <a:pt x="960" y="602"/>
                  <a:pt x="960" y="602"/>
                  <a:pt x="960" y="602"/>
                </a:cubicBezTo>
                <a:close/>
                <a:moveTo>
                  <a:pt x="974" y="601"/>
                </a:moveTo>
                <a:cubicBezTo>
                  <a:pt x="972" y="602"/>
                  <a:pt x="972" y="605"/>
                  <a:pt x="975" y="605"/>
                </a:cubicBezTo>
                <a:cubicBezTo>
                  <a:pt x="976" y="605"/>
                  <a:pt x="976" y="605"/>
                  <a:pt x="976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78" y="605"/>
                  <a:pt x="978" y="605"/>
                  <a:pt x="978" y="605"/>
                </a:cubicBezTo>
                <a:cubicBezTo>
                  <a:pt x="981" y="604"/>
                  <a:pt x="980" y="601"/>
                  <a:pt x="978" y="601"/>
                </a:cubicBezTo>
                <a:cubicBezTo>
                  <a:pt x="978" y="601"/>
                  <a:pt x="978" y="601"/>
                  <a:pt x="978" y="601"/>
                </a:cubicBezTo>
                <a:cubicBezTo>
                  <a:pt x="975" y="601"/>
                  <a:pt x="975" y="601"/>
                  <a:pt x="975" y="601"/>
                </a:cubicBezTo>
                <a:cubicBezTo>
                  <a:pt x="974" y="601"/>
                  <a:pt x="974" y="601"/>
                  <a:pt x="974" y="601"/>
                </a:cubicBezTo>
                <a:close/>
                <a:moveTo>
                  <a:pt x="989" y="600"/>
                </a:moveTo>
                <a:cubicBezTo>
                  <a:pt x="986" y="600"/>
                  <a:pt x="987" y="604"/>
                  <a:pt x="989" y="603"/>
                </a:cubicBezTo>
                <a:cubicBezTo>
                  <a:pt x="990" y="603"/>
                  <a:pt x="990" y="603"/>
                  <a:pt x="990" y="603"/>
                </a:cubicBezTo>
                <a:cubicBezTo>
                  <a:pt x="992" y="603"/>
                  <a:pt x="992" y="603"/>
                  <a:pt x="992" y="603"/>
                </a:cubicBezTo>
                <a:cubicBezTo>
                  <a:pt x="993" y="603"/>
                  <a:pt x="993" y="603"/>
                  <a:pt x="993" y="603"/>
                </a:cubicBezTo>
                <a:cubicBezTo>
                  <a:pt x="995" y="602"/>
                  <a:pt x="995" y="599"/>
                  <a:pt x="992" y="599"/>
                </a:cubicBezTo>
                <a:cubicBezTo>
                  <a:pt x="992" y="599"/>
                  <a:pt x="992" y="599"/>
                  <a:pt x="992" y="599"/>
                </a:cubicBezTo>
                <a:cubicBezTo>
                  <a:pt x="990" y="600"/>
                  <a:pt x="990" y="600"/>
                  <a:pt x="990" y="600"/>
                </a:cubicBezTo>
                <a:cubicBezTo>
                  <a:pt x="989" y="600"/>
                  <a:pt x="989" y="600"/>
                  <a:pt x="989" y="600"/>
                </a:cubicBezTo>
                <a:close/>
                <a:moveTo>
                  <a:pt x="1003" y="598"/>
                </a:moveTo>
                <a:cubicBezTo>
                  <a:pt x="1001" y="598"/>
                  <a:pt x="1001" y="602"/>
                  <a:pt x="1004" y="601"/>
                </a:cubicBezTo>
                <a:cubicBezTo>
                  <a:pt x="1005" y="601"/>
                  <a:pt x="1005" y="601"/>
                  <a:pt x="1005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07" y="601"/>
                  <a:pt x="1007" y="601"/>
                  <a:pt x="1007" y="601"/>
                </a:cubicBezTo>
                <a:cubicBezTo>
                  <a:pt x="1010" y="600"/>
                  <a:pt x="1009" y="597"/>
                  <a:pt x="1007" y="597"/>
                </a:cubicBezTo>
                <a:cubicBezTo>
                  <a:pt x="1006" y="597"/>
                  <a:pt x="1006" y="597"/>
                  <a:pt x="1006" y="597"/>
                </a:cubicBezTo>
                <a:cubicBezTo>
                  <a:pt x="1004" y="597"/>
                  <a:pt x="1004" y="597"/>
                  <a:pt x="1004" y="597"/>
                </a:cubicBezTo>
                <a:cubicBezTo>
                  <a:pt x="1003" y="598"/>
                  <a:pt x="1003" y="598"/>
                  <a:pt x="1003" y="598"/>
                </a:cubicBezTo>
                <a:close/>
                <a:moveTo>
                  <a:pt x="1017" y="595"/>
                </a:moveTo>
                <a:cubicBezTo>
                  <a:pt x="1015" y="595"/>
                  <a:pt x="1016" y="599"/>
                  <a:pt x="1018" y="599"/>
                </a:cubicBezTo>
                <a:cubicBezTo>
                  <a:pt x="1019" y="598"/>
                  <a:pt x="1019" y="598"/>
                  <a:pt x="1019" y="598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2" y="598"/>
                  <a:pt x="1022" y="598"/>
                  <a:pt x="1022" y="598"/>
                </a:cubicBezTo>
                <a:cubicBezTo>
                  <a:pt x="1024" y="597"/>
                  <a:pt x="1023" y="594"/>
                  <a:pt x="1021" y="594"/>
                </a:cubicBezTo>
                <a:cubicBezTo>
                  <a:pt x="1020" y="594"/>
                  <a:pt x="1020" y="594"/>
                  <a:pt x="1020" y="594"/>
                </a:cubicBezTo>
                <a:cubicBezTo>
                  <a:pt x="1018" y="595"/>
                  <a:pt x="1018" y="595"/>
                  <a:pt x="1018" y="595"/>
                </a:cubicBezTo>
                <a:cubicBezTo>
                  <a:pt x="1017" y="595"/>
                  <a:pt x="1017" y="595"/>
                  <a:pt x="1017" y="595"/>
                </a:cubicBezTo>
                <a:close/>
                <a:moveTo>
                  <a:pt x="1031" y="592"/>
                </a:moveTo>
                <a:cubicBezTo>
                  <a:pt x="1029" y="593"/>
                  <a:pt x="1030" y="596"/>
                  <a:pt x="1032" y="595"/>
                </a:cubicBezTo>
                <a:cubicBezTo>
                  <a:pt x="1033" y="595"/>
                  <a:pt x="1033" y="595"/>
                  <a:pt x="1033" y="595"/>
                </a:cubicBezTo>
                <a:cubicBezTo>
                  <a:pt x="1035" y="595"/>
                  <a:pt x="1035" y="595"/>
                  <a:pt x="1035" y="595"/>
                </a:cubicBezTo>
                <a:cubicBezTo>
                  <a:pt x="1036" y="595"/>
                  <a:pt x="1036" y="595"/>
                  <a:pt x="1036" y="595"/>
                </a:cubicBezTo>
                <a:cubicBezTo>
                  <a:pt x="1038" y="594"/>
                  <a:pt x="1037" y="590"/>
                  <a:pt x="1035" y="591"/>
                </a:cubicBezTo>
                <a:cubicBezTo>
                  <a:pt x="1034" y="591"/>
                  <a:pt x="1034" y="591"/>
                  <a:pt x="1034" y="591"/>
                </a:cubicBezTo>
                <a:cubicBezTo>
                  <a:pt x="1032" y="592"/>
                  <a:pt x="1032" y="592"/>
                  <a:pt x="1032" y="592"/>
                </a:cubicBezTo>
                <a:cubicBezTo>
                  <a:pt x="1031" y="592"/>
                  <a:pt x="1031" y="592"/>
                  <a:pt x="1031" y="592"/>
                </a:cubicBezTo>
                <a:close/>
                <a:moveTo>
                  <a:pt x="1046" y="588"/>
                </a:moveTo>
                <a:cubicBezTo>
                  <a:pt x="1043" y="589"/>
                  <a:pt x="1044" y="593"/>
                  <a:pt x="1047" y="592"/>
                </a:cubicBezTo>
                <a:cubicBezTo>
                  <a:pt x="1047" y="592"/>
                  <a:pt x="1047" y="592"/>
                  <a:pt x="1047" y="592"/>
                </a:cubicBezTo>
                <a:cubicBezTo>
                  <a:pt x="1049" y="591"/>
                  <a:pt x="1049" y="591"/>
                  <a:pt x="1049" y="591"/>
                </a:cubicBezTo>
                <a:cubicBezTo>
                  <a:pt x="1050" y="591"/>
                  <a:pt x="1050" y="591"/>
                  <a:pt x="1050" y="591"/>
                </a:cubicBezTo>
                <a:cubicBezTo>
                  <a:pt x="1052" y="590"/>
                  <a:pt x="1051" y="587"/>
                  <a:pt x="1049" y="587"/>
                </a:cubicBezTo>
                <a:cubicBezTo>
                  <a:pt x="1048" y="588"/>
                  <a:pt x="1048" y="588"/>
                  <a:pt x="1048" y="588"/>
                </a:cubicBezTo>
                <a:cubicBezTo>
                  <a:pt x="1046" y="588"/>
                  <a:pt x="1046" y="588"/>
                  <a:pt x="1046" y="588"/>
                </a:cubicBezTo>
                <a:cubicBezTo>
                  <a:pt x="1046" y="588"/>
                  <a:pt x="1046" y="588"/>
                  <a:pt x="1046" y="588"/>
                </a:cubicBezTo>
                <a:close/>
                <a:moveTo>
                  <a:pt x="1060" y="584"/>
                </a:moveTo>
                <a:cubicBezTo>
                  <a:pt x="1057" y="585"/>
                  <a:pt x="1058" y="589"/>
                  <a:pt x="1061" y="588"/>
                </a:cubicBezTo>
                <a:cubicBezTo>
                  <a:pt x="1061" y="588"/>
                  <a:pt x="1061" y="588"/>
                  <a:pt x="1061" y="588"/>
                </a:cubicBezTo>
                <a:cubicBezTo>
                  <a:pt x="1063" y="587"/>
                  <a:pt x="1063" y="587"/>
                  <a:pt x="1063" y="587"/>
                </a:cubicBezTo>
                <a:cubicBezTo>
                  <a:pt x="1064" y="587"/>
                  <a:pt x="1064" y="587"/>
                  <a:pt x="1064" y="587"/>
                </a:cubicBezTo>
                <a:cubicBezTo>
                  <a:pt x="1066" y="586"/>
                  <a:pt x="1065" y="582"/>
                  <a:pt x="1063" y="583"/>
                </a:cubicBezTo>
                <a:cubicBezTo>
                  <a:pt x="1062" y="584"/>
                  <a:pt x="1062" y="584"/>
                  <a:pt x="1062" y="584"/>
                </a:cubicBezTo>
                <a:cubicBezTo>
                  <a:pt x="1060" y="584"/>
                  <a:pt x="1060" y="584"/>
                  <a:pt x="1060" y="584"/>
                </a:cubicBezTo>
                <a:cubicBezTo>
                  <a:pt x="1060" y="584"/>
                  <a:pt x="1060" y="584"/>
                  <a:pt x="1060" y="584"/>
                </a:cubicBezTo>
                <a:close/>
                <a:moveTo>
                  <a:pt x="1073" y="580"/>
                </a:moveTo>
                <a:cubicBezTo>
                  <a:pt x="1071" y="580"/>
                  <a:pt x="1072" y="584"/>
                  <a:pt x="1075" y="583"/>
                </a:cubicBezTo>
                <a:cubicBezTo>
                  <a:pt x="1076" y="583"/>
                  <a:pt x="1076" y="583"/>
                  <a:pt x="1076" y="583"/>
                </a:cubicBezTo>
                <a:cubicBezTo>
                  <a:pt x="1078" y="582"/>
                  <a:pt x="1078" y="582"/>
                  <a:pt x="1078" y="582"/>
                </a:cubicBezTo>
                <a:cubicBezTo>
                  <a:pt x="1080" y="581"/>
                  <a:pt x="1079" y="578"/>
                  <a:pt x="1077" y="579"/>
                </a:cubicBezTo>
                <a:cubicBezTo>
                  <a:pt x="1075" y="579"/>
                  <a:pt x="1075" y="579"/>
                  <a:pt x="1075" y="579"/>
                </a:cubicBezTo>
                <a:cubicBezTo>
                  <a:pt x="1073" y="580"/>
                  <a:pt x="1073" y="580"/>
                  <a:pt x="1073" y="580"/>
                </a:cubicBezTo>
                <a:close/>
                <a:moveTo>
                  <a:pt x="1087" y="575"/>
                </a:moveTo>
                <a:cubicBezTo>
                  <a:pt x="1085" y="575"/>
                  <a:pt x="1086" y="579"/>
                  <a:pt x="1088" y="578"/>
                </a:cubicBezTo>
                <a:cubicBezTo>
                  <a:pt x="1089" y="578"/>
                  <a:pt x="1089" y="578"/>
                  <a:pt x="1089" y="578"/>
                </a:cubicBezTo>
                <a:cubicBezTo>
                  <a:pt x="1091" y="577"/>
                  <a:pt x="1091" y="577"/>
                  <a:pt x="1091" y="577"/>
                </a:cubicBezTo>
                <a:cubicBezTo>
                  <a:pt x="1092" y="577"/>
                  <a:pt x="1092" y="577"/>
                  <a:pt x="1092" y="577"/>
                </a:cubicBezTo>
                <a:cubicBezTo>
                  <a:pt x="1094" y="576"/>
                  <a:pt x="1093" y="573"/>
                  <a:pt x="1090" y="573"/>
                </a:cubicBezTo>
                <a:cubicBezTo>
                  <a:pt x="1090" y="573"/>
                  <a:pt x="1090" y="573"/>
                  <a:pt x="1090" y="573"/>
                </a:cubicBezTo>
                <a:cubicBezTo>
                  <a:pt x="1088" y="574"/>
                  <a:pt x="1088" y="574"/>
                  <a:pt x="1088" y="574"/>
                </a:cubicBezTo>
                <a:cubicBezTo>
                  <a:pt x="1087" y="575"/>
                  <a:pt x="1087" y="575"/>
                  <a:pt x="1087" y="575"/>
                </a:cubicBezTo>
                <a:close/>
                <a:moveTo>
                  <a:pt x="1100" y="569"/>
                </a:moveTo>
                <a:cubicBezTo>
                  <a:pt x="1098" y="570"/>
                  <a:pt x="1100" y="573"/>
                  <a:pt x="1102" y="572"/>
                </a:cubicBezTo>
                <a:cubicBezTo>
                  <a:pt x="1102" y="572"/>
                  <a:pt x="1102" y="572"/>
                  <a:pt x="1102" y="572"/>
                </a:cubicBezTo>
                <a:cubicBezTo>
                  <a:pt x="1104" y="572"/>
                  <a:pt x="1104" y="572"/>
                  <a:pt x="1104" y="572"/>
                </a:cubicBezTo>
                <a:cubicBezTo>
                  <a:pt x="1105" y="571"/>
                  <a:pt x="1105" y="571"/>
                  <a:pt x="1105" y="571"/>
                </a:cubicBezTo>
                <a:cubicBezTo>
                  <a:pt x="1107" y="570"/>
                  <a:pt x="1106" y="567"/>
                  <a:pt x="1104" y="568"/>
                </a:cubicBezTo>
                <a:cubicBezTo>
                  <a:pt x="1102" y="568"/>
                  <a:pt x="1102" y="568"/>
                  <a:pt x="1102" y="568"/>
                </a:cubicBezTo>
                <a:cubicBezTo>
                  <a:pt x="1101" y="569"/>
                  <a:pt x="1101" y="569"/>
                  <a:pt x="1101" y="569"/>
                </a:cubicBezTo>
                <a:cubicBezTo>
                  <a:pt x="1100" y="569"/>
                  <a:pt x="1100" y="569"/>
                  <a:pt x="1100" y="569"/>
                </a:cubicBezTo>
                <a:close/>
                <a:moveTo>
                  <a:pt x="1114" y="563"/>
                </a:moveTo>
                <a:cubicBezTo>
                  <a:pt x="1111" y="564"/>
                  <a:pt x="1113" y="567"/>
                  <a:pt x="1115" y="566"/>
                </a:cubicBezTo>
                <a:cubicBezTo>
                  <a:pt x="1116" y="566"/>
                  <a:pt x="1116" y="566"/>
                  <a:pt x="1116" y="566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18" y="565"/>
                  <a:pt x="1118" y="565"/>
                  <a:pt x="1118" y="565"/>
                </a:cubicBezTo>
                <a:cubicBezTo>
                  <a:pt x="1121" y="564"/>
                  <a:pt x="1119" y="560"/>
                  <a:pt x="1117" y="561"/>
                </a:cubicBezTo>
                <a:cubicBezTo>
                  <a:pt x="1116" y="562"/>
                  <a:pt x="1116" y="562"/>
                  <a:pt x="1116" y="562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14" y="563"/>
                  <a:pt x="1114" y="563"/>
                  <a:pt x="1114" y="563"/>
                </a:cubicBezTo>
                <a:close/>
                <a:moveTo>
                  <a:pt x="1126" y="557"/>
                </a:moveTo>
                <a:cubicBezTo>
                  <a:pt x="1124" y="558"/>
                  <a:pt x="1126" y="561"/>
                  <a:pt x="1128" y="560"/>
                </a:cubicBezTo>
                <a:cubicBezTo>
                  <a:pt x="1128" y="560"/>
                  <a:pt x="1128" y="560"/>
                  <a:pt x="1128" y="560"/>
                </a:cubicBezTo>
                <a:cubicBezTo>
                  <a:pt x="1130" y="559"/>
                  <a:pt x="1130" y="559"/>
                  <a:pt x="1130" y="559"/>
                </a:cubicBezTo>
                <a:cubicBezTo>
                  <a:pt x="1131" y="558"/>
                  <a:pt x="1131" y="558"/>
                  <a:pt x="1131" y="558"/>
                </a:cubicBezTo>
                <a:cubicBezTo>
                  <a:pt x="1133" y="557"/>
                  <a:pt x="1132" y="554"/>
                  <a:pt x="1130" y="555"/>
                </a:cubicBezTo>
                <a:cubicBezTo>
                  <a:pt x="1128" y="556"/>
                  <a:pt x="1128" y="556"/>
                  <a:pt x="1128" y="556"/>
                </a:cubicBezTo>
                <a:cubicBezTo>
                  <a:pt x="1127" y="557"/>
                  <a:pt x="1127" y="557"/>
                  <a:pt x="1127" y="557"/>
                </a:cubicBezTo>
                <a:cubicBezTo>
                  <a:pt x="1126" y="557"/>
                  <a:pt x="1126" y="557"/>
                  <a:pt x="1126" y="557"/>
                </a:cubicBezTo>
                <a:close/>
                <a:moveTo>
                  <a:pt x="1139" y="549"/>
                </a:moveTo>
                <a:cubicBezTo>
                  <a:pt x="1137" y="550"/>
                  <a:pt x="1139" y="554"/>
                  <a:pt x="1141" y="553"/>
                </a:cubicBezTo>
                <a:cubicBezTo>
                  <a:pt x="1141" y="552"/>
                  <a:pt x="1141" y="552"/>
                  <a:pt x="1141" y="552"/>
                </a:cubicBezTo>
                <a:cubicBezTo>
                  <a:pt x="1143" y="551"/>
                  <a:pt x="1143" y="551"/>
                  <a:pt x="1143" y="551"/>
                </a:cubicBezTo>
                <a:cubicBezTo>
                  <a:pt x="1144" y="551"/>
                  <a:pt x="1144" y="551"/>
                  <a:pt x="1144" y="551"/>
                </a:cubicBezTo>
                <a:cubicBezTo>
                  <a:pt x="1146" y="550"/>
                  <a:pt x="1145" y="547"/>
                  <a:pt x="1142" y="548"/>
                </a:cubicBezTo>
                <a:cubicBezTo>
                  <a:pt x="1141" y="548"/>
                  <a:pt x="1141" y="548"/>
                  <a:pt x="1141" y="548"/>
                </a:cubicBezTo>
                <a:cubicBezTo>
                  <a:pt x="1140" y="549"/>
                  <a:pt x="1140" y="549"/>
                  <a:pt x="1140" y="549"/>
                </a:cubicBezTo>
                <a:cubicBezTo>
                  <a:pt x="1139" y="549"/>
                  <a:pt x="1139" y="549"/>
                  <a:pt x="1139" y="549"/>
                </a:cubicBezTo>
                <a:close/>
                <a:moveTo>
                  <a:pt x="1152" y="542"/>
                </a:moveTo>
                <a:cubicBezTo>
                  <a:pt x="1150" y="543"/>
                  <a:pt x="1151" y="546"/>
                  <a:pt x="1154" y="545"/>
                </a:cubicBezTo>
                <a:cubicBezTo>
                  <a:pt x="1154" y="545"/>
                  <a:pt x="1154" y="545"/>
                  <a:pt x="1154" y="545"/>
                </a:cubicBezTo>
                <a:cubicBezTo>
                  <a:pt x="1156" y="544"/>
                  <a:pt x="1156" y="544"/>
                  <a:pt x="1156" y="544"/>
                </a:cubicBezTo>
                <a:cubicBezTo>
                  <a:pt x="1157" y="543"/>
                  <a:pt x="1157" y="543"/>
                  <a:pt x="1157" y="543"/>
                </a:cubicBezTo>
                <a:cubicBezTo>
                  <a:pt x="1159" y="541"/>
                  <a:pt x="1156" y="539"/>
                  <a:pt x="1155" y="540"/>
                </a:cubicBezTo>
                <a:cubicBezTo>
                  <a:pt x="1154" y="541"/>
                  <a:pt x="1154" y="541"/>
                  <a:pt x="1154" y="541"/>
                </a:cubicBezTo>
                <a:cubicBezTo>
                  <a:pt x="1152" y="542"/>
                  <a:pt x="1152" y="542"/>
                  <a:pt x="1152" y="542"/>
                </a:cubicBezTo>
                <a:cubicBezTo>
                  <a:pt x="1152" y="542"/>
                  <a:pt x="1152" y="542"/>
                  <a:pt x="1152" y="542"/>
                </a:cubicBezTo>
                <a:close/>
                <a:moveTo>
                  <a:pt x="1164" y="534"/>
                </a:moveTo>
                <a:cubicBezTo>
                  <a:pt x="1162" y="535"/>
                  <a:pt x="1164" y="538"/>
                  <a:pt x="1166" y="537"/>
                </a:cubicBezTo>
                <a:cubicBezTo>
                  <a:pt x="1166" y="537"/>
                  <a:pt x="1166" y="537"/>
                  <a:pt x="1166" y="537"/>
                </a:cubicBezTo>
                <a:cubicBezTo>
                  <a:pt x="1167" y="535"/>
                  <a:pt x="1167" y="535"/>
                  <a:pt x="1167" y="535"/>
                </a:cubicBezTo>
                <a:cubicBezTo>
                  <a:pt x="1169" y="535"/>
                  <a:pt x="1169" y="535"/>
                  <a:pt x="1169" y="535"/>
                </a:cubicBezTo>
                <a:cubicBezTo>
                  <a:pt x="1171" y="533"/>
                  <a:pt x="1168" y="530"/>
                  <a:pt x="1166" y="532"/>
                </a:cubicBezTo>
                <a:cubicBezTo>
                  <a:pt x="1165" y="533"/>
                  <a:pt x="1165" y="533"/>
                  <a:pt x="1165" y="533"/>
                </a:cubicBezTo>
                <a:cubicBezTo>
                  <a:pt x="1164" y="534"/>
                  <a:pt x="1164" y="534"/>
                  <a:pt x="1164" y="534"/>
                </a:cubicBezTo>
                <a:cubicBezTo>
                  <a:pt x="1164" y="534"/>
                  <a:pt x="1164" y="534"/>
                  <a:pt x="1164" y="534"/>
                </a:cubicBezTo>
                <a:close/>
                <a:moveTo>
                  <a:pt x="1175" y="525"/>
                </a:moveTo>
                <a:cubicBezTo>
                  <a:pt x="1173" y="527"/>
                  <a:pt x="1176" y="529"/>
                  <a:pt x="1177" y="528"/>
                </a:cubicBezTo>
                <a:cubicBezTo>
                  <a:pt x="1179" y="527"/>
                  <a:pt x="1179" y="527"/>
                  <a:pt x="1179" y="527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0" y="526"/>
                  <a:pt x="1180" y="526"/>
                  <a:pt x="1180" y="526"/>
                </a:cubicBezTo>
                <a:cubicBezTo>
                  <a:pt x="1182" y="524"/>
                  <a:pt x="1180" y="521"/>
                  <a:pt x="1178" y="523"/>
                </a:cubicBezTo>
                <a:cubicBezTo>
                  <a:pt x="1178" y="523"/>
                  <a:pt x="1178" y="523"/>
                  <a:pt x="1178" y="523"/>
                </a:cubicBezTo>
                <a:cubicBezTo>
                  <a:pt x="1176" y="524"/>
                  <a:pt x="1176" y="524"/>
                  <a:pt x="1176" y="524"/>
                </a:cubicBezTo>
                <a:cubicBezTo>
                  <a:pt x="1175" y="525"/>
                  <a:pt x="1175" y="525"/>
                  <a:pt x="1175" y="525"/>
                </a:cubicBezTo>
                <a:close/>
                <a:moveTo>
                  <a:pt x="1186" y="516"/>
                </a:moveTo>
                <a:cubicBezTo>
                  <a:pt x="1184" y="517"/>
                  <a:pt x="1187" y="520"/>
                  <a:pt x="1189" y="518"/>
                </a:cubicBezTo>
                <a:cubicBezTo>
                  <a:pt x="1189" y="518"/>
                  <a:pt x="1189" y="518"/>
                  <a:pt x="1189" y="518"/>
                </a:cubicBezTo>
                <a:cubicBezTo>
                  <a:pt x="1190" y="517"/>
                  <a:pt x="1190" y="517"/>
                  <a:pt x="1190" y="517"/>
                </a:cubicBezTo>
                <a:cubicBezTo>
                  <a:pt x="1191" y="516"/>
                  <a:pt x="1191" y="516"/>
                  <a:pt x="1191" y="516"/>
                </a:cubicBezTo>
                <a:cubicBezTo>
                  <a:pt x="1193" y="515"/>
                  <a:pt x="1191" y="512"/>
                  <a:pt x="1189" y="513"/>
                </a:cubicBezTo>
                <a:cubicBezTo>
                  <a:pt x="1188" y="514"/>
                  <a:pt x="1188" y="514"/>
                  <a:pt x="1188" y="514"/>
                </a:cubicBezTo>
                <a:cubicBezTo>
                  <a:pt x="1187" y="515"/>
                  <a:pt x="1187" y="515"/>
                  <a:pt x="1187" y="515"/>
                </a:cubicBezTo>
                <a:cubicBezTo>
                  <a:pt x="1186" y="516"/>
                  <a:pt x="1186" y="516"/>
                  <a:pt x="1186" y="516"/>
                </a:cubicBezTo>
                <a:close/>
                <a:moveTo>
                  <a:pt x="1197" y="506"/>
                </a:moveTo>
                <a:cubicBezTo>
                  <a:pt x="1195" y="507"/>
                  <a:pt x="1198" y="510"/>
                  <a:pt x="1199" y="508"/>
                </a:cubicBezTo>
                <a:cubicBezTo>
                  <a:pt x="1200" y="508"/>
                  <a:pt x="1200" y="508"/>
                  <a:pt x="1200" y="508"/>
                </a:cubicBezTo>
                <a:cubicBezTo>
                  <a:pt x="1201" y="507"/>
                  <a:pt x="1201" y="507"/>
                  <a:pt x="1201" y="507"/>
                </a:cubicBezTo>
                <a:cubicBezTo>
                  <a:pt x="1202" y="506"/>
                  <a:pt x="1202" y="506"/>
                  <a:pt x="1202" y="506"/>
                </a:cubicBezTo>
                <a:cubicBezTo>
                  <a:pt x="1203" y="504"/>
                  <a:pt x="1201" y="501"/>
                  <a:pt x="1199" y="503"/>
                </a:cubicBezTo>
                <a:cubicBezTo>
                  <a:pt x="1198" y="504"/>
                  <a:pt x="1198" y="504"/>
                  <a:pt x="1198" y="504"/>
                </a:cubicBezTo>
                <a:cubicBezTo>
                  <a:pt x="1197" y="505"/>
                  <a:pt x="1197" y="505"/>
                  <a:pt x="1197" y="505"/>
                </a:cubicBezTo>
                <a:cubicBezTo>
                  <a:pt x="1197" y="506"/>
                  <a:pt x="1197" y="506"/>
                  <a:pt x="1197" y="506"/>
                </a:cubicBezTo>
                <a:close/>
                <a:moveTo>
                  <a:pt x="1207" y="495"/>
                </a:moveTo>
                <a:cubicBezTo>
                  <a:pt x="1205" y="497"/>
                  <a:pt x="1208" y="499"/>
                  <a:pt x="1209" y="498"/>
                </a:cubicBezTo>
                <a:cubicBezTo>
                  <a:pt x="1210" y="497"/>
                  <a:pt x="1210" y="497"/>
                  <a:pt x="1210" y="497"/>
                </a:cubicBezTo>
                <a:cubicBezTo>
                  <a:pt x="1211" y="496"/>
                  <a:pt x="1211" y="496"/>
                  <a:pt x="1211" y="496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2" y="495"/>
                  <a:pt x="1212" y="495"/>
                  <a:pt x="1212" y="495"/>
                </a:cubicBezTo>
                <a:cubicBezTo>
                  <a:pt x="1213" y="493"/>
                  <a:pt x="1210" y="491"/>
                  <a:pt x="1209" y="492"/>
                </a:cubicBezTo>
                <a:cubicBezTo>
                  <a:pt x="1209" y="492"/>
                  <a:pt x="1209" y="492"/>
                  <a:pt x="1209" y="492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7" y="495"/>
                  <a:pt x="1207" y="495"/>
                  <a:pt x="1207" y="495"/>
                </a:cubicBezTo>
                <a:cubicBezTo>
                  <a:pt x="1207" y="495"/>
                  <a:pt x="1207" y="495"/>
                  <a:pt x="1207" y="495"/>
                </a:cubicBezTo>
                <a:close/>
                <a:moveTo>
                  <a:pt x="1215" y="484"/>
                </a:moveTo>
                <a:cubicBezTo>
                  <a:pt x="1214" y="486"/>
                  <a:pt x="1217" y="488"/>
                  <a:pt x="1218" y="486"/>
                </a:cubicBezTo>
                <a:cubicBezTo>
                  <a:pt x="1219" y="485"/>
                  <a:pt x="1219" y="485"/>
                  <a:pt x="1219" y="485"/>
                </a:cubicBezTo>
                <a:cubicBezTo>
                  <a:pt x="1220" y="484"/>
                  <a:pt x="1220" y="484"/>
                  <a:pt x="1220" y="484"/>
                </a:cubicBezTo>
                <a:cubicBezTo>
                  <a:pt x="1221" y="483"/>
                  <a:pt x="1221" y="483"/>
                  <a:pt x="1221" y="483"/>
                </a:cubicBezTo>
                <a:cubicBezTo>
                  <a:pt x="1222" y="481"/>
                  <a:pt x="1219" y="479"/>
                  <a:pt x="1218" y="481"/>
                </a:cubicBezTo>
                <a:cubicBezTo>
                  <a:pt x="1217" y="482"/>
                  <a:pt x="1217" y="482"/>
                  <a:pt x="1217" y="482"/>
                </a:cubicBezTo>
                <a:cubicBezTo>
                  <a:pt x="1216" y="483"/>
                  <a:pt x="1216" y="483"/>
                  <a:pt x="1216" y="483"/>
                </a:cubicBezTo>
                <a:cubicBezTo>
                  <a:pt x="1215" y="484"/>
                  <a:pt x="1215" y="484"/>
                  <a:pt x="1215" y="484"/>
                </a:cubicBezTo>
                <a:close/>
                <a:moveTo>
                  <a:pt x="1223" y="472"/>
                </a:moveTo>
                <a:cubicBezTo>
                  <a:pt x="1222" y="474"/>
                  <a:pt x="1226" y="476"/>
                  <a:pt x="1227" y="474"/>
                </a:cubicBezTo>
                <a:cubicBezTo>
                  <a:pt x="1227" y="473"/>
                  <a:pt x="1227" y="473"/>
                  <a:pt x="1227" y="473"/>
                </a:cubicBezTo>
                <a:cubicBezTo>
                  <a:pt x="1228" y="471"/>
                  <a:pt x="1228" y="471"/>
                  <a:pt x="1228" y="471"/>
                </a:cubicBezTo>
                <a:cubicBezTo>
                  <a:pt x="1228" y="470"/>
                  <a:pt x="1228" y="470"/>
                  <a:pt x="1228" y="470"/>
                </a:cubicBezTo>
                <a:cubicBezTo>
                  <a:pt x="1229" y="468"/>
                  <a:pt x="1226" y="467"/>
                  <a:pt x="1225" y="469"/>
                </a:cubicBezTo>
                <a:cubicBezTo>
                  <a:pt x="1225" y="470"/>
                  <a:pt x="1225" y="470"/>
                  <a:pt x="1225" y="470"/>
                </a:cubicBezTo>
                <a:cubicBezTo>
                  <a:pt x="1224" y="471"/>
                  <a:pt x="1224" y="471"/>
                  <a:pt x="1224" y="471"/>
                </a:cubicBezTo>
                <a:cubicBezTo>
                  <a:pt x="1223" y="472"/>
                  <a:pt x="1223" y="472"/>
                  <a:pt x="1223" y="472"/>
                </a:cubicBezTo>
                <a:close/>
                <a:moveTo>
                  <a:pt x="1230" y="459"/>
                </a:moveTo>
                <a:cubicBezTo>
                  <a:pt x="1229" y="461"/>
                  <a:pt x="1232" y="463"/>
                  <a:pt x="1233" y="461"/>
                </a:cubicBezTo>
                <a:cubicBezTo>
                  <a:pt x="1234" y="460"/>
                  <a:pt x="1234" y="460"/>
                  <a:pt x="1234" y="460"/>
                </a:cubicBezTo>
                <a:cubicBezTo>
                  <a:pt x="1234" y="459"/>
                  <a:pt x="1234" y="459"/>
                  <a:pt x="1234" y="459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5" y="457"/>
                  <a:pt x="1235" y="457"/>
                  <a:pt x="1235" y="457"/>
                </a:cubicBezTo>
                <a:cubicBezTo>
                  <a:pt x="1236" y="455"/>
                  <a:pt x="1232" y="454"/>
                  <a:pt x="1232" y="456"/>
                </a:cubicBezTo>
                <a:cubicBezTo>
                  <a:pt x="1231" y="456"/>
                  <a:pt x="1231" y="456"/>
                  <a:pt x="1231" y="456"/>
                </a:cubicBezTo>
                <a:cubicBezTo>
                  <a:pt x="1231" y="457"/>
                  <a:pt x="1231" y="457"/>
                  <a:pt x="1231" y="457"/>
                </a:cubicBezTo>
                <a:cubicBezTo>
                  <a:pt x="1230" y="458"/>
                  <a:pt x="1230" y="458"/>
                  <a:pt x="1230" y="458"/>
                </a:cubicBezTo>
                <a:cubicBezTo>
                  <a:pt x="1230" y="459"/>
                  <a:pt x="1230" y="459"/>
                  <a:pt x="1230" y="459"/>
                </a:cubicBezTo>
                <a:close/>
                <a:moveTo>
                  <a:pt x="1235" y="446"/>
                </a:moveTo>
                <a:cubicBezTo>
                  <a:pt x="1234" y="448"/>
                  <a:pt x="1238" y="449"/>
                  <a:pt x="1239" y="447"/>
                </a:cubicBezTo>
                <a:cubicBezTo>
                  <a:pt x="1239" y="446"/>
                  <a:pt x="1239" y="446"/>
                  <a:pt x="1239" y="446"/>
                </a:cubicBezTo>
                <a:cubicBezTo>
                  <a:pt x="1239" y="444"/>
                  <a:pt x="1239" y="444"/>
                  <a:pt x="1239" y="444"/>
                </a:cubicBezTo>
                <a:cubicBezTo>
                  <a:pt x="1240" y="443"/>
                  <a:pt x="1240" y="443"/>
                  <a:pt x="1240" y="443"/>
                </a:cubicBezTo>
                <a:cubicBezTo>
                  <a:pt x="1240" y="441"/>
                  <a:pt x="1237" y="440"/>
                  <a:pt x="1236" y="442"/>
                </a:cubicBezTo>
                <a:cubicBezTo>
                  <a:pt x="1236" y="443"/>
                  <a:pt x="1236" y="443"/>
                  <a:pt x="1236" y="443"/>
                </a:cubicBezTo>
                <a:cubicBezTo>
                  <a:pt x="1236" y="445"/>
                  <a:pt x="1236" y="445"/>
                  <a:pt x="1236" y="445"/>
                </a:cubicBezTo>
                <a:cubicBezTo>
                  <a:pt x="1235" y="446"/>
                  <a:pt x="1235" y="446"/>
                  <a:pt x="1235" y="446"/>
                </a:cubicBezTo>
                <a:close/>
                <a:moveTo>
                  <a:pt x="582" y="578"/>
                </a:moveTo>
                <a:cubicBezTo>
                  <a:pt x="580" y="578"/>
                  <a:pt x="580" y="575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2" y="574"/>
                  <a:pt x="582" y="574"/>
                  <a:pt x="582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3" y="574"/>
                  <a:pt x="583" y="574"/>
                  <a:pt x="583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4" y="574"/>
                  <a:pt x="584" y="574"/>
                  <a:pt x="584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5" y="574"/>
                  <a:pt x="585" y="574"/>
                  <a:pt x="585" y="574"/>
                </a:cubicBezTo>
                <a:cubicBezTo>
                  <a:pt x="586" y="574"/>
                  <a:pt x="586" y="574"/>
                  <a:pt x="586" y="574"/>
                </a:cubicBezTo>
                <a:cubicBezTo>
                  <a:pt x="588" y="574"/>
                  <a:pt x="588" y="577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6" y="578"/>
                  <a:pt x="586" y="578"/>
                  <a:pt x="586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5" y="578"/>
                  <a:pt x="585" y="578"/>
                  <a:pt x="585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4" y="578"/>
                  <a:pt x="584" y="578"/>
                  <a:pt x="584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3" y="578"/>
                  <a:pt x="583" y="578"/>
                  <a:pt x="583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ubicBezTo>
                  <a:pt x="582" y="578"/>
                  <a:pt x="582" y="578"/>
                  <a:pt x="582" y="578"/>
                </a:cubicBezTo>
                <a:close/>
                <a:moveTo>
                  <a:pt x="802" y="574"/>
                </a:moveTo>
                <a:cubicBezTo>
                  <a:pt x="804" y="575"/>
                  <a:pt x="804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2" y="578"/>
                  <a:pt x="802" y="578"/>
                  <a:pt x="802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1" y="578"/>
                  <a:pt x="801" y="578"/>
                  <a:pt x="801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800" y="578"/>
                  <a:pt x="800" y="578"/>
                  <a:pt x="800" y="578"/>
                </a:cubicBezTo>
                <a:cubicBezTo>
                  <a:pt x="798" y="577"/>
                  <a:pt x="799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1" y="574"/>
                  <a:pt x="801" y="574"/>
                  <a:pt x="801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ubicBezTo>
                  <a:pt x="802" y="574"/>
                  <a:pt x="802" y="574"/>
                  <a:pt x="802" y="574"/>
                </a:cubicBezTo>
                <a:close/>
                <a:moveTo>
                  <a:pt x="790" y="573"/>
                </a:moveTo>
                <a:cubicBezTo>
                  <a:pt x="792" y="573"/>
                  <a:pt x="792" y="577"/>
                  <a:pt x="789" y="577"/>
                </a:cubicBezTo>
                <a:cubicBezTo>
                  <a:pt x="789" y="577"/>
                  <a:pt x="789" y="577"/>
                  <a:pt x="789" y="577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9" y="576"/>
                  <a:pt x="789" y="576"/>
                  <a:pt x="789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8" y="576"/>
                  <a:pt x="788" y="576"/>
                  <a:pt x="788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7" y="576"/>
                  <a:pt x="787" y="576"/>
                  <a:pt x="787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6" y="576"/>
                  <a:pt x="786" y="576"/>
                  <a:pt x="786" y="576"/>
                </a:cubicBezTo>
                <a:cubicBezTo>
                  <a:pt x="783" y="576"/>
                  <a:pt x="784" y="572"/>
                  <a:pt x="786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2"/>
                  <a:pt x="787" y="572"/>
                  <a:pt x="787" y="572"/>
                </a:cubicBezTo>
                <a:cubicBezTo>
                  <a:pt x="787" y="573"/>
                  <a:pt x="787" y="573"/>
                  <a:pt x="787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8" y="573"/>
                  <a:pt x="788" y="573"/>
                  <a:pt x="788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89" y="573"/>
                  <a:pt x="789" y="573"/>
                  <a:pt x="789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ubicBezTo>
                  <a:pt x="790" y="573"/>
                  <a:pt x="790" y="573"/>
                  <a:pt x="790" y="573"/>
                </a:cubicBezTo>
                <a:close/>
                <a:moveTo>
                  <a:pt x="776" y="571"/>
                </a:moveTo>
                <a:cubicBezTo>
                  <a:pt x="778" y="571"/>
                  <a:pt x="777" y="575"/>
                  <a:pt x="775" y="574"/>
                </a:cubicBezTo>
                <a:cubicBezTo>
                  <a:pt x="775" y="574"/>
                  <a:pt x="775" y="574"/>
                  <a:pt x="775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4" y="574"/>
                  <a:pt x="774" y="574"/>
                  <a:pt x="774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3" y="574"/>
                  <a:pt x="773" y="574"/>
                  <a:pt x="773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2" y="574"/>
                  <a:pt x="772" y="574"/>
                  <a:pt x="772" y="574"/>
                </a:cubicBezTo>
                <a:cubicBezTo>
                  <a:pt x="771" y="573"/>
                  <a:pt x="771" y="573"/>
                  <a:pt x="771" y="573"/>
                </a:cubicBezTo>
                <a:cubicBezTo>
                  <a:pt x="769" y="573"/>
                  <a:pt x="770" y="569"/>
                  <a:pt x="772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3" y="570"/>
                  <a:pt x="773" y="570"/>
                  <a:pt x="773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4" y="570"/>
                  <a:pt x="774" y="570"/>
                  <a:pt x="774" y="570"/>
                </a:cubicBezTo>
                <a:cubicBezTo>
                  <a:pt x="775" y="570"/>
                  <a:pt x="775" y="570"/>
                  <a:pt x="775" y="570"/>
                </a:cubicBezTo>
                <a:cubicBezTo>
                  <a:pt x="775" y="571"/>
                  <a:pt x="775" y="571"/>
                  <a:pt x="775" y="571"/>
                </a:cubicBezTo>
                <a:cubicBezTo>
                  <a:pt x="776" y="571"/>
                  <a:pt x="776" y="571"/>
                  <a:pt x="776" y="571"/>
                </a:cubicBezTo>
                <a:close/>
                <a:moveTo>
                  <a:pt x="761" y="568"/>
                </a:moveTo>
                <a:cubicBezTo>
                  <a:pt x="764" y="568"/>
                  <a:pt x="763" y="572"/>
                  <a:pt x="761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60" y="571"/>
                  <a:pt x="760" y="571"/>
                  <a:pt x="760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9" y="571"/>
                  <a:pt x="759" y="571"/>
                  <a:pt x="759" y="571"/>
                </a:cubicBezTo>
                <a:cubicBezTo>
                  <a:pt x="758" y="571"/>
                  <a:pt x="758" y="571"/>
                  <a:pt x="758" y="571"/>
                </a:cubicBezTo>
                <a:cubicBezTo>
                  <a:pt x="758" y="570"/>
                  <a:pt x="758" y="570"/>
                  <a:pt x="758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7" y="570"/>
                  <a:pt x="757" y="570"/>
                  <a:pt x="757" y="570"/>
                </a:cubicBezTo>
                <a:cubicBezTo>
                  <a:pt x="755" y="570"/>
                  <a:pt x="756" y="566"/>
                  <a:pt x="758" y="567"/>
                </a:cubicBezTo>
                <a:cubicBezTo>
                  <a:pt x="758" y="567"/>
                  <a:pt x="758" y="567"/>
                  <a:pt x="758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59" y="567"/>
                  <a:pt x="759" y="567"/>
                  <a:pt x="759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0" y="567"/>
                  <a:pt x="760" y="567"/>
                  <a:pt x="760" y="567"/>
                </a:cubicBezTo>
                <a:cubicBezTo>
                  <a:pt x="761" y="567"/>
                  <a:pt x="761" y="567"/>
                  <a:pt x="761" y="567"/>
                </a:cubicBezTo>
                <a:cubicBezTo>
                  <a:pt x="761" y="568"/>
                  <a:pt x="761" y="568"/>
                  <a:pt x="761" y="568"/>
                </a:cubicBezTo>
                <a:cubicBezTo>
                  <a:pt x="761" y="568"/>
                  <a:pt x="761" y="568"/>
                  <a:pt x="761" y="568"/>
                </a:cubicBezTo>
                <a:close/>
                <a:moveTo>
                  <a:pt x="747" y="564"/>
                </a:moveTo>
                <a:cubicBezTo>
                  <a:pt x="750" y="565"/>
                  <a:pt x="749" y="568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6" y="567"/>
                  <a:pt x="746" y="567"/>
                  <a:pt x="746" y="567"/>
                </a:cubicBezTo>
                <a:cubicBezTo>
                  <a:pt x="745" y="567"/>
                  <a:pt x="745" y="567"/>
                  <a:pt x="745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4" y="567"/>
                  <a:pt x="744" y="567"/>
                  <a:pt x="744" y="567"/>
                </a:cubicBezTo>
                <a:cubicBezTo>
                  <a:pt x="743" y="567"/>
                  <a:pt x="743" y="567"/>
                  <a:pt x="743" y="567"/>
                </a:cubicBezTo>
                <a:cubicBezTo>
                  <a:pt x="743" y="566"/>
                  <a:pt x="743" y="566"/>
                  <a:pt x="743" y="566"/>
                </a:cubicBezTo>
                <a:cubicBezTo>
                  <a:pt x="741" y="566"/>
                  <a:pt x="742" y="562"/>
                  <a:pt x="744" y="563"/>
                </a:cubicBezTo>
                <a:cubicBezTo>
                  <a:pt x="744" y="563"/>
                  <a:pt x="744" y="563"/>
                  <a:pt x="744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5" y="563"/>
                  <a:pt x="745" y="563"/>
                  <a:pt x="745" y="563"/>
                </a:cubicBezTo>
                <a:cubicBezTo>
                  <a:pt x="746" y="564"/>
                  <a:pt x="746" y="564"/>
                  <a:pt x="746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ubicBezTo>
                  <a:pt x="747" y="564"/>
                  <a:pt x="747" y="564"/>
                  <a:pt x="747" y="564"/>
                </a:cubicBezTo>
                <a:close/>
                <a:moveTo>
                  <a:pt x="734" y="560"/>
                </a:moveTo>
                <a:cubicBezTo>
                  <a:pt x="736" y="560"/>
                  <a:pt x="735" y="564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2" y="563"/>
                  <a:pt x="732" y="563"/>
                  <a:pt x="732" y="563"/>
                </a:cubicBezTo>
                <a:cubicBezTo>
                  <a:pt x="731" y="562"/>
                  <a:pt x="731" y="562"/>
                  <a:pt x="731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30" y="562"/>
                  <a:pt x="730" y="562"/>
                  <a:pt x="730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9" y="562"/>
                  <a:pt x="729" y="562"/>
                  <a:pt x="729" y="562"/>
                </a:cubicBezTo>
                <a:cubicBezTo>
                  <a:pt x="727" y="561"/>
                  <a:pt x="728" y="558"/>
                  <a:pt x="730" y="558"/>
                </a:cubicBezTo>
                <a:cubicBezTo>
                  <a:pt x="731" y="558"/>
                  <a:pt x="731" y="558"/>
                  <a:pt x="731" y="558"/>
                </a:cubicBezTo>
                <a:cubicBezTo>
                  <a:pt x="731" y="559"/>
                  <a:pt x="731" y="559"/>
                  <a:pt x="731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2" y="559"/>
                  <a:pt x="732" y="559"/>
                  <a:pt x="732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3" y="559"/>
                  <a:pt x="733" y="559"/>
                  <a:pt x="733" y="559"/>
                </a:cubicBezTo>
                <a:cubicBezTo>
                  <a:pt x="734" y="560"/>
                  <a:pt x="734" y="560"/>
                  <a:pt x="734" y="560"/>
                </a:cubicBezTo>
                <a:close/>
                <a:moveTo>
                  <a:pt x="720" y="554"/>
                </a:moveTo>
                <a:cubicBezTo>
                  <a:pt x="722" y="555"/>
                  <a:pt x="721" y="558"/>
                  <a:pt x="719" y="557"/>
                </a:cubicBezTo>
                <a:cubicBezTo>
                  <a:pt x="719" y="557"/>
                  <a:pt x="719" y="557"/>
                  <a:pt x="719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7"/>
                  <a:pt x="717" y="557"/>
                  <a:pt x="717" y="557"/>
                </a:cubicBezTo>
                <a:cubicBezTo>
                  <a:pt x="717" y="556"/>
                  <a:pt x="717" y="556"/>
                  <a:pt x="717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6" y="556"/>
                  <a:pt x="716" y="556"/>
                  <a:pt x="716" y="556"/>
                </a:cubicBezTo>
                <a:cubicBezTo>
                  <a:pt x="715" y="556"/>
                  <a:pt x="715" y="556"/>
                  <a:pt x="715" y="556"/>
                </a:cubicBezTo>
                <a:cubicBezTo>
                  <a:pt x="713" y="555"/>
                  <a:pt x="715" y="551"/>
                  <a:pt x="717" y="552"/>
                </a:cubicBezTo>
                <a:cubicBezTo>
                  <a:pt x="717" y="553"/>
                  <a:pt x="717" y="553"/>
                  <a:pt x="717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8" y="553"/>
                  <a:pt x="718" y="553"/>
                  <a:pt x="718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19" y="553"/>
                  <a:pt x="719" y="553"/>
                  <a:pt x="719" y="553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ubicBezTo>
                  <a:pt x="720" y="554"/>
                  <a:pt x="720" y="554"/>
                  <a:pt x="720" y="554"/>
                </a:cubicBezTo>
                <a:close/>
                <a:moveTo>
                  <a:pt x="708" y="547"/>
                </a:moveTo>
                <a:cubicBezTo>
                  <a:pt x="710" y="549"/>
                  <a:pt x="708" y="551"/>
                  <a:pt x="706" y="550"/>
                </a:cubicBezTo>
                <a:cubicBezTo>
                  <a:pt x="706" y="550"/>
                  <a:pt x="706" y="550"/>
                  <a:pt x="706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5" y="550"/>
                  <a:pt x="705" y="550"/>
                  <a:pt x="705" y="550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3" y="548"/>
                  <a:pt x="703" y="548"/>
                  <a:pt x="703" y="548"/>
                </a:cubicBezTo>
                <a:cubicBezTo>
                  <a:pt x="701" y="547"/>
                  <a:pt x="703" y="544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5" y="545"/>
                  <a:pt x="705" y="545"/>
                  <a:pt x="705" y="545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6" y="546"/>
                  <a:pt x="706" y="546"/>
                  <a:pt x="706" y="546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8" y="547"/>
                  <a:pt x="708" y="547"/>
                  <a:pt x="708" y="547"/>
                </a:cubicBezTo>
                <a:cubicBezTo>
                  <a:pt x="708" y="547"/>
                  <a:pt x="708" y="547"/>
                  <a:pt x="708" y="547"/>
                </a:cubicBezTo>
                <a:close/>
                <a:moveTo>
                  <a:pt x="697" y="538"/>
                </a:moveTo>
                <a:cubicBezTo>
                  <a:pt x="698" y="540"/>
                  <a:pt x="696" y="543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93" y="541"/>
                  <a:pt x="693" y="541"/>
                  <a:pt x="693" y="541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3" y="540"/>
                  <a:pt x="693" y="540"/>
                  <a:pt x="693" y="540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39"/>
                  <a:pt x="692" y="539"/>
                  <a:pt x="692" y="539"/>
                </a:cubicBezTo>
                <a:cubicBezTo>
                  <a:pt x="692" y="540"/>
                  <a:pt x="692" y="540"/>
                  <a:pt x="692" y="540"/>
                </a:cubicBezTo>
                <a:cubicBezTo>
                  <a:pt x="690" y="541"/>
                  <a:pt x="688" y="538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89" y="537"/>
                  <a:pt x="689" y="537"/>
                  <a:pt x="689" y="537"/>
                </a:cubicBezTo>
                <a:cubicBezTo>
                  <a:pt x="690" y="537"/>
                  <a:pt x="690" y="537"/>
                  <a:pt x="690" y="537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0" y="536"/>
                  <a:pt x="690" y="536"/>
                  <a:pt x="690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6"/>
                  <a:pt x="691" y="536"/>
                  <a:pt x="691" y="536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1" y="535"/>
                  <a:pt x="691" y="535"/>
                  <a:pt x="691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5"/>
                  <a:pt x="692" y="535"/>
                  <a:pt x="692" y="535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2" y="534"/>
                  <a:pt x="692" y="534"/>
                  <a:pt x="692" y="534"/>
                </a:cubicBezTo>
                <a:cubicBezTo>
                  <a:pt x="694" y="533"/>
                  <a:pt x="696" y="535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5" y="537"/>
                  <a:pt x="695" y="537"/>
                  <a:pt x="695" y="537"/>
                </a:cubicBezTo>
                <a:cubicBezTo>
                  <a:pt x="696" y="537"/>
                  <a:pt x="696" y="537"/>
                  <a:pt x="696" y="537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6" y="538"/>
                  <a:pt x="696" y="538"/>
                  <a:pt x="696" y="538"/>
                </a:cubicBezTo>
                <a:cubicBezTo>
                  <a:pt x="697" y="538"/>
                  <a:pt x="697" y="538"/>
                  <a:pt x="697" y="538"/>
                </a:cubicBezTo>
                <a:close/>
                <a:moveTo>
                  <a:pt x="686" y="528"/>
                </a:moveTo>
                <a:cubicBezTo>
                  <a:pt x="688" y="530"/>
                  <a:pt x="685" y="532"/>
                  <a:pt x="684" y="531"/>
                </a:cubicBezTo>
                <a:cubicBezTo>
                  <a:pt x="683" y="531"/>
                  <a:pt x="683" y="531"/>
                  <a:pt x="683" y="531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9"/>
                  <a:pt x="682" y="529"/>
                  <a:pt x="682" y="529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2" y="528"/>
                  <a:pt x="682" y="528"/>
                  <a:pt x="682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1" y="528"/>
                  <a:pt x="681" y="528"/>
                  <a:pt x="681" y="528"/>
                </a:cubicBezTo>
                <a:cubicBezTo>
                  <a:pt x="680" y="526"/>
                  <a:pt x="683" y="524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4" y="526"/>
                  <a:pt x="684" y="526"/>
                  <a:pt x="684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6"/>
                  <a:pt x="685" y="526"/>
                  <a:pt x="685" y="526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5" y="527"/>
                  <a:pt x="685" y="527"/>
                  <a:pt x="685" y="527"/>
                </a:cubicBezTo>
                <a:cubicBezTo>
                  <a:pt x="686" y="527"/>
                  <a:pt x="686" y="527"/>
                  <a:pt x="686" y="527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ubicBezTo>
                  <a:pt x="686" y="528"/>
                  <a:pt x="686" y="528"/>
                  <a:pt x="686" y="528"/>
                </a:cubicBezTo>
                <a:close/>
                <a:moveTo>
                  <a:pt x="679" y="517"/>
                </a:moveTo>
                <a:cubicBezTo>
                  <a:pt x="679" y="519"/>
                  <a:pt x="676" y="520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8"/>
                  <a:pt x="675" y="518"/>
                  <a:pt x="675" y="518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7"/>
                  <a:pt x="675" y="517"/>
                  <a:pt x="675" y="517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5" y="516"/>
                  <a:pt x="675" y="516"/>
                  <a:pt x="675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6"/>
                  <a:pt x="674" y="516"/>
                  <a:pt x="674" y="516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5"/>
                  <a:pt x="674" y="515"/>
                  <a:pt x="674" y="515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4" y="514"/>
                  <a:pt x="674" y="514"/>
                  <a:pt x="674" y="514"/>
                </a:cubicBezTo>
                <a:cubicBezTo>
                  <a:pt x="673" y="512"/>
                  <a:pt x="677" y="511"/>
                  <a:pt x="677" y="513"/>
                </a:cubicBezTo>
                <a:cubicBezTo>
                  <a:pt x="677" y="513"/>
                  <a:pt x="677" y="513"/>
                  <a:pt x="677" y="513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4"/>
                  <a:pt x="678" y="514"/>
                  <a:pt x="678" y="514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5"/>
                  <a:pt x="678" y="515"/>
                  <a:pt x="678" y="515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8" y="516"/>
                  <a:pt x="678" y="516"/>
                  <a:pt x="678" y="516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9" y="517"/>
                  <a:pt x="679" y="517"/>
                  <a:pt x="679" y="517"/>
                </a:cubicBezTo>
                <a:close/>
                <a:moveTo>
                  <a:pt x="677" y="503"/>
                </a:moveTo>
                <a:cubicBezTo>
                  <a:pt x="677" y="506"/>
                  <a:pt x="673" y="505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3"/>
                  <a:pt x="674" y="503"/>
                  <a:pt x="674" y="503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2"/>
                  <a:pt x="674" y="502"/>
                  <a:pt x="674" y="502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1"/>
                  <a:pt x="674" y="501"/>
                  <a:pt x="674" y="501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500"/>
                  <a:pt x="674" y="500"/>
                  <a:pt x="674" y="500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4" y="499"/>
                  <a:pt x="674" y="499"/>
                  <a:pt x="674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9"/>
                  <a:pt x="675" y="499"/>
                  <a:pt x="675" y="499"/>
                </a:cubicBezTo>
                <a:cubicBezTo>
                  <a:pt x="675" y="497"/>
                  <a:pt x="679" y="498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0"/>
                  <a:pt x="678" y="500"/>
                  <a:pt x="678" y="500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1"/>
                  <a:pt x="678" y="501"/>
                  <a:pt x="678" y="501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8" y="502"/>
                  <a:pt x="678" y="502"/>
                  <a:pt x="678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2"/>
                  <a:pt x="677" y="502"/>
                  <a:pt x="677" y="502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ubicBezTo>
                  <a:pt x="677" y="503"/>
                  <a:pt x="677" y="503"/>
                  <a:pt x="677" y="503"/>
                </a:cubicBezTo>
                <a:close/>
                <a:moveTo>
                  <a:pt x="683" y="492"/>
                </a:moveTo>
                <a:cubicBezTo>
                  <a:pt x="682" y="493"/>
                  <a:pt x="679" y="491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1" y="489"/>
                  <a:pt x="681" y="489"/>
                  <a:pt x="681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9"/>
                  <a:pt x="682" y="489"/>
                  <a:pt x="682" y="489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2" y="488"/>
                  <a:pt x="682" y="488"/>
                  <a:pt x="682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3" y="488"/>
                  <a:pt x="683" y="488"/>
                  <a:pt x="683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8"/>
                  <a:pt x="684" y="488"/>
                  <a:pt x="684" y="488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4" y="487"/>
                  <a:pt x="684" y="487"/>
                  <a:pt x="684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5" y="487"/>
                  <a:pt x="685" y="487"/>
                  <a:pt x="685" y="487"/>
                </a:cubicBezTo>
                <a:cubicBezTo>
                  <a:pt x="687" y="486"/>
                  <a:pt x="688" y="490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6" y="491"/>
                  <a:pt x="686" y="491"/>
                  <a:pt x="686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5" y="491"/>
                  <a:pt x="685" y="491"/>
                  <a:pt x="685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1"/>
                  <a:pt x="684" y="491"/>
                  <a:pt x="684" y="491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4" y="492"/>
                  <a:pt x="684" y="492"/>
                  <a:pt x="684" y="492"/>
                </a:cubicBezTo>
                <a:cubicBezTo>
                  <a:pt x="683" y="492"/>
                  <a:pt x="683" y="492"/>
                  <a:pt x="683" y="492"/>
                </a:cubicBezTo>
                <a:cubicBezTo>
                  <a:pt x="683" y="492"/>
                  <a:pt x="683" y="492"/>
                  <a:pt x="683" y="492"/>
                </a:cubicBezTo>
                <a:close/>
                <a:moveTo>
                  <a:pt x="696" y="490"/>
                </a:moveTo>
                <a:cubicBezTo>
                  <a:pt x="694" y="490"/>
                  <a:pt x="694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6"/>
                  <a:pt x="697" y="486"/>
                  <a:pt x="697" y="486"/>
                </a:cubicBezTo>
                <a:cubicBezTo>
                  <a:pt x="697" y="487"/>
                  <a:pt x="697" y="487"/>
                  <a:pt x="697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8" y="487"/>
                  <a:pt x="698" y="487"/>
                  <a:pt x="698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699" y="487"/>
                  <a:pt x="699" y="487"/>
                  <a:pt x="699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7"/>
                  <a:pt x="700" y="487"/>
                  <a:pt x="700" y="487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0" y="488"/>
                  <a:pt x="700" y="488"/>
                  <a:pt x="700" y="488"/>
                </a:cubicBezTo>
                <a:cubicBezTo>
                  <a:pt x="701" y="488"/>
                  <a:pt x="701" y="488"/>
                  <a:pt x="701" y="488"/>
                </a:cubicBezTo>
                <a:cubicBezTo>
                  <a:pt x="703" y="489"/>
                  <a:pt x="701" y="492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9" y="491"/>
                  <a:pt x="699" y="491"/>
                  <a:pt x="699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1"/>
                  <a:pt x="698" y="491"/>
                  <a:pt x="698" y="491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8" y="490"/>
                  <a:pt x="698" y="490"/>
                  <a:pt x="698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7" y="490"/>
                  <a:pt x="697" y="490"/>
                  <a:pt x="697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ubicBezTo>
                  <a:pt x="696" y="490"/>
                  <a:pt x="696" y="490"/>
                  <a:pt x="696" y="490"/>
                </a:cubicBezTo>
                <a:close/>
                <a:moveTo>
                  <a:pt x="705" y="498"/>
                </a:moveTo>
                <a:cubicBezTo>
                  <a:pt x="704" y="496"/>
                  <a:pt x="707" y="494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7"/>
                  <a:pt x="709" y="497"/>
                  <a:pt x="709" y="497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8"/>
                  <a:pt x="709" y="498"/>
                  <a:pt x="709" y="498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09" y="499"/>
                  <a:pt x="709" y="499"/>
                  <a:pt x="709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499"/>
                  <a:pt x="710" y="499"/>
                  <a:pt x="710" y="499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0" y="500"/>
                  <a:pt x="710" y="500"/>
                  <a:pt x="710" y="500"/>
                </a:cubicBezTo>
                <a:cubicBezTo>
                  <a:pt x="711" y="502"/>
                  <a:pt x="707" y="504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1"/>
                  <a:pt x="706" y="501"/>
                  <a:pt x="706" y="501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500"/>
                  <a:pt x="706" y="500"/>
                  <a:pt x="706" y="500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6" y="499"/>
                  <a:pt x="706" y="499"/>
                  <a:pt x="706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9"/>
                  <a:pt x="705" y="499"/>
                  <a:pt x="705" y="499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ubicBezTo>
                  <a:pt x="705" y="498"/>
                  <a:pt x="705" y="498"/>
                  <a:pt x="705" y="498"/>
                </a:cubicBezTo>
                <a:close/>
                <a:moveTo>
                  <a:pt x="707" y="511"/>
                </a:moveTo>
                <a:cubicBezTo>
                  <a:pt x="707" y="509"/>
                  <a:pt x="711" y="510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1" y="512"/>
                  <a:pt x="711" y="512"/>
                  <a:pt x="711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3"/>
                  <a:pt x="710" y="513"/>
                  <a:pt x="710" y="513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4"/>
                  <a:pt x="710" y="514"/>
                  <a:pt x="710" y="514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5"/>
                  <a:pt x="710" y="515"/>
                  <a:pt x="710" y="515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10" y="516"/>
                  <a:pt x="710" y="516"/>
                  <a:pt x="710" y="516"/>
                </a:cubicBezTo>
                <a:cubicBezTo>
                  <a:pt x="709" y="518"/>
                  <a:pt x="705" y="517"/>
                  <a:pt x="706" y="515"/>
                </a:cubicBezTo>
                <a:cubicBezTo>
                  <a:pt x="706" y="515"/>
                  <a:pt x="706" y="515"/>
                  <a:pt x="706" y="515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6" y="514"/>
                  <a:pt x="706" y="514"/>
                  <a:pt x="706" y="514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2"/>
                  <a:pt x="707" y="512"/>
                  <a:pt x="707" y="512"/>
                </a:cubicBezTo>
                <a:cubicBezTo>
                  <a:pt x="707" y="511"/>
                  <a:pt x="707" y="511"/>
                  <a:pt x="707" y="511"/>
                </a:cubicBezTo>
                <a:cubicBezTo>
                  <a:pt x="707" y="511"/>
                  <a:pt x="707" y="511"/>
                  <a:pt x="707" y="511"/>
                </a:cubicBezTo>
                <a:close/>
                <a:moveTo>
                  <a:pt x="701" y="524"/>
                </a:moveTo>
                <a:cubicBezTo>
                  <a:pt x="703" y="522"/>
                  <a:pt x="706" y="524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6"/>
                  <a:pt x="704" y="526"/>
                  <a:pt x="704" y="526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4" y="527"/>
                  <a:pt x="704" y="527"/>
                  <a:pt x="704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7"/>
                  <a:pt x="703" y="527"/>
                  <a:pt x="703" y="527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2" y="528"/>
                  <a:pt x="702" y="528"/>
                  <a:pt x="702" y="528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2" y="529"/>
                  <a:pt x="702" y="529"/>
                  <a:pt x="702" y="529"/>
                </a:cubicBezTo>
                <a:cubicBezTo>
                  <a:pt x="701" y="531"/>
                  <a:pt x="698" y="528"/>
                  <a:pt x="699" y="527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699" y="526"/>
                  <a:pt x="699" y="526"/>
                  <a:pt x="699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6"/>
                  <a:pt x="700" y="526"/>
                  <a:pt x="700" y="526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0" y="525"/>
                  <a:pt x="700" y="525"/>
                  <a:pt x="700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ubicBezTo>
                  <a:pt x="701" y="524"/>
                  <a:pt x="701" y="524"/>
                  <a:pt x="701" y="524"/>
                </a:cubicBezTo>
                <a:close/>
                <a:moveTo>
                  <a:pt x="681" y="544"/>
                </a:moveTo>
                <a:cubicBezTo>
                  <a:pt x="683" y="542"/>
                  <a:pt x="685" y="545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3" y="547"/>
                  <a:pt x="683" y="547"/>
                  <a:pt x="683" y="547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2" y="548"/>
                  <a:pt x="682" y="548"/>
                  <a:pt x="682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1" y="548"/>
                  <a:pt x="681" y="548"/>
                  <a:pt x="681" y="548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80" y="549"/>
                  <a:pt x="680" y="549"/>
                  <a:pt x="680" y="549"/>
                </a:cubicBezTo>
                <a:cubicBezTo>
                  <a:pt x="678" y="550"/>
                  <a:pt x="676" y="547"/>
                  <a:pt x="678" y="546"/>
                </a:cubicBezTo>
                <a:cubicBezTo>
                  <a:pt x="678" y="546"/>
                  <a:pt x="678" y="546"/>
                  <a:pt x="678" y="546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79" y="545"/>
                  <a:pt x="679" y="545"/>
                  <a:pt x="679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5"/>
                  <a:pt x="680" y="545"/>
                  <a:pt x="680" y="545"/>
                </a:cubicBezTo>
                <a:cubicBezTo>
                  <a:pt x="680" y="544"/>
                  <a:pt x="680" y="544"/>
                  <a:pt x="680" y="544"/>
                </a:cubicBezTo>
                <a:cubicBezTo>
                  <a:pt x="681" y="544"/>
                  <a:pt x="681" y="544"/>
                  <a:pt x="681" y="544"/>
                </a:cubicBezTo>
                <a:cubicBezTo>
                  <a:pt x="681" y="544"/>
                  <a:pt x="681" y="544"/>
                  <a:pt x="681" y="544"/>
                </a:cubicBezTo>
                <a:close/>
                <a:moveTo>
                  <a:pt x="669" y="551"/>
                </a:moveTo>
                <a:cubicBezTo>
                  <a:pt x="671" y="550"/>
                  <a:pt x="673" y="554"/>
                  <a:pt x="671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70" y="555"/>
                  <a:pt x="670" y="555"/>
                  <a:pt x="670" y="555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9" y="556"/>
                  <a:pt x="669" y="556"/>
                  <a:pt x="669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8" y="556"/>
                  <a:pt x="668" y="556"/>
                  <a:pt x="668" y="556"/>
                </a:cubicBezTo>
                <a:cubicBezTo>
                  <a:pt x="667" y="556"/>
                  <a:pt x="667" y="556"/>
                  <a:pt x="667" y="556"/>
                </a:cubicBezTo>
                <a:cubicBezTo>
                  <a:pt x="665" y="557"/>
                  <a:pt x="664" y="554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6" y="553"/>
                  <a:pt x="666" y="553"/>
                  <a:pt x="666" y="553"/>
                </a:cubicBezTo>
                <a:cubicBezTo>
                  <a:pt x="667" y="553"/>
                  <a:pt x="667" y="553"/>
                  <a:pt x="667" y="553"/>
                </a:cubicBezTo>
                <a:cubicBezTo>
                  <a:pt x="667" y="552"/>
                  <a:pt x="667" y="552"/>
                  <a:pt x="667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8" y="552"/>
                  <a:pt x="668" y="552"/>
                  <a:pt x="668" y="552"/>
                </a:cubicBezTo>
                <a:cubicBezTo>
                  <a:pt x="669" y="552"/>
                  <a:pt x="669" y="552"/>
                  <a:pt x="669" y="552"/>
                </a:cubicBezTo>
                <a:cubicBezTo>
                  <a:pt x="669" y="551"/>
                  <a:pt x="669" y="551"/>
                  <a:pt x="669" y="551"/>
                </a:cubicBezTo>
                <a:close/>
                <a:moveTo>
                  <a:pt x="656" y="557"/>
                </a:moveTo>
                <a:cubicBezTo>
                  <a:pt x="658" y="557"/>
                  <a:pt x="659" y="560"/>
                  <a:pt x="657" y="561"/>
                </a:cubicBezTo>
                <a:cubicBezTo>
                  <a:pt x="657" y="561"/>
                  <a:pt x="657" y="561"/>
                  <a:pt x="657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6" y="561"/>
                  <a:pt x="656" y="561"/>
                  <a:pt x="656" y="561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5" y="562"/>
                  <a:pt x="655" y="562"/>
                  <a:pt x="655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4" y="562"/>
                  <a:pt x="654" y="562"/>
                  <a:pt x="654" y="562"/>
                </a:cubicBezTo>
                <a:cubicBezTo>
                  <a:pt x="652" y="563"/>
                  <a:pt x="650" y="559"/>
                  <a:pt x="653" y="559"/>
                </a:cubicBezTo>
                <a:cubicBezTo>
                  <a:pt x="653" y="559"/>
                  <a:pt x="653" y="559"/>
                  <a:pt x="653" y="559"/>
                </a:cubicBezTo>
                <a:cubicBezTo>
                  <a:pt x="653" y="558"/>
                  <a:pt x="653" y="558"/>
                  <a:pt x="653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4" y="558"/>
                  <a:pt x="654" y="558"/>
                  <a:pt x="654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5" y="558"/>
                  <a:pt x="655" y="558"/>
                  <a:pt x="655" y="558"/>
                </a:cubicBezTo>
                <a:cubicBezTo>
                  <a:pt x="656" y="557"/>
                  <a:pt x="656" y="557"/>
                  <a:pt x="656" y="557"/>
                </a:cubicBezTo>
                <a:close/>
                <a:moveTo>
                  <a:pt x="642" y="562"/>
                </a:moveTo>
                <a:cubicBezTo>
                  <a:pt x="645" y="562"/>
                  <a:pt x="646" y="565"/>
                  <a:pt x="643" y="566"/>
                </a:cubicBezTo>
                <a:cubicBezTo>
                  <a:pt x="643" y="566"/>
                  <a:pt x="643" y="566"/>
                  <a:pt x="643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2" y="566"/>
                  <a:pt x="642" y="566"/>
                  <a:pt x="642" y="566"/>
                </a:cubicBezTo>
                <a:cubicBezTo>
                  <a:pt x="641" y="566"/>
                  <a:pt x="641" y="566"/>
                  <a:pt x="641" y="566"/>
                </a:cubicBezTo>
                <a:cubicBezTo>
                  <a:pt x="641" y="567"/>
                  <a:pt x="641" y="567"/>
                  <a:pt x="641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40" y="567"/>
                  <a:pt x="640" y="567"/>
                  <a:pt x="640" y="567"/>
                </a:cubicBezTo>
                <a:cubicBezTo>
                  <a:pt x="638" y="568"/>
                  <a:pt x="637" y="564"/>
                  <a:pt x="639" y="563"/>
                </a:cubicBezTo>
                <a:cubicBezTo>
                  <a:pt x="639" y="563"/>
                  <a:pt x="639" y="563"/>
                  <a:pt x="639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0" y="563"/>
                  <a:pt x="640" y="563"/>
                  <a:pt x="640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1" y="563"/>
                  <a:pt x="641" y="563"/>
                  <a:pt x="641" y="563"/>
                </a:cubicBezTo>
                <a:cubicBezTo>
                  <a:pt x="642" y="562"/>
                  <a:pt x="642" y="562"/>
                  <a:pt x="642" y="562"/>
                </a:cubicBezTo>
                <a:cubicBezTo>
                  <a:pt x="642" y="562"/>
                  <a:pt x="642" y="562"/>
                  <a:pt x="642" y="562"/>
                </a:cubicBezTo>
                <a:close/>
                <a:moveTo>
                  <a:pt x="628" y="566"/>
                </a:moveTo>
                <a:cubicBezTo>
                  <a:pt x="631" y="566"/>
                  <a:pt x="632" y="569"/>
                  <a:pt x="629" y="570"/>
                </a:cubicBezTo>
                <a:cubicBezTo>
                  <a:pt x="629" y="570"/>
                  <a:pt x="629" y="570"/>
                  <a:pt x="629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8" y="570"/>
                  <a:pt x="628" y="570"/>
                  <a:pt x="628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7" y="570"/>
                  <a:pt x="627" y="570"/>
                  <a:pt x="627" y="570"/>
                </a:cubicBezTo>
                <a:cubicBezTo>
                  <a:pt x="626" y="570"/>
                  <a:pt x="626" y="570"/>
                  <a:pt x="626" y="570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6" y="571"/>
                  <a:pt x="626" y="571"/>
                  <a:pt x="626" y="571"/>
                </a:cubicBezTo>
                <a:cubicBezTo>
                  <a:pt x="623" y="571"/>
                  <a:pt x="623" y="568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5" y="567"/>
                  <a:pt x="625" y="567"/>
                  <a:pt x="625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6" y="567"/>
                  <a:pt x="626" y="567"/>
                  <a:pt x="626" y="567"/>
                </a:cubicBezTo>
                <a:cubicBezTo>
                  <a:pt x="627" y="567"/>
                  <a:pt x="627" y="567"/>
                  <a:pt x="627" y="567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ubicBezTo>
                  <a:pt x="628" y="566"/>
                  <a:pt x="628" y="566"/>
                  <a:pt x="628" y="566"/>
                </a:cubicBezTo>
                <a:close/>
                <a:moveTo>
                  <a:pt x="614" y="569"/>
                </a:moveTo>
                <a:cubicBezTo>
                  <a:pt x="617" y="569"/>
                  <a:pt x="617" y="573"/>
                  <a:pt x="615" y="573"/>
                </a:cubicBezTo>
                <a:cubicBezTo>
                  <a:pt x="615" y="573"/>
                  <a:pt x="615" y="573"/>
                  <a:pt x="615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4" y="573"/>
                  <a:pt x="614" y="573"/>
                  <a:pt x="614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3" y="573"/>
                  <a:pt x="613" y="573"/>
                  <a:pt x="613" y="573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2" y="574"/>
                  <a:pt x="612" y="574"/>
                  <a:pt x="612" y="574"/>
                </a:cubicBezTo>
                <a:cubicBezTo>
                  <a:pt x="611" y="574"/>
                  <a:pt x="611" y="574"/>
                  <a:pt x="611" y="574"/>
                </a:cubicBezTo>
                <a:cubicBezTo>
                  <a:pt x="609" y="574"/>
                  <a:pt x="608" y="571"/>
                  <a:pt x="611" y="570"/>
                </a:cubicBezTo>
                <a:cubicBezTo>
                  <a:pt x="611" y="570"/>
                  <a:pt x="611" y="570"/>
                  <a:pt x="611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2" y="570"/>
                  <a:pt x="612" y="570"/>
                  <a:pt x="612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3" y="570"/>
                  <a:pt x="613" y="570"/>
                  <a:pt x="613" y="570"/>
                </a:cubicBezTo>
                <a:cubicBezTo>
                  <a:pt x="614" y="569"/>
                  <a:pt x="614" y="569"/>
                  <a:pt x="614" y="569"/>
                </a:cubicBezTo>
                <a:cubicBezTo>
                  <a:pt x="614" y="569"/>
                  <a:pt x="614" y="569"/>
                  <a:pt x="614" y="569"/>
                </a:cubicBezTo>
                <a:close/>
                <a:moveTo>
                  <a:pt x="600" y="572"/>
                </a:moveTo>
                <a:cubicBezTo>
                  <a:pt x="602" y="572"/>
                  <a:pt x="603" y="575"/>
                  <a:pt x="601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600" y="576"/>
                  <a:pt x="600" y="576"/>
                  <a:pt x="600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9" y="576"/>
                  <a:pt x="599" y="576"/>
                  <a:pt x="599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8" y="576"/>
                  <a:pt x="598" y="576"/>
                  <a:pt x="598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7" y="576"/>
                  <a:pt x="597" y="576"/>
                  <a:pt x="597" y="576"/>
                </a:cubicBezTo>
                <a:cubicBezTo>
                  <a:pt x="595" y="577"/>
                  <a:pt x="594" y="573"/>
                  <a:pt x="596" y="573"/>
                </a:cubicBezTo>
                <a:cubicBezTo>
                  <a:pt x="597" y="573"/>
                  <a:pt x="597" y="573"/>
                  <a:pt x="597" y="573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7" y="572"/>
                  <a:pt x="597" y="572"/>
                  <a:pt x="597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8" y="572"/>
                  <a:pt x="598" y="572"/>
                  <a:pt x="598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599" y="572"/>
                  <a:pt x="599" y="572"/>
                  <a:pt x="599" y="572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72"/>
                  <a:pt x="600" y="572"/>
                  <a:pt x="600" y="572"/>
                </a:cubicBezTo>
                <a:close/>
                <a:moveTo>
                  <a:pt x="693" y="584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3" y="584"/>
                  <a:pt x="673" y="586"/>
                  <a:pt x="672" y="595"/>
                </a:cubicBezTo>
                <a:cubicBezTo>
                  <a:pt x="670" y="604"/>
                  <a:pt x="660" y="612"/>
                  <a:pt x="660" y="612"/>
                </a:cubicBezTo>
                <a:cubicBezTo>
                  <a:pt x="660" y="612"/>
                  <a:pt x="677" y="609"/>
                  <a:pt x="679" y="604"/>
                </a:cubicBezTo>
                <a:cubicBezTo>
                  <a:pt x="682" y="600"/>
                  <a:pt x="684" y="591"/>
                  <a:pt x="688" y="587"/>
                </a:cubicBezTo>
                <a:cubicBezTo>
                  <a:pt x="691" y="584"/>
                  <a:pt x="693" y="584"/>
                  <a:pt x="693" y="584"/>
                </a:cubicBezTo>
                <a:cubicBezTo>
                  <a:pt x="693" y="584"/>
                  <a:pt x="714" y="586"/>
                  <a:pt x="715" y="595"/>
                </a:cubicBezTo>
                <a:cubicBezTo>
                  <a:pt x="716" y="604"/>
                  <a:pt x="727" y="612"/>
                  <a:pt x="727" y="612"/>
                </a:cubicBezTo>
                <a:cubicBezTo>
                  <a:pt x="727" y="612"/>
                  <a:pt x="710" y="609"/>
                  <a:pt x="708" y="604"/>
                </a:cubicBezTo>
                <a:cubicBezTo>
                  <a:pt x="705" y="600"/>
                  <a:pt x="703" y="591"/>
                  <a:pt x="699" y="587"/>
                </a:cubicBezTo>
                <a:cubicBezTo>
                  <a:pt x="696" y="584"/>
                  <a:pt x="694" y="584"/>
                  <a:pt x="693" y="584"/>
                </a:cubicBezTo>
                <a:close/>
                <a:moveTo>
                  <a:pt x="693" y="589"/>
                </a:moveTo>
                <a:cubicBezTo>
                  <a:pt x="688" y="596"/>
                  <a:pt x="683" y="610"/>
                  <a:pt x="686" y="618"/>
                </a:cubicBezTo>
                <a:cubicBezTo>
                  <a:pt x="690" y="628"/>
                  <a:pt x="691" y="630"/>
                  <a:pt x="693" y="637"/>
                </a:cubicBezTo>
                <a:cubicBezTo>
                  <a:pt x="695" y="630"/>
                  <a:pt x="696" y="629"/>
                  <a:pt x="701" y="618"/>
                </a:cubicBezTo>
                <a:cubicBezTo>
                  <a:pt x="704" y="610"/>
                  <a:pt x="698" y="595"/>
                  <a:pt x="693" y="589"/>
                </a:cubicBezTo>
                <a:close/>
                <a:moveTo>
                  <a:pt x="693" y="551"/>
                </a:moveTo>
                <a:cubicBezTo>
                  <a:pt x="696" y="551"/>
                  <a:pt x="698" y="553"/>
                  <a:pt x="698" y="556"/>
                </a:cubicBezTo>
                <a:cubicBezTo>
                  <a:pt x="698" y="558"/>
                  <a:pt x="696" y="561"/>
                  <a:pt x="693" y="561"/>
                </a:cubicBezTo>
                <a:cubicBezTo>
                  <a:pt x="691" y="561"/>
                  <a:pt x="689" y="558"/>
                  <a:pt x="689" y="556"/>
                </a:cubicBezTo>
                <a:cubicBezTo>
                  <a:pt x="689" y="553"/>
                  <a:pt x="691" y="551"/>
                  <a:pt x="693" y="551"/>
                </a:cubicBezTo>
                <a:close/>
                <a:moveTo>
                  <a:pt x="693" y="562"/>
                </a:moveTo>
                <a:cubicBezTo>
                  <a:pt x="699" y="562"/>
                  <a:pt x="703" y="567"/>
                  <a:pt x="703" y="572"/>
                </a:cubicBezTo>
                <a:cubicBezTo>
                  <a:pt x="703" y="578"/>
                  <a:pt x="699" y="582"/>
                  <a:pt x="693" y="582"/>
                </a:cubicBezTo>
                <a:cubicBezTo>
                  <a:pt x="688" y="582"/>
                  <a:pt x="684" y="578"/>
                  <a:pt x="684" y="572"/>
                </a:cubicBezTo>
                <a:cubicBezTo>
                  <a:pt x="684" y="567"/>
                  <a:pt x="688" y="562"/>
                  <a:pt x="693" y="562"/>
                </a:cubicBezTo>
                <a:close/>
                <a:moveTo>
                  <a:pt x="560" y="589"/>
                </a:moveTo>
                <a:cubicBezTo>
                  <a:pt x="564" y="589"/>
                  <a:pt x="568" y="586"/>
                  <a:pt x="568" y="581"/>
                </a:cubicBezTo>
                <a:cubicBezTo>
                  <a:pt x="568" y="577"/>
                  <a:pt x="564" y="573"/>
                  <a:pt x="560" y="573"/>
                </a:cubicBezTo>
                <a:cubicBezTo>
                  <a:pt x="556" y="573"/>
                  <a:pt x="552" y="577"/>
                  <a:pt x="552" y="581"/>
                </a:cubicBezTo>
                <a:cubicBezTo>
                  <a:pt x="552" y="586"/>
                  <a:pt x="556" y="589"/>
                  <a:pt x="560" y="589"/>
                </a:cubicBezTo>
                <a:close/>
                <a:moveTo>
                  <a:pt x="143" y="414"/>
                </a:moveTo>
                <a:cubicBezTo>
                  <a:pt x="148" y="414"/>
                  <a:pt x="151" y="411"/>
                  <a:pt x="151" y="406"/>
                </a:cubicBezTo>
                <a:cubicBezTo>
                  <a:pt x="151" y="402"/>
                  <a:pt x="148" y="398"/>
                  <a:pt x="143" y="398"/>
                </a:cubicBezTo>
                <a:cubicBezTo>
                  <a:pt x="139" y="398"/>
                  <a:pt x="136" y="402"/>
                  <a:pt x="136" y="406"/>
                </a:cubicBezTo>
                <a:cubicBezTo>
                  <a:pt x="136" y="411"/>
                  <a:pt x="139" y="414"/>
                  <a:pt x="143" y="414"/>
                </a:cubicBezTo>
                <a:close/>
                <a:moveTo>
                  <a:pt x="540" y="589"/>
                </a:moveTo>
                <a:cubicBezTo>
                  <a:pt x="542" y="588"/>
                  <a:pt x="543" y="592"/>
                  <a:pt x="541" y="593"/>
                </a:cubicBezTo>
                <a:cubicBezTo>
                  <a:pt x="541" y="593"/>
                  <a:pt x="541" y="593"/>
                  <a:pt x="541" y="593"/>
                </a:cubicBezTo>
                <a:cubicBezTo>
                  <a:pt x="539" y="593"/>
                  <a:pt x="539" y="593"/>
                  <a:pt x="539" y="593"/>
                </a:cubicBezTo>
                <a:cubicBezTo>
                  <a:pt x="538" y="594"/>
                  <a:pt x="538" y="594"/>
                  <a:pt x="538" y="594"/>
                </a:cubicBezTo>
                <a:cubicBezTo>
                  <a:pt x="535" y="594"/>
                  <a:pt x="534" y="591"/>
                  <a:pt x="537" y="590"/>
                </a:cubicBezTo>
                <a:cubicBezTo>
                  <a:pt x="538" y="590"/>
                  <a:pt x="538" y="590"/>
                  <a:pt x="538" y="590"/>
                </a:cubicBezTo>
                <a:cubicBezTo>
                  <a:pt x="540" y="589"/>
                  <a:pt x="540" y="589"/>
                  <a:pt x="540" y="589"/>
                </a:cubicBezTo>
                <a:cubicBezTo>
                  <a:pt x="540" y="589"/>
                  <a:pt x="540" y="589"/>
                  <a:pt x="540" y="589"/>
                </a:cubicBezTo>
                <a:close/>
                <a:moveTo>
                  <a:pt x="526" y="593"/>
                </a:moveTo>
                <a:cubicBezTo>
                  <a:pt x="528" y="592"/>
                  <a:pt x="529" y="596"/>
                  <a:pt x="527" y="597"/>
                </a:cubicBezTo>
                <a:cubicBezTo>
                  <a:pt x="527" y="597"/>
                  <a:pt x="527" y="597"/>
                  <a:pt x="527" y="597"/>
                </a:cubicBezTo>
                <a:cubicBezTo>
                  <a:pt x="525" y="597"/>
                  <a:pt x="525" y="597"/>
                  <a:pt x="525" y="597"/>
                </a:cubicBezTo>
                <a:cubicBezTo>
                  <a:pt x="523" y="597"/>
                  <a:pt x="523" y="597"/>
                  <a:pt x="523" y="597"/>
                </a:cubicBezTo>
                <a:cubicBezTo>
                  <a:pt x="521" y="598"/>
                  <a:pt x="520" y="594"/>
                  <a:pt x="523" y="594"/>
                </a:cubicBezTo>
                <a:cubicBezTo>
                  <a:pt x="524" y="594"/>
                  <a:pt x="524" y="594"/>
                  <a:pt x="524" y="594"/>
                </a:cubicBezTo>
                <a:cubicBezTo>
                  <a:pt x="526" y="593"/>
                  <a:pt x="526" y="593"/>
                  <a:pt x="526" y="593"/>
                </a:cubicBezTo>
                <a:cubicBezTo>
                  <a:pt x="526" y="593"/>
                  <a:pt x="526" y="593"/>
                  <a:pt x="526" y="593"/>
                </a:cubicBezTo>
                <a:close/>
                <a:moveTo>
                  <a:pt x="512" y="596"/>
                </a:moveTo>
                <a:cubicBezTo>
                  <a:pt x="514" y="596"/>
                  <a:pt x="515" y="599"/>
                  <a:pt x="513" y="600"/>
                </a:cubicBezTo>
                <a:cubicBezTo>
                  <a:pt x="512" y="600"/>
                  <a:pt x="512" y="600"/>
                  <a:pt x="512" y="600"/>
                </a:cubicBezTo>
                <a:cubicBezTo>
                  <a:pt x="510" y="600"/>
                  <a:pt x="510" y="600"/>
                  <a:pt x="510" y="600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507" y="601"/>
                  <a:pt x="506" y="597"/>
                  <a:pt x="508" y="597"/>
                </a:cubicBezTo>
                <a:cubicBezTo>
                  <a:pt x="509" y="597"/>
                  <a:pt x="509" y="597"/>
                  <a:pt x="509" y="597"/>
                </a:cubicBezTo>
                <a:cubicBezTo>
                  <a:pt x="511" y="596"/>
                  <a:pt x="511" y="596"/>
                  <a:pt x="511" y="596"/>
                </a:cubicBezTo>
                <a:cubicBezTo>
                  <a:pt x="512" y="596"/>
                  <a:pt x="512" y="596"/>
                  <a:pt x="512" y="596"/>
                </a:cubicBezTo>
                <a:close/>
                <a:moveTo>
                  <a:pt x="498" y="599"/>
                </a:moveTo>
                <a:cubicBezTo>
                  <a:pt x="500" y="598"/>
                  <a:pt x="501" y="602"/>
                  <a:pt x="498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2" y="603"/>
                  <a:pt x="492" y="600"/>
                  <a:pt x="494" y="599"/>
                </a:cubicBezTo>
                <a:cubicBezTo>
                  <a:pt x="495" y="599"/>
                  <a:pt x="495" y="599"/>
                  <a:pt x="495" y="599"/>
                </a:cubicBezTo>
                <a:cubicBezTo>
                  <a:pt x="497" y="599"/>
                  <a:pt x="497" y="599"/>
                  <a:pt x="497" y="599"/>
                </a:cubicBezTo>
                <a:cubicBezTo>
                  <a:pt x="498" y="599"/>
                  <a:pt x="498" y="599"/>
                  <a:pt x="498" y="599"/>
                </a:cubicBezTo>
                <a:close/>
                <a:moveTo>
                  <a:pt x="483" y="601"/>
                </a:moveTo>
                <a:cubicBezTo>
                  <a:pt x="486" y="600"/>
                  <a:pt x="486" y="604"/>
                  <a:pt x="484" y="604"/>
                </a:cubicBezTo>
                <a:cubicBezTo>
                  <a:pt x="483" y="604"/>
                  <a:pt x="483" y="604"/>
                  <a:pt x="483" y="604"/>
                </a:cubicBezTo>
                <a:cubicBezTo>
                  <a:pt x="481" y="605"/>
                  <a:pt x="481" y="605"/>
                  <a:pt x="481" y="605"/>
                </a:cubicBezTo>
                <a:cubicBezTo>
                  <a:pt x="480" y="605"/>
                  <a:pt x="480" y="605"/>
                  <a:pt x="480" y="605"/>
                </a:cubicBezTo>
                <a:cubicBezTo>
                  <a:pt x="478" y="605"/>
                  <a:pt x="477" y="601"/>
                  <a:pt x="480" y="601"/>
                </a:cubicBezTo>
                <a:cubicBezTo>
                  <a:pt x="480" y="601"/>
                  <a:pt x="480" y="601"/>
                  <a:pt x="480" y="601"/>
                </a:cubicBezTo>
                <a:cubicBezTo>
                  <a:pt x="482" y="601"/>
                  <a:pt x="482" y="601"/>
                  <a:pt x="482" y="601"/>
                </a:cubicBezTo>
                <a:cubicBezTo>
                  <a:pt x="483" y="601"/>
                  <a:pt x="483" y="601"/>
                  <a:pt x="483" y="601"/>
                </a:cubicBezTo>
                <a:close/>
                <a:moveTo>
                  <a:pt x="469" y="602"/>
                </a:moveTo>
                <a:cubicBezTo>
                  <a:pt x="471" y="602"/>
                  <a:pt x="471" y="606"/>
                  <a:pt x="469" y="606"/>
                </a:cubicBezTo>
                <a:cubicBezTo>
                  <a:pt x="468" y="606"/>
                  <a:pt x="468" y="606"/>
                  <a:pt x="468" y="606"/>
                </a:cubicBezTo>
                <a:cubicBezTo>
                  <a:pt x="466" y="606"/>
                  <a:pt x="466" y="606"/>
                  <a:pt x="466" y="606"/>
                </a:cubicBezTo>
                <a:cubicBezTo>
                  <a:pt x="465" y="606"/>
                  <a:pt x="465" y="606"/>
                  <a:pt x="465" y="606"/>
                </a:cubicBezTo>
                <a:cubicBezTo>
                  <a:pt x="463" y="606"/>
                  <a:pt x="463" y="602"/>
                  <a:pt x="465" y="602"/>
                </a:cubicBezTo>
                <a:cubicBezTo>
                  <a:pt x="466" y="602"/>
                  <a:pt x="466" y="602"/>
                  <a:pt x="466" y="602"/>
                </a:cubicBezTo>
                <a:cubicBezTo>
                  <a:pt x="468" y="602"/>
                  <a:pt x="468" y="602"/>
                  <a:pt x="468" y="602"/>
                </a:cubicBezTo>
                <a:cubicBezTo>
                  <a:pt x="469" y="602"/>
                  <a:pt x="469" y="602"/>
                  <a:pt x="469" y="602"/>
                </a:cubicBezTo>
                <a:close/>
                <a:moveTo>
                  <a:pt x="454" y="603"/>
                </a:moveTo>
                <a:cubicBezTo>
                  <a:pt x="457" y="603"/>
                  <a:pt x="457" y="606"/>
                  <a:pt x="454" y="606"/>
                </a:cubicBezTo>
                <a:cubicBezTo>
                  <a:pt x="453" y="606"/>
                  <a:pt x="453" y="606"/>
                  <a:pt x="453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51" y="606"/>
                  <a:pt x="451" y="606"/>
                  <a:pt x="451" y="606"/>
                </a:cubicBezTo>
                <a:cubicBezTo>
                  <a:pt x="448" y="606"/>
                  <a:pt x="448" y="603"/>
                  <a:pt x="451" y="603"/>
                </a:cubicBezTo>
                <a:cubicBezTo>
                  <a:pt x="451" y="603"/>
                  <a:pt x="451" y="603"/>
                  <a:pt x="451" y="603"/>
                </a:cubicBezTo>
                <a:cubicBezTo>
                  <a:pt x="453" y="603"/>
                  <a:pt x="453" y="603"/>
                  <a:pt x="453" y="603"/>
                </a:cubicBezTo>
                <a:cubicBezTo>
                  <a:pt x="454" y="603"/>
                  <a:pt x="454" y="603"/>
                  <a:pt x="454" y="603"/>
                </a:cubicBezTo>
                <a:close/>
                <a:moveTo>
                  <a:pt x="440" y="603"/>
                </a:moveTo>
                <a:cubicBezTo>
                  <a:pt x="442" y="603"/>
                  <a:pt x="442" y="606"/>
                  <a:pt x="440" y="606"/>
                </a:cubicBezTo>
                <a:cubicBezTo>
                  <a:pt x="439" y="606"/>
                  <a:pt x="439" y="606"/>
                  <a:pt x="439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6" y="606"/>
                  <a:pt x="436" y="606"/>
                  <a:pt x="436" y="606"/>
                </a:cubicBezTo>
                <a:cubicBezTo>
                  <a:pt x="434" y="606"/>
                  <a:pt x="434" y="603"/>
                  <a:pt x="436" y="603"/>
                </a:cubicBezTo>
                <a:cubicBezTo>
                  <a:pt x="437" y="603"/>
                  <a:pt x="437" y="603"/>
                  <a:pt x="437" y="603"/>
                </a:cubicBezTo>
                <a:cubicBezTo>
                  <a:pt x="439" y="603"/>
                  <a:pt x="439" y="603"/>
                  <a:pt x="439" y="603"/>
                </a:cubicBezTo>
                <a:cubicBezTo>
                  <a:pt x="440" y="603"/>
                  <a:pt x="440" y="603"/>
                  <a:pt x="440" y="603"/>
                </a:cubicBezTo>
                <a:close/>
                <a:moveTo>
                  <a:pt x="425" y="602"/>
                </a:moveTo>
                <a:cubicBezTo>
                  <a:pt x="428" y="602"/>
                  <a:pt x="428" y="606"/>
                  <a:pt x="425" y="606"/>
                </a:cubicBezTo>
                <a:cubicBezTo>
                  <a:pt x="424" y="606"/>
                  <a:pt x="424" y="606"/>
                  <a:pt x="424" y="606"/>
                </a:cubicBezTo>
                <a:cubicBezTo>
                  <a:pt x="422" y="606"/>
                  <a:pt x="422" y="606"/>
                  <a:pt x="422" y="606"/>
                </a:cubicBezTo>
                <a:cubicBezTo>
                  <a:pt x="421" y="606"/>
                  <a:pt x="421" y="606"/>
                  <a:pt x="421" y="606"/>
                </a:cubicBezTo>
                <a:cubicBezTo>
                  <a:pt x="419" y="606"/>
                  <a:pt x="419" y="602"/>
                  <a:pt x="422" y="602"/>
                </a:cubicBezTo>
                <a:cubicBezTo>
                  <a:pt x="422" y="602"/>
                  <a:pt x="422" y="602"/>
                  <a:pt x="422" y="602"/>
                </a:cubicBezTo>
                <a:cubicBezTo>
                  <a:pt x="424" y="602"/>
                  <a:pt x="424" y="602"/>
                  <a:pt x="424" y="602"/>
                </a:cubicBezTo>
                <a:cubicBezTo>
                  <a:pt x="425" y="602"/>
                  <a:pt x="425" y="602"/>
                  <a:pt x="425" y="602"/>
                </a:cubicBezTo>
                <a:close/>
                <a:moveTo>
                  <a:pt x="411" y="601"/>
                </a:moveTo>
                <a:cubicBezTo>
                  <a:pt x="413" y="602"/>
                  <a:pt x="413" y="605"/>
                  <a:pt x="410" y="605"/>
                </a:cubicBezTo>
                <a:cubicBezTo>
                  <a:pt x="409" y="605"/>
                  <a:pt x="409" y="605"/>
                  <a:pt x="409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7" y="605"/>
                  <a:pt x="407" y="605"/>
                  <a:pt x="407" y="605"/>
                </a:cubicBezTo>
                <a:cubicBezTo>
                  <a:pt x="404" y="604"/>
                  <a:pt x="405" y="601"/>
                  <a:pt x="407" y="601"/>
                </a:cubicBezTo>
                <a:cubicBezTo>
                  <a:pt x="407" y="601"/>
                  <a:pt x="407" y="601"/>
                  <a:pt x="407" y="601"/>
                </a:cubicBezTo>
                <a:cubicBezTo>
                  <a:pt x="409" y="601"/>
                  <a:pt x="409" y="601"/>
                  <a:pt x="409" y="601"/>
                </a:cubicBezTo>
                <a:cubicBezTo>
                  <a:pt x="411" y="601"/>
                  <a:pt x="411" y="601"/>
                  <a:pt x="411" y="601"/>
                </a:cubicBezTo>
                <a:close/>
                <a:moveTo>
                  <a:pt x="396" y="600"/>
                </a:moveTo>
                <a:cubicBezTo>
                  <a:pt x="399" y="600"/>
                  <a:pt x="398" y="604"/>
                  <a:pt x="396" y="603"/>
                </a:cubicBezTo>
                <a:cubicBezTo>
                  <a:pt x="395" y="603"/>
                  <a:pt x="395" y="603"/>
                  <a:pt x="395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2" y="603"/>
                  <a:pt x="392" y="603"/>
                  <a:pt x="392" y="603"/>
                </a:cubicBezTo>
                <a:cubicBezTo>
                  <a:pt x="390" y="602"/>
                  <a:pt x="390" y="599"/>
                  <a:pt x="393" y="599"/>
                </a:cubicBezTo>
                <a:cubicBezTo>
                  <a:pt x="393" y="599"/>
                  <a:pt x="393" y="599"/>
                  <a:pt x="393" y="599"/>
                </a:cubicBezTo>
                <a:cubicBezTo>
                  <a:pt x="395" y="600"/>
                  <a:pt x="395" y="600"/>
                  <a:pt x="395" y="600"/>
                </a:cubicBezTo>
                <a:cubicBezTo>
                  <a:pt x="396" y="600"/>
                  <a:pt x="396" y="600"/>
                  <a:pt x="396" y="600"/>
                </a:cubicBezTo>
                <a:close/>
                <a:moveTo>
                  <a:pt x="382" y="598"/>
                </a:moveTo>
                <a:cubicBezTo>
                  <a:pt x="384" y="598"/>
                  <a:pt x="384" y="602"/>
                  <a:pt x="381" y="601"/>
                </a:cubicBezTo>
                <a:cubicBezTo>
                  <a:pt x="380" y="601"/>
                  <a:pt x="380" y="601"/>
                  <a:pt x="380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8" y="601"/>
                  <a:pt x="378" y="601"/>
                  <a:pt x="378" y="601"/>
                </a:cubicBezTo>
                <a:cubicBezTo>
                  <a:pt x="375" y="600"/>
                  <a:pt x="376" y="597"/>
                  <a:pt x="378" y="597"/>
                </a:cubicBezTo>
                <a:cubicBezTo>
                  <a:pt x="379" y="597"/>
                  <a:pt x="379" y="597"/>
                  <a:pt x="379" y="597"/>
                </a:cubicBezTo>
                <a:cubicBezTo>
                  <a:pt x="381" y="597"/>
                  <a:pt x="381" y="597"/>
                  <a:pt x="381" y="597"/>
                </a:cubicBezTo>
                <a:cubicBezTo>
                  <a:pt x="382" y="598"/>
                  <a:pt x="382" y="598"/>
                  <a:pt x="382" y="598"/>
                </a:cubicBezTo>
                <a:close/>
                <a:moveTo>
                  <a:pt x="368" y="595"/>
                </a:moveTo>
                <a:cubicBezTo>
                  <a:pt x="370" y="595"/>
                  <a:pt x="369" y="599"/>
                  <a:pt x="367" y="599"/>
                </a:cubicBezTo>
                <a:cubicBezTo>
                  <a:pt x="366" y="598"/>
                  <a:pt x="366" y="598"/>
                  <a:pt x="366" y="598"/>
                </a:cubicBezTo>
                <a:cubicBezTo>
                  <a:pt x="364" y="598"/>
                  <a:pt x="364" y="598"/>
                  <a:pt x="364" y="598"/>
                </a:cubicBezTo>
                <a:cubicBezTo>
                  <a:pt x="363" y="598"/>
                  <a:pt x="363" y="598"/>
                  <a:pt x="363" y="598"/>
                </a:cubicBezTo>
                <a:cubicBezTo>
                  <a:pt x="361" y="597"/>
                  <a:pt x="362" y="594"/>
                  <a:pt x="364" y="594"/>
                </a:cubicBezTo>
                <a:cubicBezTo>
                  <a:pt x="364" y="594"/>
                  <a:pt x="364" y="594"/>
                  <a:pt x="364" y="594"/>
                </a:cubicBezTo>
                <a:cubicBezTo>
                  <a:pt x="366" y="595"/>
                  <a:pt x="366" y="595"/>
                  <a:pt x="366" y="595"/>
                </a:cubicBezTo>
                <a:cubicBezTo>
                  <a:pt x="368" y="595"/>
                  <a:pt x="368" y="595"/>
                  <a:pt x="368" y="595"/>
                </a:cubicBezTo>
                <a:close/>
                <a:moveTo>
                  <a:pt x="353" y="592"/>
                </a:moveTo>
                <a:cubicBezTo>
                  <a:pt x="356" y="593"/>
                  <a:pt x="355" y="596"/>
                  <a:pt x="353" y="595"/>
                </a:cubicBezTo>
                <a:cubicBezTo>
                  <a:pt x="352" y="595"/>
                  <a:pt x="352" y="595"/>
                  <a:pt x="352" y="595"/>
                </a:cubicBezTo>
                <a:cubicBezTo>
                  <a:pt x="350" y="595"/>
                  <a:pt x="350" y="595"/>
                  <a:pt x="350" y="595"/>
                </a:cubicBezTo>
                <a:cubicBezTo>
                  <a:pt x="349" y="595"/>
                  <a:pt x="349" y="595"/>
                  <a:pt x="349" y="595"/>
                </a:cubicBezTo>
                <a:cubicBezTo>
                  <a:pt x="347" y="594"/>
                  <a:pt x="348" y="590"/>
                  <a:pt x="350" y="591"/>
                </a:cubicBezTo>
                <a:cubicBezTo>
                  <a:pt x="350" y="591"/>
                  <a:pt x="350" y="591"/>
                  <a:pt x="350" y="591"/>
                </a:cubicBezTo>
                <a:cubicBezTo>
                  <a:pt x="352" y="592"/>
                  <a:pt x="352" y="592"/>
                  <a:pt x="352" y="592"/>
                </a:cubicBezTo>
                <a:cubicBezTo>
                  <a:pt x="353" y="592"/>
                  <a:pt x="353" y="592"/>
                  <a:pt x="353" y="592"/>
                </a:cubicBezTo>
                <a:close/>
                <a:moveTo>
                  <a:pt x="339" y="588"/>
                </a:moveTo>
                <a:cubicBezTo>
                  <a:pt x="342" y="589"/>
                  <a:pt x="341" y="593"/>
                  <a:pt x="338" y="592"/>
                </a:cubicBezTo>
                <a:cubicBezTo>
                  <a:pt x="338" y="592"/>
                  <a:pt x="338" y="592"/>
                  <a:pt x="338" y="592"/>
                </a:cubicBezTo>
                <a:cubicBezTo>
                  <a:pt x="336" y="591"/>
                  <a:pt x="336" y="591"/>
                  <a:pt x="336" y="591"/>
                </a:cubicBezTo>
                <a:cubicBezTo>
                  <a:pt x="335" y="591"/>
                  <a:pt x="335" y="591"/>
                  <a:pt x="335" y="591"/>
                </a:cubicBezTo>
                <a:cubicBezTo>
                  <a:pt x="333" y="590"/>
                  <a:pt x="334" y="587"/>
                  <a:pt x="336" y="587"/>
                </a:cubicBezTo>
                <a:cubicBezTo>
                  <a:pt x="337" y="588"/>
                  <a:pt x="337" y="588"/>
                  <a:pt x="337" y="588"/>
                </a:cubicBezTo>
                <a:cubicBezTo>
                  <a:pt x="339" y="588"/>
                  <a:pt x="339" y="588"/>
                  <a:pt x="339" y="588"/>
                </a:cubicBezTo>
                <a:cubicBezTo>
                  <a:pt x="339" y="588"/>
                  <a:pt x="339" y="588"/>
                  <a:pt x="339" y="588"/>
                </a:cubicBezTo>
                <a:close/>
                <a:moveTo>
                  <a:pt x="325" y="584"/>
                </a:moveTo>
                <a:cubicBezTo>
                  <a:pt x="328" y="585"/>
                  <a:pt x="327" y="589"/>
                  <a:pt x="324" y="588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322" y="587"/>
                  <a:pt x="322" y="587"/>
                  <a:pt x="322" y="587"/>
                </a:cubicBezTo>
                <a:cubicBezTo>
                  <a:pt x="321" y="587"/>
                  <a:pt x="321" y="587"/>
                  <a:pt x="321" y="587"/>
                </a:cubicBezTo>
                <a:cubicBezTo>
                  <a:pt x="319" y="586"/>
                  <a:pt x="320" y="582"/>
                  <a:pt x="322" y="583"/>
                </a:cubicBezTo>
                <a:cubicBezTo>
                  <a:pt x="323" y="584"/>
                  <a:pt x="323" y="584"/>
                  <a:pt x="323" y="584"/>
                </a:cubicBezTo>
                <a:cubicBezTo>
                  <a:pt x="325" y="584"/>
                  <a:pt x="325" y="584"/>
                  <a:pt x="325" y="584"/>
                </a:cubicBezTo>
                <a:cubicBezTo>
                  <a:pt x="325" y="584"/>
                  <a:pt x="325" y="584"/>
                  <a:pt x="325" y="584"/>
                </a:cubicBezTo>
                <a:close/>
                <a:moveTo>
                  <a:pt x="312" y="580"/>
                </a:moveTo>
                <a:cubicBezTo>
                  <a:pt x="314" y="580"/>
                  <a:pt x="313" y="584"/>
                  <a:pt x="310" y="583"/>
                </a:cubicBezTo>
                <a:cubicBezTo>
                  <a:pt x="309" y="583"/>
                  <a:pt x="309" y="583"/>
                  <a:pt x="309" y="583"/>
                </a:cubicBezTo>
                <a:cubicBezTo>
                  <a:pt x="307" y="582"/>
                  <a:pt x="307" y="582"/>
                  <a:pt x="307" y="582"/>
                </a:cubicBezTo>
                <a:cubicBezTo>
                  <a:pt x="305" y="581"/>
                  <a:pt x="306" y="578"/>
                  <a:pt x="308" y="579"/>
                </a:cubicBezTo>
                <a:cubicBezTo>
                  <a:pt x="310" y="579"/>
                  <a:pt x="310" y="579"/>
                  <a:pt x="310" y="579"/>
                </a:cubicBezTo>
                <a:cubicBezTo>
                  <a:pt x="312" y="580"/>
                  <a:pt x="312" y="580"/>
                  <a:pt x="312" y="580"/>
                </a:cubicBezTo>
                <a:close/>
                <a:moveTo>
                  <a:pt x="298" y="575"/>
                </a:moveTo>
                <a:cubicBezTo>
                  <a:pt x="300" y="575"/>
                  <a:pt x="299" y="579"/>
                  <a:pt x="297" y="578"/>
                </a:cubicBezTo>
                <a:cubicBezTo>
                  <a:pt x="296" y="578"/>
                  <a:pt x="296" y="578"/>
                  <a:pt x="296" y="578"/>
                </a:cubicBezTo>
                <a:cubicBezTo>
                  <a:pt x="294" y="577"/>
                  <a:pt x="294" y="577"/>
                  <a:pt x="294" y="577"/>
                </a:cubicBezTo>
                <a:cubicBezTo>
                  <a:pt x="293" y="577"/>
                  <a:pt x="293" y="577"/>
                  <a:pt x="293" y="577"/>
                </a:cubicBezTo>
                <a:cubicBezTo>
                  <a:pt x="291" y="576"/>
                  <a:pt x="292" y="573"/>
                  <a:pt x="295" y="573"/>
                </a:cubicBezTo>
                <a:cubicBezTo>
                  <a:pt x="295" y="573"/>
                  <a:pt x="295" y="573"/>
                  <a:pt x="295" y="573"/>
                </a:cubicBezTo>
                <a:cubicBezTo>
                  <a:pt x="297" y="574"/>
                  <a:pt x="297" y="574"/>
                  <a:pt x="297" y="574"/>
                </a:cubicBezTo>
                <a:cubicBezTo>
                  <a:pt x="298" y="575"/>
                  <a:pt x="298" y="575"/>
                  <a:pt x="298" y="575"/>
                </a:cubicBezTo>
                <a:close/>
                <a:moveTo>
                  <a:pt x="285" y="569"/>
                </a:moveTo>
                <a:cubicBezTo>
                  <a:pt x="287" y="570"/>
                  <a:pt x="285" y="573"/>
                  <a:pt x="283" y="572"/>
                </a:cubicBezTo>
                <a:cubicBezTo>
                  <a:pt x="283" y="572"/>
                  <a:pt x="283" y="572"/>
                  <a:pt x="283" y="572"/>
                </a:cubicBezTo>
                <a:cubicBezTo>
                  <a:pt x="281" y="572"/>
                  <a:pt x="281" y="572"/>
                  <a:pt x="281" y="572"/>
                </a:cubicBezTo>
                <a:cubicBezTo>
                  <a:pt x="280" y="571"/>
                  <a:pt x="280" y="571"/>
                  <a:pt x="280" y="571"/>
                </a:cubicBezTo>
                <a:cubicBezTo>
                  <a:pt x="278" y="570"/>
                  <a:pt x="279" y="567"/>
                  <a:pt x="281" y="568"/>
                </a:cubicBezTo>
                <a:cubicBezTo>
                  <a:pt x="282" y="568"/>
                  <a:pt x="282" y="568"/>
                  <a:pt x="282" y="568"/>
                </a:cubicBezTo>
                <a:cubicBezTo>
                  <a:pt x="284" y="569"/>
                  <a:pt x="284" y="569"/>
                  <a:pt x="284" y="569"/>
                </a:cubicBezTo>
                <a:cubicBezTo>
                  <a:pt x="285" y="569"/>
                  <a:pt x="285" y="569"/>
                  <a:pt x="285" y="569"/>
                </a:cubicBezTo>
                <a:close/>
                <a:moveTo>
                  <a:pt x="271" y="563"/>
                </a:moveTo>
                <a:cubicBezTo>
                  <a:pt x="274" y="564"/>
                  <a:pt x="272" y="567"/>
                  <a:pt x="270" y="566"/>
                </a:cubicBezTo>
                <a:cubicBezTo>
                  <a:pt x="269" y="566"/>
                  <a:pt x="269" y="566"/>
                  <a:pt x="269" y="566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7" y="565"/>
                  <a:pt x="267" y="565"/>
                  <a:pt x="267" y="565"/>
                </a:cubicBezTo>
                <a:cubicBezTo>
                  <a:pt x="264" y="564"/>
                  <a:pt x="266" y="560"/>
                  <a:pt x="268" y="561"/>
                </a:cubicBezTo>
                <a:cubicBezTo>
                  <a:pt x="269" y="562"/>
                  <a:pt x="269" y="562"/>
                  <a:pt x="269" y="562"/>
                </a:cubicBezTo>
                <a:cubicBezTo>
                  <a:pt x="270" y="563"/>
                  <a:pt x="270" y="563"/>
                  <a:pt x="270" y="563"/>
                </a:cubicBezTo>
                <a:cubicBezTo>
                  <a:pt x="271" y="563"/>
                  <a:pt x="271" y="563"/>
                  <a:pt x="271" y="563"/>
                </a:cubicBezTo>
                <a:close/>
                <a:moveTo>
                  <a:pt x="258" y="557"/>
                </a:moveTo>
                <a:cubicBezTo>
                  <a:pt x="261" y="558"/>
                  <a:pt x="259" y="561"/>
                  <a:pt x="257" y="560"/>
                </a:cubicBezTo>
                <a:cubicBezTo>
                  <a:pt x="257" y="560"/>
                  <a:pt x="257" y="560"/>
                  <a:pt x="257" y="560"/>
                </a:cubicBezTo>
                <a:cubicBezTo>
                  <a:pt x="255" y="559"/>
                  <a:pt x="255" y="559"/>
                  <a:pt x="255" y="559"/>
                </a:cubicBezTo>
                <a:cubicBezTo>
                  <a:pt x="254" y="558"/>
                  <a:pt x="254" y="558"/>
                  <a:pt x="254" y="558"/>
                </a:cubicBezTo>
                <a:cubicBezTo>
                  <a:pt x="251" y="557"/>
                  <a:pt x="253" y="554"/>
                  <a:pt x="255" y="555"/>
                </a:cubicBezTo>
                <a:cubicBezTo>
                  <a:pt x="257" y="556"/>
                  <a:pt x="257" y="556"/>
                  <a:pt x="257" y="556"/>
                </a:cubicBezTo>
                <a:cubicBezTo>
                  <a:pt x="258" y="557"/>
                  <a:pt x="258" y="557"/>
                  <a:pt x="258" y="557"/>
                </a:cubicBezTo>
                <a:cubicBezTo>
                  <a:pt x="258" y="557"/>
                  <a:pt x="258" y="557"/>
                  <a:pt x="258" y="557"/>
                </a:cubicBezTo>
                <a:close/>
                <a:moveTo>
                  <a:pt x="246" y="549"/>
                </a:moveTo>
                <a:cubicBezTo>
                  <a:pt x="248" y="550"/>
                  <a:pt x="246" y="554"/>
                  <a:pt x="244" y="553"/>
                </a:cubicBezTo>
                <a:cubicBezTo>
                  <a:pt x="244" y="552"/>
                  <a:pt x="244" y="552"/>
                  <a:pt x="244" y="552"/>
                </a:cubicBezTo>
                <a:cubicBezTo>
                  <a:pt x="242" y="551"/>
                  <a:pt x="242" y="551"/>
                  <a:pt x="242" y="551"/>
                </a:cubicBezTo>
                <a:cubicBezTo>
                  <a:pt x="241" y="551"/>
                  <a:pt x="241" y="551"/>
                  <a:pt x="241" y="551"/>
                </a:cubicBezTo>
                <a:cubicBezTo>
                  <a:pt x="239" y="550"/>
                  <a:pt x="240" y="547"/>
                  <a:pt x="243" y="548"/>
                </a:cubicBezTo>
                <a:cubicBezTo>
                  <a:pt x="244" y="548"/>
                  <a:pt x="244" y="548"/>
                  <a:pt x="244" y="548"/>
                </a:cubicBezTo>
                <a:cubicBezTo>
                  <a:pt x="245" y="549"/>
                  <a:pt x="245" y="549"/>
                  <a:pt x="245" y="549"/>
                </a:cubicBezTo>
                <a:cubicBezTo>
                  <a:pt x="246" y="549"/>
                  <a:pt x="246" y="549"/>
                  <a:pt x="246" y="549"/>
                </a:cubicBezTo>
                <a:close/>
                <a:moveTo>
                  <a:pt x="233" y="542"/>
                </a:moveTo>
                <a:cubicBezTo>
                  <a:pt x="235" y="543"/>
                  <a:pt x="234" y="546"/>
                  <a:pt x="231" y="545"/>
                </a:cubicBezTo>
                <a:cubicBezTo>
                  <a:pt x="231" y="545"/>
                  <a:pt x="231" y="545"/>
                  <a:pt x="231" y="545"/>
                </a:cubicBezTo>
                <a:cubicBezTo>
                  <a:pt x="229" y="544"/>
                  <a:pt x="229" y="544"/>
                  <a:pt x="229" y="544"/>
                </a:cubicBezTo>
                <a:cubicBezTo>
                  <a:pt x="228" y="543"/>
                  <a:pt x="228" y="543"/>
                  <a:pt x="228" y="543"/>
                </a:cubicBezTo>
                <a:cubicBezTo>
                  <a:pt x="226" y="541"/>
                  <a:pt x="229" y="539"/>
                  <a:pt x="230" y="540"/>
                </a:cubicBezTo>
                <a:cubicBezTo>
                  <a:pt x="231" y="541"/>
                  <a:pt x="231" y="541"/>
                  <a:pt x="231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33" y="542"/>
                  <a:pt x="233" y="542"/>
                  <a:pt x="233" y="542"/>
                </a:cubicBezTo>
                <a:close/>
                <a:moveTo>
                  <a:pt x="221" y="534"/>
                </a:moveTo>
                <a:cubicBezTo>
                  <a:pt x="223" y="535"/>
                  <a:pt x="221" y="538"/>
                  <a:pt x="219" y="537"/>
                </a:cubicBezTo>
                <a:cubicBezTo>
                  <a:pt x="219" y="537"/>
                  <a:pt x="219" y="537"/>
                  <a:pt x="219" y="537"/>
                </a:cubicBezTo>
                <a:cubicBezTo>
                  <a:pt x="218" y="535"/>
                  <a:pt x="218" y="535"/>
                  <a:pt x="218" y="535"/>
                </a:cubicBezTo>
                <a:cubicBezTo>
                  <a:pt x="216" y="535"/>
                  <a:pt x="216" y="535"/>
                  <a:pt x="216" y="535"/>
                </a:cubicBezTo>
                <a:cubicBezTo>
                  <a:pt x="214" y="533"/>
                  <a:pt x="217" y="530"/>
                  <a:pt x="218" y="532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21" y="534"/>
                  <a:pt x="221" y="534"/>
                  <a:pt x="221" y="534"/>
                </a:cubicBezTo>
                <a:cubicBezTo>
                  <a:pt x="221" y="534"/>
                  <a:pt x="221" y="534"/>
                  <a:pt x="221" y="534"/>
                </a:cubicBezTo>
                <a:close/>
                <a:moveTo>
                  <a:pt x="210" y="525"/>
                </a:moveTo>
                <a:cubicBezTo>
                  <a:pt x="212" y="527"/>
                  <a:pt x="209" y="529"/>
                  <a:pt x="208" y="528"/>
                </a:cubicBezTo>
                <a:cubicBezTo>
                  <a:pt x="206" y="527"/>
                  <a:pt x="206" y="527"/>
                  <a:pt x="206" y="527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5" y="526"/>
                  <a:pt x="205" y="526"/>
                  <a:pt x="205" y="526"/>
                </a:cubicBezTo>
                <a:cubicBezTo>
                  <a:pt x="203" y="524"/>
                  <a:pt x="205" y="521"/>
                  <a:pt x="207" y="523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209" y="524"/>
                  <a:pt x="209" y="524"/>
                  <a:pt x="209" y="524"/>
                </a:cubicBezTo>
                <a:cubicBezTo>
                  <a:pt x="210" y="525"/>
                  <a:pt x="210" y="525"/>
                  <a:pt x="210" y="525"/>
                </a:cubicBezTo>
                <a:close/>
                <a:moveTo>
                  <a:pt x="199" y="516"/>
                </a:moveTo>
                <a:cubicBezTo>
                  <a:pt x="201" y="517"/>
                  <a:pt x="198" y="520"/>
                  <a:pt x="196" y="518"/>
                </a:cubicBezTo>
                <a:cubicBezTo>
                  <a:pt x="196" y="518"/>
                  <a:pt x="196" y="518"/>
                  <a:pt x="196" y="518"/>
                </a:cubicBezTo>
                <a:cubicBezTo>
                  <a:pt x="195" y="517"/>
                  <a:pt x="195" y="517"/>
                  <a:pt x="195" y="517"/>
                </a:cubicBezTo>
                <a:cubicBezTo>
                  <a:pt x="194" y="516"/>
                  <a:pt x="194" y="516"/>
                  <a:pt x="194" y="516"/>
                </a:cubicBezTo>
                <a:cubicBezTo>
                  <a:pt x="192" y="515"/>
                  <a:pt x="194" y="512"/>
                  <a:pt x="196" y="513"/>
                </a:cubicBezTo>
                <a:cubicBezTo>
                  <a:pt x="197" y="514"/>
                  <a:pt x="197" y="514"/>
                  <a:pt x="197" y="514"/>
                </a:cubicBezTo>
                <a:cubicBezTo>
                  <a:pt x="198" y="515"/>
                  <a:pt x="198" y="515"/>
                  <a:pt x="198" y="515"/>
                </a:cubicBezTo>
                <a:cubicBezTo>
                  <a:pt x="199" y="516"/>
                  <a:pt x="199" y="516"/>
                  <a:pt x="199" y="516"/>
                </a:cubicBezTo>
                <a:close/>
                <a:moveTo>
                  <a:pt x="188" y="506"/>
                </a:moveTo>
                <a:cubicBezTo>
                  <a:pt x="190" y="507"/>
                  <a:pt x="187" y="510"/>
                  <a:pt x="186" y="508"/>
                </a:cubicBezTo>
                <a:cubicBezTo>
                  <a:pt x="185" y="508"/>
                  <a:pt x="185" y="508"/>
                  <a:pt x="185" y="508"/>
                </a:cubicBezTo>
                <a:cubicBezTo>
                  <a:pt x="184" y="507"/>
                  <a:pt x="184" y="507"/>
                  <a:pt x="184" y="507"/>
                </a:cubicBezTo>
                <a:cubicBezTo>
                  <a:pt x="183" y="506"/>
                  <a:pt x="183" y="506"/>
                  <a:pt x="183" y="506"/>
                </a:cubicBezTo>
                <a:cubicBezTo>
                  <a:pt x="182" y="504"/>
                  <a:pt x="184" y="501"/>
                  <a:pt x="186" y="503"/>
                </a:cubicBezTo>
                <a:cubicBezTo>
                  <a:pt x="187" y="504"/>
                  <a:pt x="187" y="504"/>
                  <a:pt x="187" y="504"/>
                </a:cubicBezTo>
                <a:cubicBezTo>
                  <a:pt x="188" y="505"/>
                  <a:pt x="188" y="505"/>
                  <a:pt x="188" y="505"/>
                </a:cubicBezTo>
                <a:cubicBezTo>
                  <a:pt x="188" y="506"/>
                  <a:pt x="188" y="506"/>
                  <a:pt x="188" y="506"/>
                </a:cubicBezTo>
                <a:close/>
                <a:moveTo>
                  <a:pt x="178" y="495"/>
                </a:moveTo>
                <a:cubicBezTo>
                  <a:pt x="180" y="497"/>
                  <a:pt x="177" y="499"/>
                  <a:pt x="176" y="498"/>
                </a:cubicBezTo>
                <a:cubicBezTo>
                  <a:pt x="175" y="497"/>
                  <a:pt x="175" y="497"/>
                  <a:pt x="175" y="497"/>
                </a:cubicBezTo>
                <a:cubicBezTo>
                  <a:pt x="174" y="496"/>
                  <a:pt x="174" y="496"/>
                  <a:pt x="174" y="496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2" y="493"/>
                  <a:pt x="175" y="491"/>
                  <a:pt x="176" y="492"/>
                </a:cubicBezTo>
                <a:cubicBezTo>
                  <a:pt x="176" y="492"/>
                  <a:pt x="176" y="492"/>
                  <a:pt x="176" y="492"/>
                </a:cubicBezTo>
                <a:cubicBezTo>
                  <a:pt x="177" y="494"/>
                  <a:pt x="177" y="494"/>
                  <a:pt x="177" y="494"/>
                </a:cubicBezTo>
                <a:cubicBezTo>
                  <a:pt x="178" y="495"/>
                  <a:pt x="178" y="495"/>
                  <a:pt x="178" y="495"/>
                </a:cubicBezTo>
                <a:cubicBezTo>
                  <a:pt x="178" y="495"/>
                  <a:pt x="178" y="495"/>
                  <a:pt x="178" y="495"/>
                </a:cubicBezTo>
                <a:close/>
                <a:moveTo>
                  <a:pt x="169" y="484"/>
                </a:moveTo>
                <a:cubicBezTo>
                  <a:pt x="171" y="486"/>
                  <a:pt x="168" y="488"/>
                  <a:pt x="167" y="486"/>
                </a:cubicBezTo>
                <a:cubicBezTo>
                  <a:pt x="166" y="485"/>
                  <a:pt x="166" y="485"/>
                  <a:pt x="166" y="485"/>
                </a:cubicBezTo>
                <a:cubicBezTo>
                  <a:pt x="165" y="484"/>
                  <a:pt x="165" y="484"/>
                  <a:pt x="165" y="484"/>
                </a:cubicBezTo>
                <a:cubicBezTo>
                  <a:pt x="164" y="483"/>
                  <a:pt x="164" y="483"/>
                  <a:pt x="164" y="483"/>
                </a:cubicBezTo>
                <a:cubicBezTo>
                  <a:pt x="163" y="481"/>
                  <a:pt x="166" y="479"/>
                  <a:pt x="167" y="481"/>
                </a:cubicBezTo>
                <a:cubicBezTo>
                  <a:pt x="168" y="482"/>
                  <a:pt x="168" y="482"/>
                  <a:pt x="168" y="482"/>
                </a:cubicBezTo>
                <a:cubicBezTo>
                  <a:pt x="169" y="483"/>
                  <a:pt x="169" y="483"/>
                  <a:pt x="169" y="483"/>
                </a:cubicBezTo>
                <a:cubicBezTo>
                  <a:pt x="169" y="484"/>
                  <a:pt x="169" y="484"/>
                  <a:pt x="169" y="484"/>
                </a:cubicBezTo>
                <a:close/>
                <a:moveTo>
                  <a:pt x="162" y="472"/>
                </a:moveTo>
                <a:cubicBezTo>
                  <a:pt x="163" y="474"/>
                  <a:pt x="159" y="476"/>
                  <a:pt x="158" y="474"/>
                </a:cubicBezTo>
                <a:cubicBezTo>
                  <a:pt x="158" y="473"/>
                  <a:pt x="158" y="473"/>
                  <a:pt x="158" y="473"/>
                </a:cubicBezTo>
                <a:cubicBezTo>
                  <a:pt x="157" y="471"/>
                  <a:pt x="157" y="471"/>
                  <a:pt x="157" y="471"/>
                </a:cubicBezTo>
                <a:cubicBezTo>
                  <a:pt x="157" y="470"/>
                  <a:pt x="157" y="470"/>
                  <a:pt x="157" y="470"/>
                </a:cubicBezTo>
                <a:cubicBezTo>
                  <a:pt x="155" y="468"/>
                  <a:pt x="159" y="467"/>
                  <a:pt x="160" y="469"/>
                </a:cubicBezTo>
                <a:cubicBezTo>
                  <a:pt x="160" y="470"/>
                  <a:pt x="160" y="470"/>
                  <a:pt x="160" y="470"/>
                </a:cubicBezTo>
                <a:cubicBezTo>
                  <a:pt x="161" y="471"/>
                  <a:pt x="161" y="471"/>
                  <a:pt x="161" y="471"/>
                </a:cubicBezTo>
                <a:cubicBezTo>
                  <a:pt x="162" y="472"/>
                  <a:pt x="162" y="472"/>
                  <a:pt x="162" y="472"/>
                </a:cubicBezTo>
                <a:close/>
                <a:moveTo>
                  <a:pt x="155" y="459"/>
                </a:moveTo>
                <a:cubicBezTo>
                  <a:pt x="156" y="461"/>
                  <a:pt x="153" y="463"/>
                  <a:pt x="152" y="461"/>
                </a:cubicBezTo>
                <a:cubicBezTo>
                  <a:pt x="151" y="460"/>
                  <a:pt x="151" y="460"/>
                  <a:pt x="151" y="460"/>
                </a:cubicBezTo>
                <a:cubicBezTo>
                  <a:pt x="151" y="459"/>
                  <a:pt x="151" y="459"/>
                  <a:pt x="151" y="459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50" y="457"/>
                  <a:pt x="150" y="457"/>
                  <a:pt x="150" y="457"/>
                </a:cubicBezTo>
                <a:cubicBezTo>
                  <a:pt x="149" y="455"/>
                  <a:pt x="153" y="454"/>
                  <a:pt x="153" y="456"/>
                </a:cubicBezTo>
                <a:cubicBezTo>
                  <a:pt x="153" y="456"/>
                  <a:pt x="153" y="456"/>
                  <a:pt x="153" y="456"/>
                </a:cubicBezTo>
                <a:cubicBezTo>
                  <a:pt x="154" y="457"/>
                  <a:pt x="154" y="457"/>
                  <a:pt x="154" y="457"/>
                </a:cubicBezTo>
                <a:cubicBezTo>
                  <a:pt x="155" y="458"/>
                  <a:pt x="155" y="458"/>
                  <a:pt x="155" y="458"/>
                </a:cubicBezTo>
                <a:cubicBezTo>
                  <a:pt x="155" y="459"/>
                  <a:pt x="155" y="459"/>
                  <a:pt x="155" y="459"/>
                </a:cubicBezTo>
                <a:close/>
                <a:moveTo>
                  <a:pt x="150" y="446"/>
                </a:moveTo>
                <a:cubicBezTo>
                  <a:pt x="150" y="448"/>
                  <a:pt x="147" y="449"/>
                  <a:pt x="146" y="447"/>
                </a:cubicBezTo>
                <a:cubicBezTo>
                  <a:pt x="146" y="446"/>
                  <a:pt x="146" y="446"/>
                  <a:pt x="146" y="446"/>
                </a:cubicBezTo>
                <a:cubicBezTo>
                  <a:pt x="146" y="444"/>
                  <a:pt x="146" y="444"/>
                  <a:pt x="146" y="444"/>
                </a:cubicBezTo>
                <a:cubicBezTo>
                  <a:pt x="145" y="443"/>
                  <a:pt x="145" y="443"/>
                  <a:pt x="145" y="443"/>
                </a:cubicBezTo>
                <a:cubicBezTo>
                  <a:pt x="145" y="441"/>
                  <a:pt x="148" y="440"/>
                  <a:pt x="149" y="442"/>
                </a:cubicBezTo>
                <a:cubicBezTo>
                  <a:pt x="149" y="443"/>
                  <a:pt x="149" y="443"/>
                  <a:pt x="149" y="443"/>
                </a:cubicBezTo>
                <a:cubicBezTo>
                  <a:pt x="149" y="445"/>
                  <a:pt x="149" y="445"/>
                  <a:pt x="149" y="445"/>
                </a:cubicBezTo>
                <a:cubicBezTo>
                  <a:pt x="150" y="446"/>
                  <a:pt x="150" y="446"/>
                  <a:pt x="150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 flipH="1">
            <a:off x="4340247" y="3902710"/>
            <a:ext cx="3567430" cy="7550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E8437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 bldLvl="0" animBg="1"/>
      <p:bldP spid="1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11083925" y="40005"/>
            <a:ext cx="2513330" cy="59772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" y="4554855"/>
            <a:ext cx="2463165" cy="68814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3624" y="279016"/>
            <a:ext cx="670025" cy="668418"/>
            <a:chOff x="5824537" y="-1309600"/>
            <a:chExt cx="661988" cy="6604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rgbClr val="E5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MH_Number_1"/>
          <p:cNvSpPr/>
          <p:nvPr>
            <p:custDataLst>
              <p:tags r:id="rId1"/>
            </p:custDataLst>
          </p:nvPr>
        </p:nvSpPr>
        <p:spPr>
          <a:xfrm>
            <a:off x="259161" y="363918"/>
            <a:ext cx="498951" cy="498614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2"/>
            </p:custDataLst>
          </p:nvPr>
        </p:nvSpPr>
        <p:spPr>
          <a:xfrm>
            <a:off x="924560" y="359410"/>
            <a:ext cx="2378710" cy="588645"/>
          </a:xfrm>
          <a:prstGeom prst="roundRect">
            <a:avLst>
              <a:gd name="adj" fmla="val 9124"/>
            </a:avLst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zh-CN" altLang="en-US" sz="2600" spc="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婚礼流程效果</a:t>
            </a:r>
          </a:p>
        </p:txBody>
      </p:sp>
      <p:sp>
        <p:nvSpPr>
          <p:cNvPr id="2" name="椭圆 1"/>
          <p:cNvSpPr/>
          <p:nvPr/>
        </p:nvSpPr>
        <p:spPr>
          <a:xfrm>
            <a:off x="1727835" y="2637790"/>
            <a:ext cx="2071370" cy="2074545"/>
          </a:xfrm>
          <a:prstGeom prst="ellipse">
            <a:avLst/>
          </a:prstGeom>
          <a:blipFill dpi="0" rotWithShape="1">
            <a:blip r:embed="rId7"/>
            <a:srcRect/>
            <a:stretch>
              <a:fillRect l="-43000" r="-1000" b="-8000"/>
            </a:stretch>
          </a:blip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18997" y="1652268"/>
            <a:ext cx="2880000" cy="2880000"/>
          </a:xfrm>
          <a:prstGeom prst="ellipse">
            <a:avLst/>
          </a:prstGeom>
          <a:blipFill dpi="0" rotWithShape="1">
            <a:blip r:embed="rId8"/>
            <a:srcRect/>
            <a:stretch>
              <a:fillRect l="-43000" t="3000" r="-1000" b="-8000"/>
            </a:stretch>
          </a:blip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10997" y="4175435"/>
            <a:ext cx="1548000" cy="154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64682" y="4712759"/>
            <a:ext cx="946099" cy="790093"/>
            <a:chOff x="5278205" y="4581140"/>
            <a:chExt cx="1657101" cy="1485789"/>
          </a:xfrm>
          <a:solidFill>
            <a:srgbClr val="F0AAC0"/>
          </a:solidFill>
        </p:grpSpPr>
        <p:sp>
          <p:nvSpPr>
            <p:cNvPr id="16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198997" y="2637525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婚礼亮点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6384290" y="3364230"/>
            <a:ext cx="4086225" cy="62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亮点一：宾客到场在签到处用拍立得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拍摄每位宾客照片，贴在签到的背景墙面上。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500029" y="4641452"/>
            <a:ext cx="986475" cy="765512"/>
            <a:chOff x="1326496" y="4283251"/>
            <a:chExt cx="1129493" cy="79657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11" grpId="0" bldLvl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自定义 8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8437F"/>
      </a:accent1>
      <a:accent2>
        <a:srgbClr val="E8437F"/>
      </a:accent2>
      <a:accent3>
        <a:srgbClr val="E8437F"/>
      </a:accent3>
      <a:accent4>
        <a:srgbClr val="E8437F"/>
      </a:accent4>
      <a:accent5>
        <a:srgbClr val="E8437F"/>
      </a:accent5>
      <a:accent6>
        <a:srgbClr val="E8437F"/>
      </a:accent6>
      <a:hlink>
        <a:srgbClr val="E8437F"/>
      </a:hlink>
      <a:folHlink>
        <a:srgbClr val="E8437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932</Words>
  <Application>Microsoft Office PowerPoint</Application>
  <PresentationFormat>宽屏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 Light</vt:lpstr>
      <vt:lpstr>黑体</vt:lpstr>
      <vt:lpstr>Arial</vt:lpstr>
      <vt:lpstr>Calibri</vt:lpstr>
      <vt:lpstr>Calibri Light</vt:lpstr>
      <vt:lpstr>Segoe UI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2021-06-28T00:23:04Z</dcterms:created>
  <dcterms:modified xsi:type="dcterms:W3CDTF">2023-01-10T11:55:28Z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AB95FF067FC84535BA9DA59080A38D09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