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7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256" r:id="rId5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4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Relationship Id="rId4" Type="http://schemas.openxmlformats.org/officeDocument/2006/relationships/image" Target="../media/image10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Relationship Id="rId5" Type="http://schemas.openxmlformats.org/officeDocument/2006/relationships/image" Target="../media/image119.emf"/><Relationship Id="rId4" Type="http://schemas.openxmlformats.org/officeDocument/2006/relationships/image" Target="../media/image11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image" Target="../media/image122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image" Target="../media/image129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7" Type="http://schemas.openxmlformats.org/officeDocument/2006/relationships/image" Target="../media/image140.emf"/><Relationship Id="rId2" Type="http://schemas.openxmlformats.org/officeDocument/2006/relationships/image" Target="../media/image135.emf"/><Relationship Id="rId1" Type="http://schemas.openxmlformats.org/officeDocument/2006/relationships/image" Target="../media/image134.emf"/><Relationship Id="rId6" Type="http://schemas.openxmlformats.org/officeDocument/2006/relationships/image" Target="../media/image139.emf"/><Relationship Id="rId5" Type="http://schemas.openxmlformats.org/officeDocument/2006/relationships/image" Target="../media/image138.emf"/><Relationship Id="rId4" Type="http://schemas.openxmlformats.org/officeDocument/2006/relationships/image" Target="../media/image13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7" Type="http://schemas.openxmlformats.org/officeDocument/2006/relationships/image" Target="../media/image147.emf"/><Relationship Id="rId2" Type="http://schemas.openxmlformats.org/officeDocument/2006/relationships/image" Target="../media/image142.emf"/><Relationship Id="rId1" Type="http://schemas.openxmlformats.org/officeDocument/2006/relationships/image" Target="../media/image141.emf"/><Relationship Id="rId6" Type="http://schemas.openxmlformats.org/officeDocument/2006/relationships/image" Target="../media/image146.emf"/><Relationship Id="rId5" Type="http://schemas.openxmlformats.org/officeDocument/2006/relationships/image" Target="../media/image145.emf"/><Relationship Id="rId4" Type="http://schemas.openxmlformats.org/officeDocument/2006/relationships/image" Target="../media/image144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6" Type="http://schemas.openxmlformats.org/officeDocument/2006/relationships/image" Target="../media/image153.emf"/><Relationship Id="rId5" Type="http://schemas.openxmlformats.org/officeDocument/2006/relationships/image" Target="../media/image152.emf"/><Relationship Id="rId4" Type="http://schemas.openxmlformats.org/officeDocument/2006/relationships/image" Target="../media/image151.e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emf"/><Relationship Id="rId13" Type="http://schemas.openxmlformats.org/officeDocument/2006/relationships/image" Target="../media/image166.emf"/><Relationship Id="rId3" Type="http://schemas.openxmlformats.org/officeDocument/2006/relationships/image" Target="../media/image156.emf"/><Relationship Id="rId7" Type="http://schemas.openxmlformats.org/officeDocument/2006/relationships/image" Target="../media/image160.emf"/><Relationship Id="rId12" Type="http://schemas.openxmlformats.org/officeDocument/2006/relationships/image" Target="../media/image165.emf"/><Relationship Id="rId2" Type="http://schemas.openxmlformats.org/officeDocument/2006/relationships/image" Target="../media/image155.emf"/><Relationship Id="rId1" Type="http://schemas.openxmlformats.org/officeDocument/2006/relationships/image" Target="../media/image154.emf"/><Relationship Id="rId6" Type="http://schemas.openxmlformats.org/officeDocument/2006/relationships/image" Target="../media/image159.emf"/><Relationship Id="rId11" Type="http://schemas.openxmlformats.org/officeDocument/2006/relationships/image" Target="../media/image164.emf"/><Relationship Id="rId5" Type="http://schemas.openxmlformats.org/officeDocument/2006/relationships/image" Target="../media/image158.emf"/><Relationship Id="rId15" Type="http://schemas.openxmlformats.org/officeDocument/2006/relationships/image" Target="../media/image168.emf"/><Relationship Id="rId10" Type="http://schemas.openxmlformats.org/officeDocument/2006/relationships/image" Target="../media/image163.emf"/><Relationship Id="rId4" Type="http://schemas.openxmlformats.org/officeDocument/2006/relationships/image" Target="../media/image157.emf"/><Relationship Id="rId9" Type="http://schemas.openxmlformats.org/officeDocument/2006/relationships/image" Target="../media/image162.emf"/><Relationship Id="rId14" Type="http://schemas.openxmlformats.org/officeDocument/2006/relationships/image" Target="../media/image16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C37E-BC2A-48F6-8873-E769215596A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67276-043D-41E9-B375-7D20046FB5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67276-043D-41E9-B375-7D20046FB5C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48794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emf"/><Relationship Id="rId11" Type="http://schemas.openxmlformats.org/officeDocument/2006/relationships/image" Target="../media/image70.emf"/><Relationship Id="rId5" Type="http://schemas.openxmlformats.org/officeDocument/2006/relationships/oleObject" Target="../embeddings/oleObject65.bin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3.emf"/><Relationship Id="rId9" Type="http://schemas.openxmlformats.org/officeDocument/2006/relationships/oleObject" Target="../embeddings/oleObject7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5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7.emf"/><Relationship Id="rId4" Type="http://schemas.openxmlformats.org/officeDocument/2006/relationships/image" Target="../media/image84.e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1.emf"/><Relationship Id="rId4" Type="http://schemas.openxmlformats.org/officeDocument/2006/relationships/image" Target="../media/image98.emf"/><Relationship Id="rId9" Type="http://schemas.openxmlformats.org/officeDocument/2006/relationships/oleObject" Target="../embeddings/oleObject10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0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03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0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10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4.emf"/><Relationship Id="rId31" Type="http://schemas.openxmlformats.org/officeDocument/2006/relationships/image" Target="../media/image30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8.emf"/><Relationship Id="rId30" Type="http://schemas.openxmlformats.org/officeDocument/2006/relationships/oleObject" Target="../embeddings/oleObject27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109.bin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oleObject" Target="../embeddings/oleObject1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1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14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6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8.emf"/><Relationship Id="rId4" Type="http://schemas.openxmlformats.org/officeDocument/2006/relationships/image" Target="../media/image115.emf"/><Relationship Id="rId9" Type="http://schemas.openxmlformats.org/officeDocument/2006/relationships/oleObject" Target="../embeddings/oleObject11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12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2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3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25.emf"/><Relationship Id="rId4" Type="http://schemas.openxmlformats.org/officeDocument/2006/relationships/image" Target="../media/image122.emf"/><Relationship Id="rId9" Type="http://schemas.openxmlformats.org/officeDocument/2006/relationships/oleObject" Target="../embeddings/oleObject1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2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2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0.e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32.emf"/><Relationship Id="rId4" Type="http://schemas.openxmlformats.org/officeDocument/2006/relationships/image" Target="../media/image129.emf"/><Relationship Id="rId9" Type="http://schemas.openxmlformats.org/officeDocument/2006/relationships/oleObject" Target="../embeddings/oleObject13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8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4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6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38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0.e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5.e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37.emf"/><Relationship Id="rId4" Type="http://schemas.openxmlformats.org/officeDocument/2006/relationships/image" Target="../media/image134.e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3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5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7.e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2.e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44.emf"/><Relationship Id="rId4" Type="http://schemas.openxmlformats.org/officeDocument/2006/relationships/image" Target="../media/image141.e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5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5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53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emf"/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61.emf"/><Relationship Id="rId26" Type="http://schemas.openxmlformats.org/officeDocument/2006/relationships/image" Target="../media/image165.emf"/><Relationship Id="rId3" Type="http://schemas.openxmlformats.org/officeDocument/2006/relationships/oleObject" Target="../embeddings/oleObject153.bin"/><Relationship Id="rId21" Type="http://schemas.openxmlformats.org/officeDocument/2006/relationships/oleObject" Target="../embeddings/oleObject162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58.e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0.emf"/><Relationship Id="rId20" Type="http://schemas.openxmlformats.org/officeDocument/2006/relationships/image" Target="../media/image162.e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5.e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64.emf"/><Relationship Id="rId32" Type="http://schemas.openxmlformats.org/officeDocument/2006/relationships/image" Target="../media/image168.emf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66.emf"/><Relationship Id="rId10" Type="http://schemas.openxmlformats.org/officeDocument/2006/relationships/image" Target="../media/image157.emf"/><Relationship Id="rId19" Type="http://schemas.openxmlformats.org/officeDocument/2006/relationships/oleObject" Target="../embeddings/oleObject161.bin"/><Relationship Id="rId31" Type="http://schemas.openxmlformats.org/officeDocument/2006/relationships/oleObject" Target="../embeddings/oleObject167.bin"/><Relationship Id="rId4" Type="http://schemas.openxmlformats.org/officeDocument/2006/relationships/image" Target="../media/image154.e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59.emf"/><Relationship Id="rId22" Type="http://schemas.openxmlformats.org/officeDocument/2006/relationships/image" Target="../media/image163.e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6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emf"/><Relationship Id="rId2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5.emf"/><Relationship Id="rId22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5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1386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</a:rPr>
              <a:t>Section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Ⅰ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Starting </a:t>
            </a:r>
            <a:r>
              <a:rPr lang="en-US" altLang="zh-CN" sz="2400" dirty="0">
                <a:latin typeface="Times New Roman" panose="02020603050405020304" pitchFamily="18" charset="0"/>
              </a:rPr>
              <a:t>out &amp; Understanding ideas 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481389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2048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dirty="0"/>
              <a:t>At one with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65125" y="2980248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980248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81000" y="3795815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95815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04800" y="3795815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95815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934201" y="231521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231521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1816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7912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685990"/>
          <a:ext cx="8266113" cy="56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Document" r:id="rId3" imgW="8418830" imgH="4766945" progId="Word.Document.8">
                  <p:embed/>
                </p:oleObj>
              </mc:Choice>
              <mc:Fallback>
                <p:oleObj name="Document" r:id="rId3" imgW="8418830" imgH="47669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266113" cy="56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53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9530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870326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47801" y="20579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0579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1" y="258961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58961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47801" y="304694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04694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1" y="350426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50426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4478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022726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6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17526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6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343400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791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7543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410201" y="26067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0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26067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775326" y="350426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1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6" y="350426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447801" y="103470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03470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478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4478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002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600201" y="332133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32133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1" y="868921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文档" r:id="rId3" imgW="8416290" imgH="4654550" progId="Word.Document.8">
                  <p:embed/>
                </p:oleObj>
              </mc:Choice>
              <mc:Fallback>
                <p:oleObj name="文档" r:id="rId3" imgW="8416290" imgH="46545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68921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1" y="594525"/>
          <a:ext cx="8266113" cy="589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文档" r:id="rId3" imgW="8416290" imgH="5005070" progId="Word.Document.8">
                  <p:embed/>
                </p:oleObj>
              </mc:Choice>
              <mc:Fallback>
                <p:oleObj name="文档" r:id="rId3" imgW="8416290" imgH="50050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94525"/>
                        <a:ext cx="8266113" cy="5893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33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1722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5486400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04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62484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81001" y="868921"/>
          <a:ext cx="8266113" cy="537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文档" r:id="rId3" imgW="8416290" imgH="4565015" progId="Word.Document.8">
                  <p:embed/>
                </p:oleObj>
              </mc:Choice>
              <mc:Fallback>
                <p:oleObj name="文档" r:id="rId3" imgW="8416290" imgH="45650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868921"/>
                        <a:ext cx="8266113" cy="537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Document" r:id="rId4" imgW="8418830" imgH="4079875" progId="Word.Document.8">
                  <p:embed/>
                </p:oleObj>
              </mc:Choice>
              <mc:Fallback>
                <p:oleObj name="Document" r:id="rId4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478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文档" r:id="rId6" imgW="5274310" imgH="396875" progId="Word.Document.8">
                  <p:embed/>
                </p:oleObj>
              </mc:Choice>
              <mc:Fallback>
                <p:oleObj name="文档" r:id="rId6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44958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文档" r:id="rId8" imgW="5274310" imgH="396875" progId="Word.Document.8">
                  <p:embed/>
                </p:oleObj>
              </mc:Choice>
              <mc:Fallback>
                <p:oleObj name="文档" r:id="rId8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57201" y="194935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94935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676401" y="240668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40668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953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文档" r:id="rId14" imgW="5274310" imgH="396875" progId="Word.Document.8">
                  <p:embed/>
                </p:oleObj>
              </mc:Choice>
              <mc:Fallback>
                <p:oleObj name="文档" r:id="rId14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6002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文档" r:id="rId16" imgW="5274310" imgH="396875" progId="Word.Document.8">
                  <p:embed/>
                </p:oleObj>
              </mc:Choice>
              <mc:Fallback>
                <p:oleObj name="文档" r:id="rId16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479926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文档" r:id="rId18" imgW="5274310" imgH="396875" progId="Word.Document.8">
                  <p:embed/>
                </p:oleObj>
              </mc:Choice>
              <mc:Fallback>
                <p:oleObj name="文档" r:id="rId18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6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76200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文档" r:id="rId20" imgW="5274310" imgH="396875" progId="Word.Document.8">
                  <p:embed/>
                </p:oleObj>
              </mc:Choice>
              <mc:Fallback>
                <p:oleObj name="文档" r:id="rId20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6002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文档" r:id="rId22" imgW="5274310" imgH="396875" progId="Word.Document.8">
                  <p:embed/>
                </p:oleObj>
              </mc:Choice>
              <mc:Fallback>
                <p:oleObj name="文档" r:id="rId22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038601" y="3778666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文档" r:id="rId24" imgW="5274310" imgH="396875" progId="Word.Document.8">
                  <p:embed/>
                </p:oleObj>
              </mc:Choice>
              <mc:Fallback>
                <p:oleObj name="文档" r:id="rId24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778666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68580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文档" r:id="rId26" imgW="5274310" imgH="396875" progId="Word.Document.8">
                  <p:embed/>
                </p:oleObj>
              </mc:Choice>
              <mc:Fallback>
                <p:oleObj name="文档" r:id="rId26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1584326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文档" r:id="rId28" imgW="5274310" imgH="396875" progId="Word.Document.8">
                  <p:embed/>
                </p:oleObj>
              </mc:Choice>
              <mc:Fallback>
                <p:oleObj name="文档" r:id="rId28" imgW="5274310" imgH="3968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6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5720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文档" r:id="rId30" imgW="5274310" imgH="396875" progId="Word.Document.8">
                  <p:embed/>
                </p:oleObj>
              </mc:Choice>
              <mc:Fallback>
                <p:oleObj name="文档" r:id="rId30" imgW="5274310" imgH="39687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53340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72390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45720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57201" y="685991"/>
          <a:ext cx="8266113" cy="58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文档" r:id="rId3" imgW="8416290" imgH="4959985" progId="Word.Document.8">
                  <p:embed/>
                </p:oleObj>
              </mc:Choice>
              <mc:Fallback>
                <p:oleObj name="文档" r:id="rId3" imgW="8416290" imgH="49599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685991"/>
                        <a:ext cx="8266113" cy="584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51054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9436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4958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6858001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81001" y="777457"/>
          <a:ext cx="8266113" cy="5194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Document" r:id="rId3" imgW="8418830" imgH="4408805" progId="Word.Document.8">
                  <p:embed/>
                </p:oleObj>
              </mc:Choice>
              <mc:Fallback>
                <p:oleObj name="Document" r:id="rId3" imgW="8418830" imgH="44088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7"/>
                        <a:ext cx="8266113" cy="5194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Document" r:id="rId3" imgW="8418830" imgH="4215130" progId="Word.Document.8">
                  <p:embed/>
                </p:oleObj>
              </mc:Choice>
              <mc:Fallback>
                <p:oleObj name="Document" r:id="rId3" imgW="8418830" imgH="42151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6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1910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0198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689726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6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410201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7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260726" y="21494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6" y="21494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4724401" y="258961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58961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533401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0010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7976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6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524001" y="9603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9603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784726" y="103470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6" y="103470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764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482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1143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16002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50292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990600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457201" y="600242"/>
          <a:ext cx="8266113" cy="625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Document" r:id="rId3" imgW="8418830" imgH="5311140" progId="Word.Document.8">
                  <p:embed/>
                </p:oleObj>
              </mc:Choice>
              <mc:Fallback>
                <p:oleObj name="Document" r:id="rId3" imgW="8418830" imgH="53111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600242"/>
                        <a:ext cx="8266113" cy="6257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876801" y="59452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59452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641726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3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6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63246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4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19812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5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3733801" y="461900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6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461900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1676401" y="54421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7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54421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457201" y="685991"/>
          <a:ext cx="8266113" cy="5790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Document" r:id="rId3" imgW="8418830" imgH="4916170" progId="Word.Document.8">
                  <p:embed/>
                </p:oleObj>
              </mc:Choice>
              <mc:Fallback>
                <p:oleObj name="Document" r:id="rId3" imgW="8418830" imgH="49161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685991"/>
                        <a:ext cx="8266113" cy="5790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955926" y="2040823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6" y="2040823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955926" y="29726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6" y="29726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946526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6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9530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9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3413126" y="4327458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0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6" y="4327458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0386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1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81001" y="594525"/>
          <a:ext cx="8207375" cy="5857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4" name="文档" r:id="rId3" imgW="8416290" imgH="5005070" progId="Word.Document.8">
                  <p:embed/>
                </p:oleObj>
              </mc:Choice>
              <mc:Fallback>
                <p:oleObj name="文档" r:id="rId3" imgW="8416290" imgH="50050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94525"/>
                        <a:ext cx="8207375" cy="58575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4556126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6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3048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2484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1447801" y="416167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16167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304801" y="553365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553365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5364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3" name="文档" r:id="rId3" imgW="8416290" imgH="4587875" progId="Word.Document.8">
                  <p:embed/>
                </p:oleObj>
              </mc:Choice>
              <mc:Fallback>
                <p:oleObj name="文档" r:id="rId3" imgW="8416290" imgH="4587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5364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19812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1219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3032126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6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6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6507164" y="231521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7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4" y="231521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15240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8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6507164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9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4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6096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0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4" name="Object 10"/>
          <p:cNvGraphicFramePr>
            <a:graphicFrameLocks noChangeAspect="1"/>
          </p:cNvGraphicFramePr>
          <p:nvPr/>
        </p:nvGraphicFramePr>
        <p:xfrm>
          <a:off x="2651126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1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6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5" name="Object 11"/>
          <p:cNvGraphicFramePr>
            <a:graphicFrameLocks noChangeAspect="1"/>
          </p:cNvGraphicFramePr>
          <p:nvPr/>
        </p:nvGraphicFramePr>
        <p:xfrm>
          <a:off x="990600" y="359573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2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9573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6689726" y="3595735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3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6" y="3595735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54102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4" name="文档" r:id="rId25" imgW="5274310" imgH="396875" progId="Word.Document.8">
                  <p:embed/>
                </p:oleObj>
              </mc:Choice>
              <mc:Fallback>
                <p:oleObj name="文档" r:id="rId25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4022726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5" name="文档" r:id="rId27" imgW="5274310" imgH="396875" progId="Word.Document.8">
                  <p:embed/>
                </p:oleObj>
              </mc:Choice>
              <mc:Fallback>
                <p:oleObj name="文档" r:id="rId27" imgW="5274310" imgH="3968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6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4572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6" name="文档" r:id="rId29" imgW="5274310" imgH="396875" progId="Word.Document.8">
                  <p:embed/>
                </p:oleObj>
              </mc:Choice>
              <mc:Fallback>
                <p:oleObj name="文档" r:id="rId29" imgW="5274310" imgH="39687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16"/>
          <p:cNvGraphicFramePr>
            <a:graphicFrameLocks noChangeAspect="1"/>
          </p:cNvGraphicFramePr>
          <p:nvPr/>
        </p:nvGraphicFramePr>
        <p:xfrm>
          <a:off x="35052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文档" r:id="rId31" imgW="5274310" imgH="396875" progId="Word.Document.8">
                  <p:embed/>
                </p:oleObj>
              </mc:Choice>
              <mc:Fallback>
                <p:oleObj name="文档" r:id="rId31" imgW="5274310" imgH="39687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1853"/>
          <a:ext cx="8266113" cy="507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Document" r:id="rId3" imgW="8418830" imgH="4305300" progId="Word.Document.8">
                  <p:embed/>
                </p:oleObj>
              </mc:Choice>
              <mc:Fallback>
                <p:oleObj name="Document" r:id="rId3" imgW="8418830" imgH="43053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66113" cy="507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447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447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4478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4478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4478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4478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4478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4478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14478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685991"/>
          <a:ext cx="8266113" cy="584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文档" r:id="rId3" imgW="8416290" imgH="4959985" progId="Word.Document.8">
                  <p:embed/>
                </p:oleObj>
              </mc:Choice>
              <mc:Fallback>
                <p:oleObj name="文档" r:id="rId3" imgW="8416290" imgH="49599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66113" cy="5842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4572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6002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2954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0292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382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0" y="3612884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12884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全屏显示(4:3)</PresentationFormat>
  <Paragraphs>4</Paragraphs>
  <Slides>54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2023-01-16T21:33:01Z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B915D8531EEB424F8B249355B08F503C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