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529" r:id="rId2"/>
    <p:sldId id="536" r:id="rId3"/>
    <p:sldId id="531" r:id="rId4"/>
    <p:sldId id="538" r:id="rId5"/>
    <p:sldId id="683" r:id="rId6"/>
    <p:sldId id="671" r:id="rId7"/>
    <p:sldId id="672" r:id="rId8"/>
    <p:sldId id="684" r:id="rId9"/>
    <p:sldId id="670" r:id="rId10"/>
    <p:sldId id="685" r:id="rId11"/>
    <p:sldId id="673" r:id="rId12"/>
    <p:sldId id="674" r:id="rId13"/>
    <p:sldId id="686" r:id="rId14"/>
    <p:sldId id="557" r:id="rId15"/>
    <p:sldId id="675" r:id="rId16"/>
    <p:sldId id="676" r:id="rId17"/>
    <p:sldId id="677" r:id="rId18"/>
    <p:sldId id="678" r:id="rId19"/>
    <p:sldId id="679" r:id="rId20"/>
    <p:sldId id="680" r:id="rId21"/>
    <p:sldId id="687" r:id="rId22"/>
    <p:sldId id="681" r:id="rId23"/>
    <p:sldId id="688" r:id="rId24"/>
    <p:sldId id="682" r:id="rId25"/>
    <p:sldId id="689" r:id="rId26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sz="2500" b="1" kern="1200">
        <a:solidFill>
          <a:srgbClr val="FF00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362585" algn="l" rtl="0" fontAlgn="base">
      <a:spcBef>
        <a:spcPct val="0"/>
      </a:spcBef>
      <a:spcAft>
        <a:spcPct val="0"/>
      </a:spcAft>
      <a:buFont typeface="Arial" panose="020B0604020202020204" pitchFamily="34" charset="0"/>
      <a:defRPr sz="2500" b="1" kern="1200">
        <a:solidFill>
          <a:srgbClr val="FF00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725805" algn="l" rtl="0" fontAlgn="base">
      <a:spcBef>
        <a:spcPct val="0"/>
      </a:spcBef>
      <a:spcAft>
        <a:spcPct val="0"/>
      </a:spcAft>
      <a:buFont typeface="Arial" panose="020B0604020202020204" pitchFamily="34" charset="0"/>
      <a:defRPr sz="2500" b="1" kern="1200">
        <a:solidFill>
          <a:srgbClr val="FF00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088390" algn="l" rtl="0" fontAlgn="base">
      <a:spcBef>
        <a:spcPct val="0"/>
      </a:spcBef>
      <a:spcAft>
        <a:spcPct val="0"/>
      </a:spcAft>
      <a:buFont typeface="Arial" panose="020B0604020202020204" pitchFamily="34" charset="0"/>
      <a:defRPr sz="2500" b="1" kern="1200">
        <a:solidFill>
          <a:srgbClr val="FF00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451610" algn="l" rtl="0" fontAlgn="base">
      <a:spcBef>
        <a:spcPct val="0"/>
      </a:spcBef>
      <a:spcAft>
        <a:spcPct val="0"/>
      </a:spcAft>
      <a:buFont typeface="Arial" panose="020B0604020202020204" pitchFamily="34" charset="0"/>
      <a:defRPr sz="2500" b="1" kern="1200">
        <a:solidFill>
          <a:srgbClr val="FF00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1814195" algn="l" defTabSz="725805" rtl="0" eaLnBrk="1" latinLnBrk="0" hangingPunct="1">
      <a:defRPr sz="2500" b="1" kern="1200">
        <a:solidFill>
          <a:srgbClr val="FF00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176780" algn="l" defTabSz="725805" rtl="0" eaLnBrk="1" latinLnBrk="0" hangingPunct="1">
      <a:defRPr sz="2500" b="1" kern="1200">
        <a:solidFill>
          <a:srgbClr val="FF00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2540000" algn="l" defTabSz="725805" rtl="0" eaLnBrk="1" latinLnBrk="0" hangingPunct="1">
      <a:defRPr sz="2500" b="1" kern="1200">
        <a:solidFill>
          <a:srgbClr val="FF00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2902585" algn="l" defTabSz="725805" rtl="0" eaLnBrk="1" latinLnBrk="0" hangingPunct="1">
      <a:defRPr sz="2500" b="1" kern="1200">
        <a:solidFill>
          <a:srgbClr val="FF0000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3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3D5A"/>
    <a:srgbClr val="339966"/>
    <a:srgbClr val="5F5F5F"/>
    <a:srgbClr val="D60093"/>
    <a:srgbClr val="993366"/>
    <a:srgbClr val="FF3399"/>
    <a:srgbClr val="DDDDDD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7" autoAdjust="0"/>
    <p:restoredTop sz="94660" autoAdjust="0"/>
  </p:normalViewPr>
  <p:slideViewPr>
    <p:cSldViewPr>
      <p:cViewPr varScale="1">
        <p:scale>
          <a:sx n="104" d="100"/>
          <a:sy n="104" d="100"/>
        </p:scale>
        <p:origin x="-84" y="-738"/>
      </p:cViewPr>
      <p:guideLst>
        <p:guide orient="horz" pos="163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2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b="0" noProof="1"/>
            </a:lvl1pPr>
          </a:lstStyle>
          <a:p>
            <a:fld id="{5DF532DB-2AB8-4A74-B037-6B2A2ECEB507}" type="slidenum">
              <a:rPr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62585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25805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08839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45161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814195" algn="l" defTabSz="72580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176780" algn="l" defTabSz="72580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540000" algn="l" defTabSz="72580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902585" algn="l" defTabSz="72580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44256" y="1268235"/>
            <a:ext cx="6168231" cy="875101"/>
          </a:xfrm>
        </p:spPr>
        <p:txBody>
          <a:bodyPr lIns="72567" tIns="36283" rIns="72567" bIns="36283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088511" y="2313441"/>
            <a:ext cx="5079720" cy="1043317"/>
          </a:xfrm>
        </p:spPr>
        <p:txBody>
          <a:bodyPr lIns="72567" tIns="36283" rIns="72567" bIns="36283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62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258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88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51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14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76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40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02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22372" y="2857780"/>
            <a:ext cx="4354046" cy="337378"/>
          </a:xfrm>
        </p:spPr>
        <p:txBody>
          <a:bodyPr lIns="72567" tIns="36283" rIns="72567" bIns="36283" anchor="b"/>
          <a:lstStyle>
            <a:lvl1pPr algn="l">
              <a:defRPr sz="16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422372" y="364782"/>
            <a:ext cx="4354046" cy="2449526"/>
          </a:xfrm>
        </p:spPr>
        <p:txBody>
          <a:bodyPr vert="horz" lIns="72567" tIns="36283" rIns="72567" bIns="36283" rtlCol="0">
            <a:normAutofit/>
          </a:bodyPr>
          <a:lstStyle>
            <a:lvl1pPr marL="0" indent="0">
              <a:buNone/>
              <a:defRPr sz="2500"/>
            </a:lvl1pPr>
            <a:lvl2pPr marL="362585" indent="0">
              <a:buNone/>
              <a:defRPr sz="2200"/>
            </a:lvl2pPr>
            <a:lvl3pPr marL="725805" indent="0">
              <a:buNone/>
              <a:defRPr sz="1900"/>
            </a:lvl3pPr>
            <a:lvl4pPr marL="1088390" indent="0">
              <a:buNone/>
              <a:defRPr sz="1600"/>
            </a:lvl4pPr>
            <a:lvl5pPr marL="1451610" indent="0">
              <a:buNone/>
              <a:defRPr sz="1600"/>
            </a:lvl5pPr>
            <a:lvl6pPr marL="1814195" indent="0">
              <a:buNone/>
              <a:defRPr sz="1600"/>
            </a:lvl6pPr>
            <a:lvl7pPr marL="2176780" indent="0">
              <a:buNone/>
              <a:defRPr sz="1600"/>
            </a:lvl7pPr>
            <a:lvl8pPr marL="2540000" indent="0">
              <a:buNone/>
              <a:defRPr sz="1600"/>
            </a:lvl8pPr>
            <a:lvl9pPr marL="2902585" indent="0">
              <a:buNone/>
              <a:defRPr sz="1600"/>
            </a:lvl9pPr>
          </a:lstStyle>
          <a:p>
            <a:pPr lvl="0"/>
            <a:r>
              <a:rPr lang="zh-CN" altLang="en-US" noProof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422372" y="3195157"/>
            <a:ext cx="4354046" cy="479132"/>
          </a:xfrm>
        </p:spPr>
        <p:txBody>
          <a:bodyPr lIns="72567" tIns="36283" rIns="72567" bIns="36283"/>
          <a:lstStyle>
            <a:lvl1pPr marL="0" indent="0">
              <a:buNone/>
              <a:defRPr sz="1100"/>
            </a:lvl1pPr>
            <a:lvl2pPr marL="362585" indent="0">
              <a:buNone/>
              <a:defRPr sz="1000"/>
            </a:lvl2pPr>
            <a:lvl3pPr marL="725805" indent="0">
              <a:buNone/>
              <a:defRPr sz="800"/>
            </a:lvl3pPr>
            <a:lvl4pPr marL="1088390" indent="0">
              <a:buNone/>
              <a:defRPr sz="700"/>
            </a:lvl4pPr>
            <a:lvl5pPr marL="1451610" indent="0">
              <a:buNone/>
              <a:defRPr sz="700"/>
            </a:lvl5pPr>
            <a:lvl6pPr marL="1814195" indent="0">
              <a:buNone/>
              <a:defRPr sz="700"/>
            </a:lvl6pPr>
            <a:lvl7pPr marL="2176780" indent="0">
              <a:buNone/>
              <a:defRPr sz="700"/>
            </a:lvl7pPr>
            <a:lvl8pPr marL="2540000" indent="0">
              <a:buNone/>
              <a:defRPr sz="700"/>
            </a:lvl8pPr>
            <a:lvl9pPr marL="2902585" indent="0">
              <a:buNone/>
              <a:defRPr sz="7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lIns="72567" tIns="36283" rIns="72567" bIns="36283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 lIns="72567" tIns="36283" rIns="72567" bIns="36283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5261139" y="122854"/>
            <a:ext cx="1632767" cy="2612072"/>
          </a:xfrm>
        </p:spPr>
        <p:txBody>
          <a:bodyPr vert="eaVert" lIns="72567" tIns="36283" rIns="72567" bIns="36283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62837" y="122854"/>
            <a:ext cx="4777356" cy="2612072"/>
          </a:xfrm>
        </p:spPr>
        <p:txBody>
          <a:bodyPr vert="eaVert" lIns="72567" tIns="36283" rIns="72567" bIns="36283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lIns="72567" tIns="36283" rIns="72567" bIns="36283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 lIns="72567" tIns="36283" rIns="72567" bIns="36283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3233" y="2623413"/>
            <a:ext cx="6168231" cy="810838"/>
          </a:xfrm>
        </p:spPr>
        <p:txBody>
          <a:bodyPr lIns="72567" tIns="36283" rIns="72567" bIns="36283" anchor="t"/>
          <a:lstStyle>
            <a:lvl1pPr algn="l">
              <a:defRPr sz="3200" b="1" cap="all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73233" y="1730356"/>
            <a:ext cx="6168231" cy="893056"/>
          </a:xfrm>
        </p:spPr>
        <p:txBody>
          <a:bodyPr lIns="72567" tIns="36283" rIns="72567" bIns="36283"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6258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2580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08839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5161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81419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767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5400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90258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lIns="72567" tIns="36283" rIns="72567" bIns="36283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62837" y="714445"/>
            <a:ext cx="3205061" cy="2020481"/>
          </a:xfrm>
        </p:spPr>
        <p:txBody>
          <a:bodyPr lIns="72567" tIns="36283" rIns="72567" bIns="36283"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688845" y="714445"/>
            <a:ext cx="3205061" cy="2020481"/>
          </a:xfrm>
        </p:spPr>
        <p:txBody>
          <a:bodyPr lIns="72567" tIns="36283" rIns="72567" bIns="36283"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62837" y="163491"/>
            <a:ext cx="6531069" cy="680424"/>
          </a:xfrm>
        </p:spPr>
        <p:txBody>
          <a:bodyPr lIns="72567" tIns="36283" rIns="72567" bIns="36283"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62837" y="913848"/>
            <a:ext cx="3206322" cy="380848"/>
          </a:xfrm>
        </p:spPr>
        <p:txBody>
          <a:bodyPr lIns="72567" tIns="36283" rIns="72567" bIns="36283" anchor="b"/>
          <a:lstStyle>
            <a:lvl1pPr marL="0" indent="0">
              <a:buNone/>
              <a:defRPr sz="1900" b="1"/>
            </a:lvl1pPr>
            <a:lvl2pPr marL="362585" indent="0">
              <a:buNone/>
              <a:defRPr sz="1600" b="1"/>
            </a:lvl2pPr>
            <a:lvl3pPr marL="725805" indent="0">
              <a:buNone/>
              <a:defRPr sz="1400" b="1"/>
            </a:lvl3pPr>
            <a:lvl4pPr marL="1088390" indent="0">
              <a:buNone/>
              <a:defRPr sz="1300" b="1"/>
            </a:lvl4pPr>
            <a:lvl5pPr marL="1451610" indent="0">
              <a:buNone/>
              <a:defRPr sz="1300" b="1"/>
            </a:lvl5pPr>
            <a:lvl6pPr marL="1814195" indent="0">
              <a:buNone/>
              <a:defRPr sz="1300" b="1"/>
            </a:lvl6pPr>
            <a:lvl7pPr marL="2176780" indent="0">
              <a:buNone/>
              <a:defRPr sz="1300" b="1"/>
            </a:lvl7pPr>
            <a:lvl8pPr marL="2540000" indent="0">
              <a:buNone/>
              <a:defRPr sz="1300" b="1"/>
            </a:lvl8pPr>
            <a:lvl9pPr marL="2902585" indent="0">
              <a:buNone/>
              <a:defRPr sz="13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62837" y="1294695"/>
            <a:ext cx="3206322" cy="2352188"/>
          </a:xfrm>
        </p:spPr>
        <p:txBody>
          <a:bodyPr lIns="72567" tIns="36283" rIns="72567" bIns="36283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3686326" y="913848"/>
            <a:ext cx="3207581" cy="380848"/>
          </a:xfrm>
        </p:spPr>
        <p:txBody>
          <a:bodyPr lIns="72567" tIns="36283" rIns="72567" bIns="36283" anchor="b"/>
          <a:lstStyle>
            <a:lvl1pPr marL="0" indent="0">
              <a:buNone/>
              <a:defRPr sz="1900" b="1"/>
            </a:lvl1pPr>
            <a:lvl2pPr marL="362585" indent="0">
              <a:buNone/>
              <a:defRPr sz="1600" b="1"/>
            </a:lvl2pPr>
            <a:lvl3pPr marL="725805" indent="0">
              <a:buNone/>
              <a:defRPr sz="1400" b="1"/>
            </a:lvl3pPr>
            <a:lvl4pPr marL="1088390" indent="0">
              <a:buNone/>
              <a:defRPr sz="1300" b="1"/>
            </a:lvl4pPr>
            <a:lvl5pPr marL="1451610" indent="0">
              <a:buNone/>
              <a:defRPr sz="1300" b="1"/>
            </a:lvl5pPr>
            <a:lvl6pPr marL="1814195" indent="0">
              <a:buNone/>
              <a:defRPr sz="1300" b="1"/>
            </a:lvl6pPr>
            <a:lvl7pPr marL="2176780" indent="0">
              <a:buNone/>
              <a:defRPr sz="1300" b="1"/>
            </a:lvl7pPr>
            <a:lvl8pPr marL="2540000" indent="0">
              <a:buNone/>
              <a:defRPr sz="1300" b="1"/>
            </a:lvl8pPr>
            <a:lvl9pPr marL="2902585" indent="0">
              <a:buNone/>
              <a:defRPr sz="13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3686326" y="1294695"/>
            <a:ext cx="3207581" cy="2352188"/>
          </a:xfrm>
        </p:spPr>
        <p:txBody>
          <a:bodyPr lIns="72567" tIns="36283" rIns="72567" bIns="36283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lIns="72567" tIns="36283" rIns="72567" bIns="36283"/>
          <a:lstStyle/>
          <a:p>
            <a:r>
              <a:rPr lang="zh-CN" altLang="en-US" noProof="1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62839" y="162545"/>
            <a:ext cx="2387418" cy="691765"/>
          </a:xfrm>
        </p:spPr>
        <p:txBody>
          <a:bodyPr lIns="72567" tIns="36283" rIns="72567" bIns="36283" anchor="b"/>
          <a:lstStyle>
            <a:lvl1pPr algn="l">
              <a:defRPr sz="16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837185" y="162547"/>
            <a:ext cx="4056721" cy="3484337"/>
          </a:xfrm>
        </p:spPr>
        <p:txBody>
          <a:bodyPr lIns="72567" tIns="36283" rIns="72567" bIns="36283"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62839" y="854311"/>
            <a:ext cx="2387418" cy="2792573"/>
          </a:xfrm>
        </p:spPr>
        <p:txBody>
          <a:bodyPr lIns="72567" tIns="36283" rIns="72567" bIns="36283"/>
          <a:lstStyle>
            <a:lvl1pPr marL="0" indent="0">
              <a:buNone/>
              <a:defRPr sz="1100"/>
            </a:lvl1pPr>
            <a:lvl2pPr marL="362585" indent="0">
              <a:buNone/>
              <a:defRPr sz="1000"/>
            </a:lvl2pPr>
            <a:lvl3pPr marL="725805" indent="0">
              <a:buNone/>
              <a:defRPr sz="800"/>
            </a:lvl3pPr>
            <a:lvl4pPr marL="1088390" indent="0">
              <a:buNone/>
              <a:defRPr sz="700"/>
            </a:lvl4pPr>
            <a:lvl5pPr marL="1451610" indent="0">
              <a:buNone/>
              <a:defRPr sz="700"/>
            </a:lvl5pPr>
            <a:lvl6pPr marL="1814195" indent="0">
              <a:buNone/>
              <a:defRPr sz="700"/>
            </a:lvl6pPr>
            <a:lvl7pPr marL="2176780" indent="0">
              <a:buNone/>
              <a:defRPr sz="700"/>
            </a:lvl7pPr>
            <a:lvl8pPr marL="2540000" indent="0">
              <a:buNone/>
              <a:defRPr sz="700"/>
            </a:lvl8pPr>
            <a:lvl9pPr marL="2902585" indent="0">
              <a:buNone/>
              <a:defRPr sz="7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35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362585" algn="ctr" rtl="0" eaLnBrk="1" fontAlgn="base" hangingPunct="1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725805" algn="ctr" rtl="0" eaLnBrk="1" fontAlgn="base" hangingPunct="1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088390" algn="ctr" rtl="0" eaLnBrk="1" fontAlgn="base" hangingPunct="1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451610" algn="ctr" rtl="0" eaLnBrk="1" fontAlgn="base" hangingPunct="1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272415" indent="-272415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89915" indent="-226695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06780" indent="-18161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70000" indent="-18161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585" indent="-18161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95805" indent="-181610" algn="l" defTabSz="725805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58390" indent="-181610" algn="l" defTabSz="725805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20975" indent="-181610" algn="l" defTabSz="725805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84195" indent="-181610" algn="l" defTabSz="725805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258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2585" algn="l" defTabSz="7258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25805" algn="l" defTabSz="7258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88390" algn="l" defTabSz="7258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51610" algn="l" defTabSz="7258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14195" algn="l" defTabSz="7258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76780" algn="l" defTabSz="7258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40000" algn="l" defTabSz="7258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02585" algn="l" defTabSz="7258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4.docx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5.docx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4.emf"/><Relationship Id="rId5" Type="http://schemas.openxmlformats.org/officeDocument/2006/relationships/package" Target="../embeddings/Microsoft_Word___6.docx"/><Relationship Id="rId4" Type="http://schemas.openxmlformats.org/officeDocument/2006/relationships/image" Target="../media/image13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6.emf"/><Relationship Id="rId5" Type="http://schemas.openxmlformats.org/officeDocument/2006/relationships/package" Target="../embeddings/Microsoft_Word___7.docx"/><Relationship Id="rId4" Type="http://schemas.openxmlformats.org/officeDocument/2006/relationships/image" Target="../media/image15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9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20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8.xml"/><Relationship Id="rId5" Type="http://schemas.openxmlformats.org/officeDocument/2006/relationships/slide" Target="slide14.xml"/><Relationship Id="rId4" Type="http://schemas.openxmlformats.org/officeDocument/2006/relationships/slide" Target="slide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21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22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23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24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25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27.png"/><Relationship Id="rId4" Type="http://schemas.openxmlformats.org/officeDocument/2006/relationships/image" Target="../media/image26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.docx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.docx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2.docx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3.docx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110" y="0"/>
            <a:ext cx="9127622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0079" y="628486"/>
            <a:ext cx="9133921" cy="44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567" tIns="36283" rIns="72567" bIns="36283">
            <a:spAutoFit/>
          </a:bodyPr>
          <a:lstStyle>
            <a:lvl1pPr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algn="ctr"/>
            <a:r>
              <a:rPr lang="zh-CN" altLang="en-US" sz="2400" dirty="0">
                <a:solidFill>
                  <a:srgbClr val="3399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第五章 </a:t>
            </a:r>
            <a:r>
              <a:rPr lang="zh-CN" altLang="en-US" sz="2400" dirty="0" smtClean="0">
                <a:solidFill>
                  <a:srgbClr val="3399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生</a:t>
            </a:r>
            <a:r>
              <a:rPr lang="zh-CN" altLang="en-US" sz="2400" dirty="0">
                <a:solidFill>
                  <a:srgbClr val="3399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活中的轴对称</a:t>
            </a:r>
          </a:p>
        </p:txBody>
      </p:sp>
      <p:sp>
        <p:nvSpPr>
          <p:cNvPr id="6" name="矩形 10"/>
          <p:cNvSpPr>
            <a:spLocks noChangeArrowheads="1"/>
          </p:cNvSpPr>
          <p:nvPr/>
        </p:nvSpPr>
        <p:spPr bwMode="auto">
          <a:xfrm>
            <a:off x="-3564" y="1371499"/>
            <a:ext cx="9137484" cy="1642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567" tIns="36283" rIns="72567" bIns="36283">
            <a:spAutoFit/>
          </a:bodyPr>
          <a:lstStyle>
            <a:lvl1pPr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4000" dirty="0">
                <a:solidFill>
                  <a:srgbClr val="3090D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简单的轴对称图形</a:t>
            </a:r>
            <a:endParaRPr lang="en-US" altLang="zh-CN" sz="4000" dirty="0">
              <a:solidFill>
                <a:srgbClr val="3090D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800" dirty="0" smtClean="0">
                <a:solidFill>
                  <a:srgbClr val="3090D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2800" dirty="0" smtClean="0">
                <a:solidFill>
                  <a:srgbClr val="3090D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2800" dirty="0" smtClean="0">
                <a:solidFill>
                  <a:srgbClr val="3090D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</a:t>
            </a:r>
            <a:r>
              <a:rPr lang="zh-CN" altLang="en-US" sz="2800" dirty="0">
                <a:solidFill>
                  <a:srgbClr val="3090D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</a:t>
            </a:r>
            <a:endParaRPr lang="en-US" altLang="en-US" sz="2800" dirty="0">
              <a:solidFill>
                <a:srgbClr val="3090D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079" y="3714846"/>
            <a:ext cx="9123841" cy="410845"/>
          </a:xfrm>
          <a:prstGeom prst="rect">
            <a:avLst/>
          </a:prstGeom>
        </p:spPr>
        <p:txBody>
          <a:bodyPr wrap="square" lIns="72567" tIns="36283" rIns="72567" bIns="36283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49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89" name="对象 17409"/>
          <p:cNvGraphicFramePr>
            <a:graphicFrameLocks noChangeAspect="1"/>
          </p:cNvGraphicFramePr>
          <p:nvPr/>
        </p:nvGraphicFramePr>
        <p:xfrm>
          <a:off x="302364" y="1142861"/>
          <a:ext cx="8975180" cy="24218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5" r:id="rId3" imgW="4919345" imgH="1327150" progId="">
                  <p:embed/>
                </p:oleObj>
              </mc:Choice>
              <mc:Fallback>
                <p:oleObj r:id="rId3" imgW="4919345" imgH="1327150" progId="">
                  <p:embed/>
                  <p:pic>
                    <p:nvPicPr>
                      <p:cNvPr id="0" name="对象 174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364" y="1142861"/>
                        <a:ext cx="8975180" cy="24218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3" name="对象 5124"/>
          <p:cNvGraphicFramePr>
            <a:graphicFrameLocks noChangeAspect="1"/>
          </p:cNvGraphicFramePr>
          <p:nvPr/>
        </p:nvGraphicFramePr>
        <p:xfrm>
          <a:off x="366617" y="645143"/>
          <a:ext cx="8418326" cy="39766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1" name="文档" r:id="rId3" imgW="3477895" imgH="1641475" progId="Word.Document.12">
                  <p:embed/>
                </p:oleObj>
              </mc:Choice>
              <mc:Fallback>
                <p:oleObj name="文档" r:id="rId3" imgW="3477895" imgH="1641475" progId="Word.Document.12">
                  <p:embed/>
                  <p:pic>
                    <p:nvPicPr>
                      <p:cNvPr id="0" name="对象 51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617" y="645143"/>
                        <a:ext cx="8418326" cy="39766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>
            <a:spLocks noChangeAspect="1" noChangeArrowheads="1"/>
          </p:cNvSpPr>
          <p:nvPr/>
        </p:nvSpPr>
        <p:spPr bwMode="auto">
          <a:xfrm>
            <a:off x="6286657" y="3438661"/>
            <a:ext cx="797371" cy="534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/>
              <a:t>2 cm</a:t>
            </a:r>
            <a:endParaRPr lang="zh-CN" altLang="en-US">
              <a:ea typeface="黑体" panose="02010609060101010101" pitchFamily="49" charset="-122"/>
            </a:endParaRPr>
          </a:p>
        </p:txBody>
      </p:sp>
      <p:sp>
        <p:nvSpPr>
          <p:cNvPr id="5" name="矩形 4"/>
          <p:cNvSpPr>
            <a:spLocks noChangeAspect="1" noChangeArrowheads="1"/>
          </p:cNvSpPr>
          <p:nvPr/>
        </p:nvSpPr>
        <p:spPr bwMode="auto">
          <a:xfrm>
            <a:off x="5428700" y="4013241"/>
            <a:ext cx="807564" cy="543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/>
              <a:t>7 cm</a:t>
            </a:r>
            <a:endParaRPr lang="zh-CN" altLang="en-US"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7" name="对象 6148"/>
          <p:cNvGraphicFramePr>
            <a:graphicFrameLocks noChangeAspect="1"/>
          </p:cNvGraphicFramePr>
          <p:nvPr/>
        </p:nvGraphicFramePr>
        <p:xfrm>
          <a:off x="366617" y="856830"/>
          <a:ext cx="8418326" cy="32584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3" name="文档" r:id="rId3" imgW="3477895" imgH="1345565" progId="Word.Document.12">
                  <p:embed/>
                </p:oleObj>
              </mc:Choice>
              <mc:Fallback>
                <p:oleObj name="文档" r:id="rId3" imgW="3477895" imgH="1345565" progId="Word.Document.12">
                  <p:embed/>
                  <p:pic>
                    <p:nvPicPr>
                      <p:cNvPr id="0" name="对象 61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617" y="856830"/>
                        <a:ext cx="8418326" cy="32584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1" name="对象 18433"/>
          <p:cNvGraphicFramePr>
            <a:graphicFrameLocks noChangeAspect="1"/>
          </p:cNvGraphicFramePr>
          <p:nvPr/>
        </p:nvGraphicFramePr>
        <p:xfrm>
          <a:off x="302364" y="971495"/>
          <a:ext cx="8975180" cy="30115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7" r:id="rId3" imgW="4919345" imgH="1652270" progId="">
                  <p:embed/>
                </p:oleObj>
              </mc:Choice>
              <mc:Fallback>
                <p:oleObj r:id="rId3" imgW="4919345" imgH="1652270" progId="">
                  <p:embed/>
                  <p:pic>
                    <p:nvPicPr>
                      <p:cNvPr id="0" name="对象 184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364" y="971495"/>
                        <a:ext cx="8975180" cy="30115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5" name="组合 2"/>
          <p:cNvGrpSpPr/>
          <p:nvPr/>
        </p:nvGrpSpPr>
        <p:grpSpPr bwMode="auto">
          <a:xfrm>
            <a:off x="287246" y="399435"/>
            <a:ext cx="8577067" cy="3240833"/>
            <a:chOff x="361950" y="503238"/>
            <a:chExt cx="10807700" cy="4083154"/>
          </a:xfrm>
        </p:grpSpPr>
        <p:sp>
          <p:nvSpPr>
            <p:cNvPr id="16386" name="圆角矩形 3"/>
            <p:cNvSpPr>
              <a:spLocks noChangeArrowheads="1"/>
            </p:cNvSpPr>
            <p:nvPr/>
          </p:nvSpPr>
          <p:spPr bwMode="auto">
            <a:xfrm>
              <a:off x="3600450" y="503238"/>
              <a:ext cx="4176713" cy="5334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 defTabSz="362585"/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巩 固 训 练                                </a:t>
              </a:r>
            </a:p>
          </p:txBody>
        </p:sp>
        <p:sp>
          <p:nvSpPr>
            <p:cNvPr id="16387" name="矩形 1"/>
            <p:cNvSpPr>
              <a:spLocks noChangeAspect="1" noChangeArrowheads="1"/>
            </p:cNvSpPr>
            <p:nvPr/>
          </p:nvSpPr>
          <p:spPr bwMode="auto">
            <a:xfrm>
              <a:off x="361950" y="1583903"/>
              <a:ext cx="10807700" cy="30024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  <a:tabLst>
                  <a:tab pos="815975" algn="l"/>
                  <a:tab pos="942340" algn="l"/>
                  <a:tab pos="1467485" algn="l"/>
                  <a:tab pos="1715770" algn="l"/>
                  <a:tab pos="2012950" algn="l"/>
                  <a:tab pos="2493010" algn="l"/>
                  <a:tab pos="2555875" algn="l"/>
                  <a:tab pos="3324225" algn="l"/>
                </a:tabLst>
              </a:pPr>
              <a:r>
                <a:rPr lang="en-US" altLang="zh-CN" dirty="0">
                  <a:solidFill>
                    <a:srgbClr val="000000"/>
                  </a:solidFill>
                </a:rPr>
                <a:t>4</a:t>
              </a:r>
              <a:r>
                <a:rPr lang="en-US" altLang="zh-CN" i="1" dirty="0">
                  <a:solidFill>
                    <a:srgbClr val="000000"/>
                  </a:solidFill>
                </a:rPr>
                <a:t>.</a:t>
              </a:r>
              <a:r>
                <a:rPr lang="zh-CN" altLang="zh-CN" dirty="0">
                  <a:solidFill>
                    <a:srgbClr val="000000"/>
                  </a:solidFill>
                </a:rPr>
                <a:t>下列说法正确的是</a:t>
              </a:r>
              <a:r>
                <a:rPr lang="en-US" altLang="zh-CN" dirty="0">
                  <a:solidFill>
                    <a:srgbClr val="000000"/>
                  </a:solidFill>
                </a:rPr>
                <a:t>(</a:t>
              </a:r>
              <a:r>
                <a:rPr lang="zh-CN" altLang="zh-CN" i="1" dirty="0">
                  <a:solidFill>
                    <a:srgbClr val="000000"/>
                  </a:solidFill>
                </a:rPr>
                <a:t>　　</a:t>
              </a:r>
              <a:r>
                <a:rPr lang="en-US" altLang="zh-CN" dirty="0">
                  <a:solidFill>
                    <a:srgbClr val="000000"/>
                  </a:solidFill>
                </a:rPr>
                <a:t>)</a:t>
              </a:r>
              <a:endParaRPr lang="zh-CN" altLang="zh-CN" dirty="0">
                <a:solidFill>
                  <a:srgbClr val="000000"/>
                </a:solidFill>
                <a:latin typeface="NEU-BZ-S92"/>
                <a:ea typeface="NEU-BZ-S92"/>
                <a:cs typeface="NEU-BZ-S92"/>
              </a:endParaRPr>
            </a:p>
            <a:p>
              <a:pPr>
                <a:lnSpc>
                  <a:spcPct val="120000"/>
                </a:lnSpc>
                <a:tabLst>
                  <a:tab pos="815975" algn="l"/>
                  <a:tab pos="942340" algn="l"/>
                  <a:tab pos="1467485" algn="l"/>
                  <a:tab pos="1715770" algn="l"/>
                  <a:tab pos="2012950" algn="l"/>
                  <a:tab pos="2493010" algn="l"/>
                  <a:tab pos="2555875" algn="l"/>
                  <a:tab pos="3324225" algn="l"/>
                </a:tabLst>
              </a:pPr>
              <a:r>
                <a:rPr lang="en-US" altLang="zh-CN" dirty="0">
                  <a:solidFill>
                    <a:srgbClr val="000000"/>
                  </a:solidFill>
                </a:rPr>
                <a:t>A</a:t>
              </a:r>
              <a:r>
                <a:rPr lang="en-US" altLang="zh-CN" i="1" dirty="0">
                  <a:solidFill>
                    <a:srgbClr val="000000"/>
                  </a:solidFill>
                </a:rPr>
                <a:t>.</a:t>
              </a:r>
              <a:r>
                <a:rPr lang="zh-CN" altLang="zh-CN" dirty="0">
                  <a:solidFill>
                    <a:srgbClr val="000000"/>
                  </a:solidFill>
                </a:rPr>
                <a:t>角平分线上的点到这个角两边的距离相等</a:t>
              </a:r>
              <a:endParaRPr lang="zh-CN" altLang="zh-CN" dirty="0">
                <a:solidFill>
                  <a:srgbClr val="000000"/>
                </a:solidFill>
                <a:latin typeface="NEU-BZ-S92"/>
                <a:ea typeface="NEU-BZ-S92"/>
                <a:cs typeface="NEU-BZ-S92"/>
              </a:endParaRPr>
            </a:p>
            <a:p>
              <a:pPr>
                <a:lnSpc>
                  <a:spcPct val="120000"/>
                </a:lnSpc>
                <a:tabLst>
                  <a:tab pos="815975" algn="l"/>
                  <a:tab pos="942340" algn="l"/>
                  <a:tab pos="1467485" algn="l"/>
                  <a:tab pos="1715770" algn="l"/>
                  <a:tab pos="2012950" algn="l"/>
                  <a:tab pos="2493010" algn="l"/>
                  <a:tab pos="2555875" algn="l"/>
                  <a:tab pos="3324225" algn="l"/>
                </a:tabLst>
              </a:pPr>
              <a:r>
                <a:rPr lang="en-US" altLang="zh-CN" dirty="0">
                  <a:solidFill>
                    <a:srgbClr val="000000"/>
                  </a:solidFill>
                </a:rPr>
                <a:t>B</a:t>
              </a:r>
              <a:r>
                <a:rPr lang="en-US" altLang="zh-CN" i="1" dirty="0">
                  <a:solidFill>
                    <a:srgbClr val="000000"/>
                  </a:solidFill>
                </a:rPr>
                <a:t>.</a:t>
              </a:r>
              <a:r>
                <a:rPr lang="zh-CN" altLang="zh-CN" dirty="0">
                  <a:solidFill>
                    <a:srgbClr val="000000"/>
                  </a:solidFill>
                </a:rPr>
                <a:t>角平分线就是角的对称轴</a:t>
              </a:r>
              <a:endParaRPr lang="zh-CN" altLang="zh-CN" dirty="0">
                <a:solidFill>
                  <a:srgbClr val="000000"/>
                </a:solidFill>
                <a:latin typeface="NEU-BZ-S92"/>
                <a:ea typeface="NEU-BZ-S92"/>
                <a:cs typeface="NEU-BZ-S92"/>
              </a:endParaRPr>
            </a:p>
            <a:p>
              <a:pPr>
                <a:lnSpc>
                  <a:spcPct val="120000"/>
                </a:lnSpc>
                <a:tabLst>
                  <a:tab pos="815975" algn="l"/>
                  <a:tab pos="942340" algn="l"/>
                  <a:tab pos="1467485" algn="l"/>
                  <a:tab pos="1715770" algn="l"/>
                  <a:tab pos="2012950" algn="l"/>
                  <a:tab pos="2493010" algn="l"/>
                  <a:tab pos="2555875" algn="l"/>
                  <a:tab pos="3324225" algn="l"/>
                </a:tabLst>
              </a:pPr>
              <a:r>
                <a:rPr lang="en-US" altLang="zh-CN" dirty="0">
                  <a:solidFill>
                    <a:srgbClr val="000000"/>
                  </a:solidFill>
                </a:rPr>
                <a:t>C</a:t>
              </a:r>
              <a:r>
                <a:rPr lang="en-US" altLang="zh-CN" i="1" dirty="0">
                  <a:solidFill>
                    <a:srgbClr val="000000"/>
                  </a:solidFill>
                </a:rPr>
                <a:t>.</a:t>
              </a:r>
              <a:r>
                <a:rPr lang="zh-CN" altLang="zh-CN" dirty="0">
                  <a:solidFill>
                    <a:srgbClr val="000000"/>
                  </a:solidFill>
                </a:rPr>
                <a:t>如果两个角相等</a:t>
              </a:r>
              <a:r>
                <a:rPr lang="en-US" altLang="zh-CN" dirty="0">
                  <a:solidFill>
                    <a:srgbClr val="000000"/>
                  </a:solidFill>
                </a:rPr>
                <a:t>,</a:t>
              </a:r>
              <a:r>
                <a:rPr lang="zh-CN" altLang="zh-CN" dirty="0">
                  <a:solidFill>
                    <a:srgbClr val="000000"/>
                  </a:solidFill>
                </a:rPr>
                <a:t>那么这两个角互为对顶角</a:t>
              </a:r>
              <a:endParaRPr lang="zh-CN" altLang="zh-CN" dirty="0">
                <a:solidFill>
                  <a:srgbClr val="000000"/>
                </a:solidFill>
                <a:latin typeface="NEU-BZ-S92"/>
                <a:ea typeface="NEU-BZ-S92"/>
                <a:cs typeface="NEU-BZ-S92"/>
              </a:endParaRPr>
            </a:p>
            <a:p>
              <a:pPr>
                <a:lnSpc>
                  <a:spcPct val="120000"/>
                </a:lnSpc>
                <a:tabLst>
                  <a:tab pos="815975" algn="l"/>
                  <a:tab pos="942340" algn="l"/>
                  <a:tab pos="1467485" algn="l"/>
                  <a:tab pos="1715770" algn="l"/>
                  <a:tab pos="2012950" algn="l"/>
                  <a:tab pos="2493010" algn="l"/>
                  <a:tab pos="2555875" algn="l"/>
                  <a:tab pos="3324225" algn="l"/>
                </a:tabLst>
              </a:pPr>
              <a:r>
                <a:rPr lang="en-US" altLang="zh-CN" dirty="0">
                  <a:solidFill>
                    <a:srgbClr val="000000"/>
                  </a:solidFill>
                </a:rPr>
                <a:t>D</a:t>
              </a:r>
              <a:r>
                <a:rPr lang="en-US" altLang="zh-CN" i="1" dirty="0">
                  <a:solidFill>
                    <a:srgbClr val="000000"/>
                  </a:solidFill>
                </a:rPr>
                <a:t>.</a:t>
              </a:r>
              <a:r>
                <a:rPr lang="zh-CN" altLang="zh-CN" dirty="0">
                  <a:solidFill>
                    <a:srgbClr val="000000"/>
                  </a:solidFill>
                </a:rPr>
                <a:t>有一条公共边的两个角互为补角</a:t>
              </a:r>
              <a:endParaRPr lang="zh-CN" altLang="zh-CN" dirty="0">
                <a:solidFill>
                  <a:srgbClr val="000000"/>
                </a:solidFill>
                <a:latin typeface="NEU-BZ-S92"/>
                <a:ea typeface="NEU-BZ-S92"/>
                <a:cs typeface="NEU-BZ-S92"/>
              </a:endParaRPr>
            </a:p>
          </p:txBody>
        </p:sp>
      </p:grpSp>
      <p:sp>
        <p:nvSpPr>
          <p:cNvPr id="5" name="矩形 4"/>
          <p:cNvSpPr>
            <a:spLocks noChangeAspect="1" noChangeArrowheads="1"/>
          </p:cNvSpPr>
          <p:nvPr/>
        </p:nvSpPr>
        <p:spPr bwMode="auto">
          <a:xfrm>
            <a:off x="3429316" y="1285245"/>
            <a:ext cx="377384" cy="534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>
                <a:ea typeface="黑体" panose="02010609060101010101" pitchFamily="49" charset="-122"/>
              </a:rPr>
              <a:t>A</a:t>
            </a:r>
            <a:endParaRPr lang="zh-CN" altLang="en-US"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09" name="组合 3"/>
          <p:cNvGrpSpPr/>
          <p:nvPr/>
        </p:nvGrpSpPr>
        <p:grpSpPr bwMode="auto">
          <a:xfrm>
            <a:off x="366713" y="1257300"/>
            <a:ext cx="11494786" cy="2405649"/>
            <a:chOff x="462256" y="2045702"/>
            <a:chExt cx="14483559" cy="3031752"/>
          </a:xfrm>
        </p:grpSpPr>
        <p:graphicFrame>
          <p:nvGraphicFramePr>
            <p:cNvPr id="17410" name="对象 7173"/>
            <p:cNvGraphicFramePr>
              <a:graphicFrameLocks noChangeAspect="1"/>
            </p:cNvGraphicFramePr>
            <p:nvPr/>
          </p:nvGraphicFramePr>
          <p:xfrm>
            <a:off x="3240757" y="2592015"/>
            <a:ext cx="11705058" cy="24854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21" r:id="rId3" imgW="3839210" imgH="816610" progId="">
                    <p:embed/>
                  </p:oleObj>
                </mc:Choice>
                <mc:Fallback>
                  <p:oleObj r:id="rId3" imgW="3839210" imgH="816610" progId="">
                    <p:embed/>
                    <p:pic>
                      <p:nvPicPr>
                        <p:cNvPr id="0" name="对象 717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40757" y="2592015"/>
                          <a:ext cx="11705058" cy="248543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411" name="对象 7174"/>
            <p:cNvGraphicFramePr>
              <a:graphicFrameLocks noChangeAspect="1"/>
            </p:cNvGraphicFramePr>
            <p:nvPr/>
          </p:nvGraphicFramePr>
          <p:xfrm>
            <a:off x="462256" y="2045702"/>
            <a:ext cx="10607419" cy="259086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7422" name="文档" r:id="rId5" imgW="3479165" imgH="850265" progId="Word.Document.12">
                    <p:embed/>
                  </p:oleObj>
                </mc:Choice>
                <mc:Fallback>
                  <p:oleObj name="文档" r:id="rId5" imgW="3479165" imgH="850265" progId="Word.Document.12">
                    <p:embed/>
                    <p:pic>
                      <p:nvPicPr>
                        <p:cNvPr id="0" name="对象 717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2256" y="2045702"/>
                          <a:ext cx="10607419" cy="259086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" name="矩形 4"/>
          <p:cNvSpPr>
            <a:spLocks noChangeAspect="1" noChangeArrowheads="1"/>
          </p:cNvSpPr>
          <p:nvPr/>
        </p:nvSpPr>
        <p:spPr bwMode="auto">
          <a:xfrm>
            <a:off x="5543345" y="1719961"/>
            <a:ext cx="364097" cy="541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>
                <a:ea typeface="黑体" panose="02010609060101010101" pitchFamily="49" charset="-122"/>
              </a:rPr>
              <a:t>B</a:t>
            </a:r>
            <a:endParaRPr lang="zh-CN" altLang="en-US"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3" name="组合 3"/>
          <p:cNvGrpSpPr/>
          <p:nvPr/>
        </p:nvGrpSpPr>
        <p:grpSpPr bwMode="auto">
          <a:xfrm>
            <a:off x="366713" y="1068388"/>
            <a:ext cx="11551480" cy="3146425"/>
            <a:chOff x="462255" y="1345369"/>
            <a:chExt cx="14555568" cy="3964721"/>
          </a:xfrm>
        </p:grpSpPr>
        <p:graphicFrame>
          <p:nvGraphicFramePr>
            <p:cNvPr id="18434" name="对象 8197"/>
            <p:cNvGraphicFramePr>
              <a:graphicFrameLocks noChangeAspect="1"/>
            </p:cNvGraphicFramePr>
            <p:nvPr/>
          </p:nvGraphicFramePr>
          <p:xfrm>
            <a:off x="3312765" y="2664023"/>
            <a:ext cx="11705058" cy="23149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45" r:id="rId3" imgW="3839210" imgH="760730" progId="">
                    <p:embed/>
                  </p:oleObj>
                </mc:Choice>
                <mc:Fallback>
                  <p:oleObj r:id="rId3" imgW="3839210" imgH="760730" progId="">
                    <p:embed/>
                    <p:pic>
                      <p:nvPicPr>
                        <p:cNvPr id="0" name="对象 819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12765" y="2664023"/>
                          <a:ext cx="11705058" cy="231497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435" name="对象 8198"/>
            <p:cNvGraphicFramePr>
              <a:graphicFrameLocks noChangeAspect="1"/>
            </p:cNvGraphicFramePr>
            <p:nvPr/>
          </p:nvGraphicFramePr>
          <p:xfrm>
            <a:off x="462255" y="1345369"/>
            <a:ext cx="10607838" cy="39647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8446" name="文档" r:id="rId5" imgW="3479165" imgH="1301750" progId="Word.Document.12">
                    <p:embed/>
                  </p:oleObj>
                </mc:Choice>
                <mc:Fallback>
                  <p:oleObj name="文档" r:id="rId5" imgW="3479165" imgH="1301750" progId="Word.Document.12">
                    <p:embed/>
                    <p:pic>
                      <p:nvPicPr>
                        <p:cNvPr id="0" name="对象 819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2255" y="1345369"/>
                          <a:ext cx="10607838" cy="396472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" name="矩形 4"/>
          <p:cNvSpPr>
            <a:spLocks noChangeAspect="1" noChangeArrowheads="1"/>
          </p:cNvSpPr>
          <p:nvPr/>
        </p:nvSpPr>
        <p:spPr bwMode="auto">
          <a:xfrm>
            <a:off x="4114674" y="1572535"/>
            <a:ext cx="364097" cy="541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>
                <a:ea typeface="黑体" panose="02010609060101010101" pitchFamily="49" charset="-122"/>
              </a:rPr>
              <a:t>B</a:t>
            </a:r>
            <a:endParaRPr lang="zh-CN" altLang="en-US"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7" name="组合 3"/>
          <p:cNvGrpSpPr/>
          <p:nvPr/>
        </p:nvGrpSpPr>
        <p:grpSpPr bwMode="auto">
          <a:xfrm>
            <a:off x="362837" y="971495"/>
            <a:ext cx="11783389" cy="3092148"/>
            <a:chOff x="457372" y="1223863"/>
            <a:chExt cx="14848483" cy="3895483"/>
          </a:xfrm>
        </p:grpSpPr>
        <p:graphicFrame>
          <p:nvGraphicFramePr>
            <p:cNvPr id="19458" name="对象 9221"/>
            <p:cNvGraphicFramePr>
              <a:graphicFrameLocks noChangeAspect="1"/>
            </p:cNvGraphicFramePr>
            <p:nvPr/>
          </p:nvGraphicFramePr>
          <p:xfrm>
            <a:off x="3600797" y="2303983"/>
            <a:ext cx="11705058" cy="2815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69" r:id="rId3" imgW="3839210" imgH="925195" progId="">
                    <p:embed/>
                  </p:oleObj>
                </mc:Choice>
                <mc:Fallback>
                  <p:oleObj r:id="rId3" imgW="3839210" imgH="925195" progId="">
                    <p:embed/>
                    <p:pic>
                      <p:nvPicPr>
                        <p:cNvPr id="0" name="对象 92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00797" y="2303983"/>
                          <a:ext cx="11705058" cy="28153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459" name="对象 9222"/>
            <p:cNvGraphicFramePr>
              <a:graphicFrameLocks noChangeAspect="1"/>
            </p:cNvGraphicFramePr>
            <p:nvPr/>
          </p:nvGraphicFramePr>
          <p:xfrm>
            <a:off x="457372" y="1223863"/>
            <a:ext cx="10607329" cy="32002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70" r:id="rId5" imgW="3479165" imgH="1050290" progId="">
                    <p:embed/>
                  </p:oleObj>
                </mc:Choice>
                <mc:Fallback>
                  <p:oleObj r:id="rId5" imgW="3479165" imgH="1050290" progId="">
                    <p:embed/>
                    <p:pic>
                      <p:nvPicPr>
                        <p:cNvPr id="0" name="对象 92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372" y="1223863"/>
                          <a:ext cx="10607329" cy="32002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" name="矩形 4"/>
          <p:cNvSpPr>
            <a:spLocks noChangeAspect="1" noChangeArrowheads="1"/>
          </p:cNvSpPr>
          <p:nvPr/>
        </p:nvSpPr>
        <p:spPr bwMode="auto">
          <a:xfrm>
            <a:off x="580792" y="1980789"/>
            <a:ext cx="377384" cy="534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>
                <a:ea typeface="黑体" panose="02010609060101010101" pitchFamily="49" charset="-122"/>
              </a:rPr>
              <a:t>C</a:t>
            </a:r>
            <a:endParaRPr lang="zh-CN" altLang="en-US"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1" name="对象 10243"/>
          <p:cNvGraphicFramePr>
            <a:graphicFrameLocks noChangeAspect="1"/>
          </p:cNvGraphicFramePr>
          <p:nvPr/>
        </p:nvGraphicFramePr>
        <p:xfrm>
          <a:off x="366617" y="762327"/>
          <a:ext cx="8418326" cy="37486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0" r:id="rId3" imgW="3479165" imgH="1551305" progId="">
                  <p:embed/>
                </p:oleObj>
              </mc:Choice>
              <mc:Fallback>
                <p:oleObj r:id="rId3" imgW="3479165" imgH="1551305" progId="">
                  <p:embed/>
                  <p:pic>
                    <p:nvPicPr>
                      <p:cNvPr id="0" name="对象 102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617" y="762327"/>
                        <a:ext cx="8418326" cy="37486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>
            <a:spLocks noChangeAspect="1" noChangeArrowheads="1"/>
          </p:cNvSpPr>
          <p:nvPr/>
        </p:nvSpPr>
        <p:spPr bwMode="auto">
          <a:xfrm>
            <a:off x="5943978" y="694285"/>
            <a:ext cx="306852" cy="534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>
                <a:ea typeface="黑体" panose="02010609060101010101" pitchFamily="49" charset="-122"/>
              </a:rPr>
              <a:t>1</a:t>
            </a:r>
            <a:endParaRPr lang="zh-CN" altLang="en-US">
              <a:ea typeface="黑体" panose="02010609060101010101" pitchFamily="49" charset="-122"/>
            </a:endParaRPr>
          </a:p>
        </p:txBody>
      </p:sp>
      <p:sp>
        <p:nvSpPr>
          <p:cNvPr id="4" name="矩形 3"/>
          <p:cNvSpPr>
            <a:spLocks noChangeAspect="1" noChangeArrowheads="1"/>
          </p:cNvSpPr>
          <p:nvPr/>
        </p:nvSpPr>
        <p:spPr bwMode="auto">
          <a:xfrm>
            <a:off x="1657965" y="1246184"/>
            <a:ext cx="4012994" cy="534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/>
              <a:t>这个角的平分线所在的直线</a:t>
            </a:r>
            <a:endParaRPr lang="zh-CN" altLang="en-US"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>
            <a:spLocks noChangeAspect="1" noChangeArrowheads="1"/>
          </p:cNvSpPr>
          <p:nvPr/>
        </p:nvSpPr>
        <p:spPr bwMode="auto">
          <a:xfrm>
            <a:off x="4857986" y="2356283"/>
            <a:ext cx="306852" cy="534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>
                <a:ea typeface="黑体" panose="02010609060101010101" pitchFamily="49" charset="-122"/>
              </a:rPr>
              <a:t>3</a:t>
            </a:r>
            <a:endParaRPr lang="zh-CN" altLang="en-US"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5" name="对象 11267"/>
          <p:cNvGraphicFramePr>
            <a:graphicFrameLocks noChangeAspect="1"/>
          </p:cNvGraphicFramePr>
          <p:nvPr/>
        </p:nvGraphicFramePr>
        <p:xfrm>
          <a:off x="366617" y="1295326"/>
          <a:ext cx="8418326" cy="26990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2" r:id="rId3" imgW="3479165" imgH="1116965" progId="">
                  <p:embed/>
                </p:oleObj>
              </mc:Choice>
              <mc:Fallback>
                <p:oleObj r:id="rId3" imgW="3479165" imgH="1116965" progId="">
                  <p:embed/>
                  <p:pic>
                    <p:nvPicPr>
                      <p:cNvPr id="0" name="对象 112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617" y="1295326"/>
                        <a:ext cx="8418326" cy="26990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>
            <a:spLocks noChangeAspect="1" noChangeArrowheads="1"/>
          </p:cNvSpPr>
          <p:nvPr/>
        </p:nvSpPr>
        <p:spPr bwMode="auto">
          <a:xfrm>
            <a:off x="1543318" y="1771622"/>
            <a:ext cx="467152" cy="534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>
                <a:ea typeface="黑体" panose="02010609060101010101" pitchFamily="49" charset="-122"/>
              </a:rPr>
              <a:t>50</a:t>
            </a:r>
            <a:endParaRPr lang="zh-CN" altLang="en-US"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571" name="矩形 5"/>
          <p:cNvSpPr>
            <a:spLocks noChangeArrowheads="1"/>
          </p:cNvSpPr>
          <p:nvPr/>
        </p:nvSpPr>
        <p:spPr bwMode="auto">
          <a:xfrm>
            <a:off x="2629310" y="1314227"/>
            <a:ext cx="514019" cy="572060"/>
          </a:xfrm>
          <a:prstGeom prst="rect">
            <a:avLst/>
          </a:prstGeom>
          <a:solidFill>
            <a:srgbClr val="3090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 anchor="ctr"/>
          <a:lstStyle/>
          <a:p>
            <a:pPr algn="ctr" defTabSz="914400"/>
            <a:endParaRPr lang="zh-CN" altLang="en-US" b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74572" name="TextBox 6"/>
          <p:cNvSpPr txBox="1">
            <a:spLocks noChangeArrowheads="1"/>
          </p:cNvSpPr>
          <p:nvPr/>
        </p:nvSpPr>
        <p:spPr bwMode="auto">
          <a:xfrm>
            <a:off x="2600333" y="1375969"/>
            <a:ext cx="665555" cy="584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7" rIns="91434" bIns="45717">
            <a:spAutoFit/>
          </a:bodyPr>
          <a:lstStyle>
            <a:lvl1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b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 bwMode="auto">
          <a:xfrm>
            <a:off x="3225220" y="1314226"/>
            <a:ext cx="4316134" cy="670524"/>
            <a:chOff x="3369875" y="1633364"/>
            <a:chExt cx="4315906" cy="506413"/>
          </a:xfrm>
        </p:grpSpPr>
        <p:sp>
          <p:nvSpPr>
            <p:cNvPr id="4100" name="矩形 8"/>
            <p:cNvSpPr>
              <a:spLocks noChangeArrowheads="1"/>
            </p:cNvSpPr>
            <p:nvPr/>
          </p:nvSpPr>
          <p:spPr bwMode="auto">
            <a:xfrm>
              <a:off x="3369875" y="1633364"/>
              <a:ext cx="3362365" cy="432048"/>
            </a:xfrm>
            <a:prstGeom prst="rect">
              <a:avLst/>
            </a:prstGeom>
            <a:solidFill>
              <a:srgbClr val="3090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15214" tIns="57607" rIns="115214" bIns="57607" anchor="ctr"/>
            <a:lstStyle/>
            <a:p>
              <a:pPr algn="ctr" defTabSz="914400"/>
              <a:endParaRPr lang="zh-CN" altLang="en-US" b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01" name="TextBox 9">
              <a:hlinkClick r:id="rId2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3497113" y="1679995"/>
              <a:ext cx="4188668" cy="459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15214" tIns="57607" rIns="115214" bIns="57607">
              <a:spAutoFit/>
            </a:bodyPr>
            <a:lstStyle>
              <a:lvl1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defTabSz="11525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defTabSz="11525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defTabSz="11525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defTabSz="11525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b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学 习 目 标</a:t>
              </a:r>
              <a:r>
                <a:rPr lang="en-US" altLang="zh-CN" b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         </a:t>
              </a:r>
            </a:p>
          </p:txBody>
        </p:sp>
      </p:grpSp>
      <p:sp>
        <p:nvSpPr>
          <p:cNvPr id="874576" name="矩形 10"/>
          <p:cNvSpPr>
            <a:spLocks noChangeArrowheads="1"/>
          </p:cNvSpPr>
          <p:nvPr/>
        </p:nvSpPr>
        <p:spPr bwMode="auto">
          <a:xfrm>
            <a:off x="2629310" y="1944249"/>
            <a:ext cx="514019" cy="570800"/>
          </a:xfrm>
          <a:prstGeom prst="rect">
            <a:avLst/>
          </a:prstGeom>
          <a:solidFill>
            <a:srgbClr val="3090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 anchor="ctr"/>
          <a:lstStyle/>
          <a:p>
            <a:pPr algn="ctr" defTabSz="914400"/>
            <a:endParaRPr lang="zh-CN" altLang="en-US" b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74577" name="TextBox 11"/>
          <p:cNvSpPr txBox="1">
            <a:spLocks noChangeArrowheads="1"/>
          </p:cNvSpPr>
          <p:nvPr/>
        </p:nvSpPr>
        <p:spPr bwMode="auto">
          <a:xfrm>
            <a:off x="2600333" y="2005991"/>
            <a:ext cx="665555" cy="584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7" rIns="91434" bIns="45717">
            <a:spAutoFit/>
          </a:bodyPr>
          <a:lstStyle>
            <a:lvl1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b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 bwMode="auto">
          <a:xfrm>
            <a:off x="3225220" y="1944248"/>
            <a:ext cx="4316134" cy="670524"/>
            <a:chOff x="3369875" y="2263434"/>
            <a:chExt cx="4315906" cy="507531"/>
          </a:xfrm>
        </p:grpSpPr>
        <p:sp>
          <p:nvSpPr>
            <p:cNvPr id="4105" name="矩形 13"/>
            <p:cNvSpPr>
              <a:spLocks noChangeArrowheads="1"/>
            </p:cNvSpPr>
            <p:nvPr/>
          </p:nvSpPr>
          <p:spPr bwMode="auto">
            <a:xfrm>
              <a:off x="3369875" y="2263434"/>
              <a:ext cx="3362365" cy="432048"/>
            </a:xfrm>
            <a:prstGeom prst="rect">
              <a:avLst/>
            </a:prstGeom>
            <a:solidFill>
              <a:srgbClr val="3090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15214" tIns="57607" rIns="115214" bIns="57607" anchor="ctr"/>
            <a:lstStyle/>
            <a:p>
              <a:pPr algn="ctr" defTabSz="914400"/>
              <a:endParaRPr lang="zh-CN" altLang="en-US" b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06" name="TextBox 14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3497113" y="2310168"/>
              <a:ext cx="4188668" cy="460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15214" tIns="57607" rIns="115214" bIns="57607">
              <a:spAutoFit/>
            </a:bodyPr>
            <a:lstStyle>
              <a:lvl1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defTabSz="11525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defTabSz="11525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defTabSz="11525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defTabSz="11525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b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精 典 范 例                </a:t>
              </a:r>
            </a:p>
          </p:txBody>
        </p:sp>
      </p:grpSp>
      <p:sp>
        <p:nvSpPr>
          <p:cNvPr id="874581" name="矩形 15"/>
          <p:cNvSpPr>
            <a:spLocks noChangeArrowheads="1"/>
          </p:cNvSpPr>
          <p:nvPr/>
        </p:nvSpPr>
        <p:spPr bwMode="auto">
          <a:xfrm>
            <a:off x="2629310" y="2594432"/>
            <a:ext cx="514019" cy="572060"/>
          </a:xfrm>
          <a:prstGeom prst="rect">
            <a:avLst/>
          </a:prstGeom>
          <a:solidFill>
            <a:srgbClr val="3090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 anchor="ctr"/>
          <a:lstStyle/>
          <a:p>
            <a:pPr algn="ctr" defTabSz="914400"/>
            <a:endParaRPr lang="zh-CN" altLang="en-US" b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74582" name="TextBox 16"/>
          <p:cNvSpPr txBox="1">
            <a:spLocks noChangeArrowheads="1"/>
          </p:cNvSpPr>
          <p:nvPr/>
        </p:nvSpPr>
        <p:spPr bwMode="auto">
          <a:xfrm>
            <a:off x="2600333" y="2656173"/>
            <a:ext cx="665555" cy="584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7" rIns="91434" bIns="45717">
            <a:spAutoFit/>
          </a:bodyPr>
          <a:lstStyle>
            <a:lvl1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b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8" name="组合 17"/>
          <p:cNvGrpSpPr/>
          <p:nvPr/>
        </p:nvGrpSpPr>
        <p:grpSpPr bwMode="auto">
          <a:xfrm>
            <a:off x="3225219" y="2594431"/>
            <a:ext cx="4194306" cy="670524"/>
            <a:chOff x="3369875" y="2893504"/>
            <a:chExt cx="4194084" cy="506413"/>
          </a:xfrm>
        </p:grpSpPr>
        <p:sp>
          <p:nvSpPr>
            <p:cNvPr id="4110" name="矩形 18"/>
            <p:cNvSpPr>
              <a:spLocks noChangeArrowheads="1"/>
            </p:cNvSpPr>
            <p:nvPr/>
          </p:nvSpPr>
          <p:spPr bwMode="auto">
            <a:xfrm>
              <a:off x="3369875" y="2893504"/>
              <a:ext cx="3362365" cy="432048"/>
            </a:xfrm>
            <a:prstGeom prst="rect">
              <a:avLst/>
            </a:prstGeom>
            <a:solidFill>
              <a:srgbClr val="3090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15214" tIns="57607" rIns="115214" bIns="57607" anchor="ctr"/>
            <a:lstStyle/>
            <a:p>
              <a:pPr algn="ctr" defTabSz="914400"/>
              <a:endParaRPr lang="zh-CN" altLang="en-US" b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11" name="TextBox 19">
              <a:hlinkClick r:id="rId4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3497113" y="2940135"/>
              <a:ext cx="4066846" cy="459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15214" tIns="57607" rIns="115214" bIns="57607">
              <a:spAutoFit/>
            </a:bodyPr>
            <a:lstStyle>
              <a:lvl1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defTabSz="11525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defTabSz="11525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defTabSz="11525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defTabSz="11525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b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变 式 练 习               </a:t>
              </a:r>
            </a:p>
          </p:txBody>
        </p:sp>
      </p:grpSp>
      <p:sp>
        <p:nvSpPr>
          <p:cNvPr id="874586" name="矩形 20"/>
          <p:cNvSpPr>
            <a:spLocks noChangeArrowheads="1"/>
          </p:cNvSpPr>
          <p:nvPr/>
        </p:nvSpPr>
        <p:spPr bwMode="auto">
          <a:xfrm>
            <a:off x="2629310" y="3224454"/>
            <a:ext cx="514019" cy="572060"/>
          </a:xfrm>
          <a:prstGeom prst="rect">
            <a:avLst/>
          </a:prstGeom>
          <a:solidFill>
            <a:srgbClr val="3090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 anchor="ctr"/>
          <a:lstStyle/>
          <a:p>
            <a:pPr algn="ctr" defTabSz="914400"/>
            <a:endParaRPr lang="zh-CN" altLang="en-US" b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74587" name="TextBox 21"/>
          <p:cNvSpPr txBox="1">
            <a:spLocks noChangeArrowheads="1"/>
          </p:cNvSpPr>
          <p:nvPr/>
        </p:nvSpPr>
        <p:spPr bwMode="auto">
          <a:xfrm>
            <a:off x="2600333" y="3286195"/>
            <a:ext cx="665555" cy="584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7" rIns="91434" bIns="45717">
            <a:spAutoFit/>
          </a:bodyPr>
          <a:lstStyle>
            <a:lvl1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en-US" altLang="zh-CN" b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b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3" name="组合 22"/>
          <p:cNvGrpSpPr/>
          <p:nvPr/>
        </p:nvGrpSpPr>
        <p:grpSpPr bwMode="auto">
          <a:xfrm>
            <a:off x="3225220" y="3224453"/>
            <a:ext cx="6143565" cy="670524"/>
            <a:chOff x="3369875" y="3523574"/>
            <a:chExt cx="6142928" cy="506413"/>
          </a:xfrm>
        </p:grpSpPr>
        <p:sp>
          <p:nvSpPr>
            <p:cNvPr id="4115" name="矩形 23"/>
            <p:cNvSpPr>
              <a:spLocks noChangeArrowheads="1"/>
            </p:cNvSpPr>
            <p:nvPr/>
          </p:nvSpPr>
          <p:spPr bwMode="auto">
            <a:xfrm>
              <a:off x="3369875" y="3523574"/>
              <a:ext cx="3362365" cy="432048"/>
            </a:xfrm>
            <a:prstGeom prst="rect">
              <a:avLst/>
            </a:prstGeom>
            <a:solidFill>
              <a:srgbClr val="3090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15214" tIns="57607" rIns="115214" bIns="57607" anchor="ctr"/>
            <a:lstStyle/>
            <a:p>
              <a:pPr algn="ctr" defTabSz="914400"/>
              <a:endParaRPr lang="zh-CN" altLang="en-US" b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16" name="TextBox 24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3497113" y="3570205"/>
              <a:ext cx="6015690" cy="459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15214" tIns="57607" rIns="115214" bIns="57607">
              <a:spAutoFit/>
            </a:bodyPr>
            <a:lstStyle>
              <a:lvl1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defTabSz="11525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defTabSz="11525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defTabSz="11525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defTabSz="11525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b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巩 固 训 练                               </a:t>
              </a:r>
            </a:p>
          </p:txBody>
        </p:sp>
      </p:grpSp>
      <p:sp>
        <p:nvSpPr>
          <p:cNvPr id="874591" name="五边形 30"/>
          <p:cNvSpPr>
            <a:spLocks noChangeArrowheads="1"/>
          </p:cNvSpPr>
          <p:nvPr/>
        </p:nvSpPr>
        <p:spPr bwMode="auto">
          <a:xfrm>
            <a:off x="0" y="194047"/>
            <a:ext cx="372916" cy="430935"/>
          </a:xfrm>
          <a:prstGeom prst="homePlate">
            <a:avLst>
              <a:gd name="adj" fmla="val 50000"/>
            </a:avLst>
          </a:prstGeom>
          <a:solidFill>
            <a:srgbClr val="3090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 anchor="ctr"/>
          <a:lstStyle/>
          <a:p>
            <a:pPr algn="ctr" defTabSz="914400"/>
            <a:endParaRPr lang="zh-CN" altLang="en-US" sz="1800" b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874592" name="TextBox 31"/>
          <p:cNvSpPr txBox="1">
            <a:spLocks noChangeArrowheads="1"/>
          </p:cNvSpPr>
          <p:nvPr/>
        </p:nvSpPr>
        <p:spPr bwMode="auto">
          <a:xfrm>
            <a:off x="417012" y="170106"/>
            <a:ext cx="1507132" cy="461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7" rIns="91434" bIns="45717">
            <a:spAutoFit/>
          </a:bodyPr>
          <a:lstStyle>
            <a:lvl1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>
                <a:solidFill>
                  <a:srgbClr val="48301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目录导航 </a:t>
            </a:r>
            <a:endParaRPr lang="en-US" altLang="zh-CN" sz="2400">
              <a:solidFill>
                <a:srgbClr val="48301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7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745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745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74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74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74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74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74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7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7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74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74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745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745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745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74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745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745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745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74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7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74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745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7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74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74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745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7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4571" grpId="0" animBg="1"/>
      <p:bldP spid="874572" grpId="0"/>
      <p:bldP spid="874576" grpId="0" animBg="1"/>
      <p:bldP spid="874577" grpId="0"/>
      <p:bldP spid="874581" grpId="0" animBg="1"/>
      <p:bldP spid="874582" grpId="0"/>
      <p:bldP spid="874586" grpId="0" animBg="1"/>
      <p:bldP spid="874587" grpId="0"/>
      <p:bldP spid="874591" grpId="0" animBg="1"/>
      <p:bldP spid="87459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29" name="对象 12291"/>
          <p:cNvGraphicFramePr>
            <a:graphicFrameLocks noChangeAspect="1"/>
          </p:cNvGraphicFramePr>
          <p:nvPr/>
        </p:nvGraphicFramePr>
        <p:xfrm>
          <a:off x="366617" y="1295326"/>
          <a:ext cx="8418326" cy="26990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5" r:id="rId3" imgW="3479165" imgH="1116965" progId="">
                  <p:embed/>
                </p:oleObj>
              </mc:Choice>
              <mc:Fallback>
                <p:oleObj r:id="rId3" imgW="3479165" imgH="1116965" progId="">
                  <p:embed/>
                  <p:pic>
                    <p:nvPicPr>
                      <p:cNvPr id="0" name="对象 122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617" y="1295326"/>
                        <a:ext cx="8418326" cy="26990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3" name="对象 19457"/>
          <p:cNvGraphicFramePr>
            <a:graphicFrameLocks noChangeAspect="1"/>
          </p:cNvGraphicFramePr>
          <p:nvPr/>
        </p:nvGraphicFramePr>
        <p:xfrm>
          <a:off x="114647" y="1086159"/>
          <a:ext cx="8975180" cy="24066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9" r:id="rId3" imgW="4919345" imgH="1319530" progId="">
                  <p:embed/>
                </p:oleObj>
              </mc:Choice>
              <mc:Fallback>
                <p:oleObj r:id="rId3" imgW="4919345" imgH="1319530" progId="">
                  <p:embed/>
                  <p:pic>
                    <p:nvPicPr>
                      <p:cNvPr id="0" name="对象 194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647" y="1086159"/>
                        <a:ext cx="8975180" cy="24066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rand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77" name="对象 13315"/>
          <p:cNvGraphicFramePr>
            <a:graphicFrameLocks noChangeAspect="1"/>
          </p:cNvGraphicFramePr>
          <p:nvPr/>
        </p:nvGraphicFramePr>
        <p:xfrm>
          <a:off x="366617" y="1287766"/>
          <a:ext cx="8418326" cy="27153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3" r:id="rId3" imgW="3479165" imgH="1126490" progId="">
                  <p:embed/>
                </p:oleObj>
              </mc:Choice>
              <mc:Fallback>
                <p:oleObj r:id="rId3" imgW="3479165" imgH="1126490" progId="">
                  <p:embed/>
                  <p:pic>
                    <p:nvPicPr>
                      <p:cNvPr id="0" name="对象 133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617" y="1287766"/>
                        <a:ext cx="8418326" cy="27153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rand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1" name="对象 20481"/>
          <p:cNvGraphicFramePr>
            <a:graphicFrameLocks noChangeAspect="1"/>
          </p:cNvGraphicFramePr>
          <p:nvPr/>
        </p:nvGraphicFramePr>
        <p:xfrm>
          <a:off x="302364" y="742167"/>
          <a:ext cx="8975180" cy="38103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7" r:id="rId3" imgW="4919345" imgH="2087880" progId="">
                  <p:embed/>
                </p:oleObj>
              </mc:Choice>
              <mc:Fallback>
                <p:oleObj r:id="rId3" imgW="4919345" imgH="2087880" progId="">
                  <p:embed/>
                  <p:pic>
                    <p:nvPicPr>
                      <p:cNvPr id="0" name="对象 204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364" y="742167"/>
                        <a:ext cx="8975180" cy="38103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rand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5" name="对象 14338"/>
          <p:cNvGraphicFramePr>
            <a:graphicFrameLocks noChangeAspect="1"/>
          </p:cNvGraphicFramePr>
          <p:nvPr/>
        </p:nvGraphicFramePr>
        <p:xfrm>
          <a:off x="366617" y="1295326"/>
          <a:ext cx="8418326" cy="26990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1" r:id="rId3" imgW="3479165" imgH="1116965" progId="">
                  <p:embed/>
                </p:oleObj>
              </mc:Choice>
              <mc:Fallback>
                <p:oleObj r:id="rId3" imgW="3479165" imgH="1116965" progId="">
                  <p:embed/>
                  <p:pic>
                    <p:nvPicPr>
                      <p:cNvPr id="0" name="对象 143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617" y="1295326"/>
                        <a:ext cx="8418326" cy="26990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rand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49" name="对象 21505"/>
          <p:cNvGraphicFramePr>
            <a:graphicFrameLocks noChangeAspect="1"/>
          </p:cNvGraphicFramePr>
          <p:nvPr/>
        </p:nvGraphicFramePr>
        <p:xfrm>
          <a:off x="302364" y="685464"/>
          <a:ext cx="8975180" cy="38040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6" r:id="rId3" imgW="4919345" imgH="2084705" progId="">
                  <p:embed/>
                </p:oleObj>
              </mc:Choice>
              <mc:Fallback>
                <p:oleObj r:id="rId3" imgW="4919345" imgH="2084705" progId="">
                  <p:embed/>
                  <p:pic>
                    <p:nvPicPr>
                      <p:cNvPr id="0" name="对象 215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364" y="685464"/>
                        <a:ext cx="8975180" cy="38040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7650" name="image34.jpe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200666" y="1920307"/>
            <a:ext cx="3348684" cy="1714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1" name="组合 3"/>
          <p:cNvGrpSpPr/>
          <p:nvPr/>
        </p:nvGrpSpPr>
        <p:grpSpPr bwMode="auto">
          <a:xfrm>
            <a:off x="287246" y="286030"/>
            <a:ext cx="8577067" cy="3045534"/>
            <a:chOff x="361950" y="360363"/>
            <a:chExt cx="10807700" cy="3836399"/>
          </a:xfrm>
        </p:grpSpPr>
        <p:sp>
          <p:nvSpPr>
            <p:cNvPr id="3" name="圆角矩形 2"/>
            <p:cNvSpPr/>
            <p:nvPr/>
          </p:nvSpPr>
          <p:spPr>
            <a:xfrm>
              <a:off x="3741738" y="360363"/>
              <a:ext cx="4179887" cy="533317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45720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3200" b="1" i="0" u="none" kern="1200" baseline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+mn-cs"/>
                </a:defRPr>
              </a:lvl2pPr>
              <a:lvl3pPr marL="914400" lvl="2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3200" b="1" i="0" u="none" kern="1200" baseline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+mn-cs"/>
                </a:defRPr>
              </a:lvl3pPr>
              <a:lvl4pPr marL="1371600" lvl="3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3200" b="1" i="0" u="none" kern="1200" baseline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+mn-cs"/>
                </a:defRPr>
              </a:lvl4pPr>
              <a:lvl5pPr marL="1828800" lvl="4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3200" b="1" i="0" u="none" kern="1200" baseline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+mn-cs"/>
                </a:defRPr>
              </a:lvl5pPr>
            </a:lstStyle>
            <a:p>
              <a:pPr algn="ctr" defTabSz="362585">
                <a:defRPr/>
              </a:pPr>
              <a:r>
                <a:rPr lang="zh-CN" altLang="en-US" sz="2500" b="1" noProof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学 习 目 标                </a:t>
              </a:r>
            </a:p>
          </p:txBody>
        </p:sp>
        <p:sp>
          <p:nvSpPr>
            <p:cNvPr id="5123" name="矩形 1"/>
            <p:cNvSpPr>
              <a:spLocks noChangeAspect="1" noChangeArrowheads="1"/>
            </p:cNvSpPr>
            <p:nvPr/>
          </p:nvSpPr>
          <p:spPr bwMode="auto">
            <a:xfrm>
              <a:off x="361950" y="2335801"/>
              <a:ext cx="10807700" cy="18609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  <a:tabLst>
                  <a:tab pos="815975" algn="l"/>
                  <a:tab pos="942340" algn="l"/>
                  <a:tab pos="1467485" algn="l"/>
                  <a:tab pos="1715770" algn="l"/>
                  <a:tab pos="2012950" algn="l"/>
                  <a:tab pos="2493010" algn="l"/>
                  <a:tab pos="2555875" algn="l"/>
                  <a:tab pos="3324225" algn="l"/>
                </a:tabLst>
              </a:pPr>
              <a:r>
                <a:rPr lang="en-US" altLang="zh-CN" dirty="0">
                  <a:solidFill>
                    <a:srgbClr val="000000"/>
                  </a:solidFill>
                </a:rPr>
                <a:t>1</a:t>
              </a:r>
              <a:r>
                <a:rPr lang="en-US" altLang="zh-CN" i="1" dirty="0">
                  <a:solidFill>
                    <a:srgbClr val="000000"/>
                  </a:solidFill>
                </a:rPr>
                <a:t>.</a:t>
              </a:r>
              <a:r>
                <a:rPr lang="zh-CN" altLang="zh-CN" dirty="0">
                  <a:solidFill>
                    <a:srgbClr val="000000"/>
                  </a:solidFill>
                </a:rPr>
                <a:t>经历探索简单图形的轴对称的过程</a:t>
              </a:r>
              <a:r>
                <a:rPr lang="en-US" altLang="zh-CN" dirty="0">
                  <a:solidFill>
                    <a:srgbClr val="000000"/>
                  </a:solidFill>
                </a:rPr>
                <a:t>,</a:t>
              </a:r>
              <a:r>
                <a:rPr lang="zh-CN" altLang="zh-CN" dirty="0">
                  <a:solidFill>
                    <a:srgbClr val="000000"/>
                  </a:solidFill>
                </a:rPr>
                <a:t>进一步理解轴对称的性质</a:t>
              </a:r>
              <a:r>
                <a:rPr lang="en-US" altLang="zh-CN" dirty="0">
                  <a:solidFill>
                    <a:srgbClr val="000000"/>
                  </a:solidFill>
                </a:rPr>
                <a:t>,</a:t>
              </a:r>
              <a:r>
                <a:rPr lang="zh-CN" altLang="zh-CN" dirty="0">
                  <a:solidFill>
                    <a:srgbClr val="000000"/>
                  </a:solidFill>
                </a:rPr>
                <a:t>积累数学活动经验</a:t>
              </a:r>
              <a:r>
                <a:rPr lang="en-US" altLang="zh-CN" dirty="0">
                  <a:solidFill>
                    <a:srgbClr val="000000"/>
                  </a:solidFill>
                </a:rPr>
                <a:t>,</a:t>
              </a:r>
              <a:r>
                <a:rPr lang="zh-CN" altLang="zh-CN" dirty="0">
                  <a:solidFill>
                    <a:srgbClr val="000000"/>
                  </a:solidFill>
                </a:rPr>
                <a:t>发展空间观念</a:t>
              </a:r>
              <a:r>
                <a:rPr lang="en-US" altLang="zh-CN" i="1" dirty="0">
                  <a:solidFill>
                    <a:srgbClr val="000000"/>
                  </a:solidFill>
                </a:rPr>
                <a:t>.</a:t>
              </a:r>
              <a:endParaRPr lang="zh-CN" altLang="zh-CN" dirty="0">
                <a:solidFill>
                  <a:srgbClr val="000000"/>
                </a:solidFill>
                <a:latin typeface="NEU-BZ-S92"/>
                <a:ea typeface="NEU-BZ-S92"/>
                <a:cs typeface="NEU-BZ-S92"/>
              </a:endParaRPr>
            </a:p>
            <a:p>
              <a:pPr>
                <a:lnSpc>
                  <a:spcPct val="120000"/>
                </a:lnSpc>
                <a:tabLst>
                  <a:tab pos="815975" algn="l"/>
                  <a:tab pos="942340" algn="l"/>
                  <a:tab pos="1467485" algn="l"/>
                  <a:tab pos="1715770" algn="l"/>
                  <a:tab pos="2012950" algn="l"/>
                  <a:tab pos="2493010" algn="l"/>
                  <a:tab pos="2555875" algn="l"/>
                  <a:tab pos="3324225" algn="l"/>
                </a:tabLst>
              </a:pPr>
              <a:r>
                <a:rPr lang="en-US" altLang="zh-CN" dirty="0">
                  <a:solidFill>
                    <a:srgbClr val="000000"/>
                  </a:solidFill>
                </a:rPr>
                <a:t>2</a:t>
              </a:r>
              <a:r>
                <a:rPr lang="en-US" altLang="zh-CN" i="1" dirty="0">
                  <a:solidFill>
                    <a:srgbClr val="000000"/>
                  </a:solidFill>
                </a:rPr>
                <a:t>.</a:t>
              </a:r>
              <a:r>
                <a:rPr lang="zh-CN" altLang="zh-CN" dirty="0">
                  <a:solidFill>
                    <a:srgbClr val="000000"/>
                  </a:solidFill>
                </a:rPr>
                <a:t>探索并了解角的对称性及其相关性质</a:t>
              </a:r>
              <a:r>
                <a:rPr lang="en-US" altLang="zh-CN" i="1" dirty="0">
                  <a:solidFill>
                    <a:srgbClr val="000000"/>
                  </a:solidFill>
                </a:rPr>
                <a:t>.</a:t>
              </a:r>
              <a:endParaRPr lang="zh-CN" altLang="en-US" dirty="0">
                <a:ea typeface="黑体" panose="02010609060101010101" pitchFamily="49" charset="-122"/>
              </a:endParaRPr>
            </a:p>
          </p:txBody>
        </p:sp>
      </p:grpSp>
    </p:spTree>
  </p:cSld>
  <p:clrMapOvr>
    <a:masterClrMapping/>
  </p:clrMapOvr>
  <p:transition spd="slow"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圆角矩形 3"/>
          <p:cNvSpPr>
            <a:spLocks noChangeArrowheads="1"/>
          </p:cNvSpPr>
          <p:nvPr/>
        </p:nvSpPr>
        <p:spPr bwMode="auto">
          <a:xfrm>
            <a:off x="2857343" y="457396"/>
            <a:ext cx="3314669" cy="42337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72567" tIns="36283" rIns="72567" bIns="36283" anchor="ctr"/>
          <a:lstStyle/>
          <a:p>
            <a:pPr algn="ctr" defTabSz="362585"/>
            <a:r>
              <a:rPr lang="zh-CN" altLang="en-US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精 典 范 例                 </a:t>
            </a:r>
          </a:p>
        </p:txBody>
      </p:sp>
      <p:graphicFrame>
        <p:nvGraphicFramePr>
          <p:cNvPr id="6146" name="对象 1029"/>
          <p:cNvGraphicFramePr>
            <a:graphicFrameLocks noChangeAspect="1"/>
          </p:cNvGraphicFramePr>
          <p:nvPr/>
        </p:nvGraphicFramePr>
        <p:xfrm>
          <a:off x="366713" y="1225550"/>
          <a:ext cx="8418512" cy="283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文档" r:id="rId3" imgW="3479165" imgH="1172210" progId="Word.Document.12">
                  <p:embed/>
                </p:oleObj>
              </mc:Choice>
              <mc:Fallback>
                <p:oleObj name="文档" r:id="rId3" imgW="3479165" imgH="1172210" progId="Word.Document.12">
                  <p:embed/>
                  <p:pic>
                    <p:nvPicPr>
                      <p:cNvPr id="0" name="对象 10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713" y="1225550"/>
                        <a:ext cx="8418512" cy="283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69" name="对象 15361"/>
          <p:cNvGraphicFramePr>
            <a:graphicFrameLocks noChangeAspect="1"/>
          </p:cNvGraphicFramePr>
          <p:nvPr/>
        </p:nvGraphicFramePr>
        <p:xfrm>
          <a:off x="302364" y="1028196"/>
          <a:ext cx="8975180" cy="27733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r:id="rId3" imgW="4919345" imgH="1520825" progId="">
                  <p:embed/>
                </p:oleObj>
              </mc:Choice>
              <mc:Fallback>
                <p:oleObj r:id="rId3" imgW="4919345" imgH="1520825" progId="">
                  <p:embed/>
                  <p:pic>
                    <p:nvPicPr>
                      <p:cNvPr id="0" name="对象 153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364" y="1028196"/>
                        <a:ext cx="8975180" cy="277335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3" name="对象 2053"/>
          <p:cNvGraphicFramePr>
            <a:graphicFrameLocks noChangeAspect="1"/>
          </p:cNvGraphicFramePr>
          <p:nvPr/>
        </p:nvGraphicFramePr>
        <p:xfrm>
          <a:off x="366617" y="743426"/>
          <a:ext cx="8418326" cy="37864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" name="文档" r:id="rId3" imgW="3477895" imgH="1563370" progId="Word.Document.12">
                  <p:embed/>
                </p:oleObj>
              </mc:Choice>
              <mc:Fallback>
                <p:oleObj name="文档" r:id="rId3" imgW="3477895" imgH="1563370" progId="Word.Document.12">
                  <p:embed/>
                  <p:pic>
                    <p:nvPicPr>
                      <p:cNvPr id="0" name="对象 20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617" y="743426"/>
                        <a:ext cx="8418326" cy="37864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>
            <a:spLocks noChangeAspect="1" noChangeArrowheads="1"/>
          </p:cNvSpPr>
          <p:nvPr/>
        </p:nvSpPr>
        <p:spPr bwMode="auto">
          <a:xfrm>
            <a:off x="3600655" y="3371878"/>
            <a:ext cx="797371" cy="534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/>
              <a:t>3 cm</a:t>
            </a:r>
            <a:endParaRPr lang="zh-CN" altLang="en-US">
              <a:ea typeface="黑体" panose="02010609060101010101" pitchFamily="49" charset="-122"/>
            </a:endParaRPr>
          </a:p>
        </p:txBody>
      </p:sp>
      <p:sp>
        <p:nvSpPr>
          <p:cNvPr id="5" name="矩形 4"/>
          <p:cNvSpPr>
            <a:spLocks noChangeAspect="1" noChangeArrowheads="1"/>
          </p:cNvSpPr>
          <p:nvPr/>
        </p:nvSpPr>
        <p:spPr bwMode="auto">
          <a:xfrm>
            <a:off x="3371362" y="3899837"/>
            <a:ext cx="1065073" cy="534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2567" tIns="36283" rIns="72567" bIns="36283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/>
              <a:t>15 cm</a:t>
            </a:r>
            <a:r>
              <a:rPr lang="en-US" altLang="zh-CN" baseline="30000"/>
              <a:t>2</a:t>
            </a:r>
            <a:endParaRPr lang="zh-CN" altLang="en-US"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7" name="对象 3077"/>
          <p:cNvGraphicFramePr>
            <a:graphicFrameLocks noChangeAspect="1"/>
          </p:cNvGraphicFramePr>
          <p:nvPr/>
        </p:nvGraphicFramePr>
        <p:xfrm>
          <a:off x="366617" y="592221"/>
          <a:ext cx="8418326" cy="40812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" name="文档" r:id="rId3" imgW="3477895" imgH="1684020" progId="Word.Document.12">
                  <p:embed/>
                </p:oleObj>
              </mc:Choice>
              <mc:Fallback>
                <p:oleObj name="文档" r:id="rId3" imgW="3477895" imgH="1684020" progId="Word.Document.12">
                  <p:embed/>
                  <p:pic>
                    <p:nvPicPr>
                      <p:cNvPr id="0" name="对象 30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617" y="592221"/>
                        <a:ext cx="8418326" cy="40812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1" name="对象 16385"/>
          <p:cNvGraphicFramePr>
            <a:graphicFrameLocks noChangeAspect="1"/>
          </p:cNvGraphicFramePr>
          <p:nvPr/>
        </p:nvGraphicFramePr>
        <p:xfrm>
          <a:off x="302364" y="914792"/>
          <a:ext cx="8975180" cy="28451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7" r:id="rId3" imgW="4919345" imgH="1560830" progId="">
                  <p:embed/>
                </p:oleObj>
              </mc:Choice>
              <mc:Fallback>
                <p:oleObj r:id="rId3" imgW="4919345" imgH="1560830" progId="">
                  <p:embed/>
                  <p:pic>
                    <p:nvPicPr>
                      <p:cNvPr id="0" name="对象 163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364" y="914792"/>
                        <a:ext cx="8975180" cy="28451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2969470" y="399434"/>
            <a:ext cx="3317188" cy="423375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67" tIns="36283" rIns="72567" bIns="36283"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200" b="1" i="0" u="none" kern="1200" baseline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200" b="1" i="0" u="none" kern="1200" baseline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200" b="1" i="0" u="none" kern="1200" baseline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200" b="1" i="0" u="none" kern="1200" baseline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cs"/>
              </a:defRPr>
            </a:lvl5pPr>
          </a:lstStyle>
          <a:p>
            <a:pPr algn="ctr" defTabSz="362585">
              <a:defRPr/>
            </a:pPr>
            <a:r>
              <a:rPr lang="zh-CN" altLang="en-US" sz="2500" b="1" noProof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变 式 练 习                 </a:t>
            </a:r>
          </a:p>
        </p:txBody>
      </p:sp>
      <p:graphicFrame>
        <p:nvGraphicFramePr>
          <p:cNvPr id="11266" name="对象 4100"/>
          <p:cNvGraphicFramePr>
            <a:graphicFrameLocks noChangeAspect="1"/>
          </p:cNvGraphicFramePr>
          <p:nvPr/>
        </p:nvGraphicFramePr>
        <p:xfrm>
          <a:off x="366617" y="1234844"/>
          <a:ext cx="8418326" cy="28212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2" name="文档" r:id="rId3" imgW="3477895" imgH="1169035" progId="Word.Document.12">
                  <p:embed/>
                </p:oleObj>
              </mc:Choice>
              <mc:Fallback>
                <p:oleObj name="文档" r:id="rId3" imgW="3477895" imgH="1169035" progId="Word.Document.12">
                  <p:embed/>
                  <p:pic>
                    <p:nvPicPr>
                      <p:cNvPr id="0" name="对象 41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617" y="1234844"/>
                        <a:ext cx="8418326" cy="28212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random/>
  </p:transition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数学课时模板</Template>
  <TotalTime>0</TotalTime>
  <Words>121</Words>
  <Application>Microsoft Office PowerPoint</Application>
  <PresentationFormat>全屏显示(16:9)</PresentationFormat>
  <Paragraphs>36</Paragraphs>
  <Slides>25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4" baseType="lpstr">
      <vt:lpstr>NEU-BZ-S92</vt:lpstr>
      <vt:lpstr>黑体</vt:lpstr>
      <vt:lpstr>宋体</vt:lpstr>
      <vt:lpstr>微软雅黑</vt:lpstr>
      <vt:lpstr>Arial</vt:lpstr>
      <vt:lpstr>Calibri</vt:lpstr>
      <vt:lpstr>Times New Roman</vt:lpstr>
      <vt:lpstr>WWW.2PPT.COM
</vt:lpstr>
      <vt:lpstr>文档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2020-02-06T02:48:00Z</dcterms:created>
  <dcterms:modified xsi:type="dcterms:W3CDTF">2023-01-16T21:33:19Z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0008007650000000000001024140</vt:lpwstr>
  </property>
  <property fmtid="{D5CDD505-2E9C-101B-9397-08002B2CF9AE}" pid="3" name="KSOProductBuildVer">
    <vt:lpwstr>2052-11.1.0.11194</vt:lpwstr>
  </property>
  <property fmtid="{D5CDD505-2E9C-101B-9397-08002B2CF9AE}" pid="4" name="ICV">
    <vt:lpwstr>6EAF08FC15DB4A5499DEB63CA9751A5D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