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64" r:id="rId3"/>
    <p:sldId id="307" r:id="rId4"/>
    <p:sldId id="308" r:id="rId5"/>
    <p:sldId id="306" r:id="rId6"/>
    <p:sldId id="309" r:id="rId7"/>
    <p:sldId id="310" r:id="rId8"/>
    <p:sldId id="311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27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3200"/>
              <a:t>第五课时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　</a:t>
            </a:r>
            <a:r>
              <a:rPr lang="en-US" altLang="zh-CN"/>
              <a:t>Section B (  3a-Self Check  )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dirty="0" smtClean="0"/>
              <a:t>I’m </a:t>
            </a:r>
            <a:r>
              <a:rPr lang="en-US" altLang="zh-CN" dirty="0"/>
              <a:t>going to study computer science.</a:t>
            </a:r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0" y="1058990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6</a:t>
            </a:r>
            <a:endParaRPr lang="zh-CN" altLang="en-US" sz="4800" b="1" dirty="0">
              <a:solidFill>
                <a:srgbClr val="00A1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466420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B    </a:t>
            </a:r>
            <a:r>
              <a:rPr lang="zh-CN" altLang="zh-CN" sz="36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zh-CN" altLang="en-US" sz="36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</a:t>
            </a:r>
            <a:r>
              <a:rPr lang="zh-CN" altLang="zh-CN" sz="36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</a:t>
            </a:r>
            <a:r>
              <a:rPr lang="zh-CN" altLang="zh-CN" sz="3600" b="1" dirty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endParaRPr lang="zh-CN" altLang="en-US" sz="3600" b="1" dirty="0">
              <a:solidFill>
                <a:srgbClr val="00A1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114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99334" y="1378370"/>
            <a:ext cx="11430000" cy="49335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英汉互译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有共同之处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something in common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组建一支篮球队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 basketball team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有把握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sure about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的意见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 with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能够做某事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able to do </a:t>
            </a:r>
            <a:r>
              <a:rPr lang="en-US" altLang="zh-CN" sz="22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6.make promises        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许诺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7.get lots of exercise   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多锻炼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8.have to do with...      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有关系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9.grow up                     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长大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10.improve our lives   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改善我们的生活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31615" y="1841541"/>
            <a:ext cx="336918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031615" y="2163757"/>
            <a:ext cx="33691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031615" y="2271847"/>
            <a:ext cx="336918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031615" y="2594063"/>
            <a:ext cx="33691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031615" y="2659123"/>
            <a:ext cx="336918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3031615" y="2981339"/>
            <a:ext cx="33691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3031615" y="3057156"/>
            <a:ext cx="336918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1" name="直接连接符 10"/>
          <p:cNvCxnSpPr/>
          <p:nvPr/>
        </p:nvCxnSpPr>
        <p:spPr>
          <a:xfrm>
            <a:off x="3031615" y="3379372"/>
            <a:ext cx="33691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031615" y="3455188"/>
            <a:ext cx="336918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3031615" y="3777404"/>
            <a:ext cx="33691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3031615" y="3842464"/>
            <a:ext cx="336918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3031615" y="4164680"/>
            <a:ext cx="33691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3031615" y="4283527"/>
            <a:ext cx="336918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7" name="直接连接符 16"/>
          <p:cNvCxnSpPr/>
          <p:nvPr/>
        </p:nvCxnSpPr>
        <p:spPr>
          <a:xfrm>
            <a:off x="3031615" y="4605743"/>
            <a:ext cx="33691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3031615" y="4660045"/>
            <a:ext cx="336918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3031615" y="4982261"/>
            <a:ext cx="33691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3031615" y="5068836"/>
            <a:ext cx="336918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1" name="直接连接符 20"/>
          <p:cNvCxnSpPr/>
          <p:nvPr/>
        </p:nvCxnSpPr>
        <p:spPr>
          <a:xfrm>
            <a:off x="3031615" y="5391052"/>
            <a:ext cx="33691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3031615" y="5466868"/>
            <a:ext cx="336918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3" name="直接连接符 22"/>
          <p:cNvCxnSpPr/>
          <p:nvPr/>
        </p:nvCxnSpPr>
        <p:spPr>
          <a:xfrm>
            <a:off x="3031615" y="5789084"/>
            <a:ext cx="33691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4160"/>
            <a:ext cx="11430000" cy="29036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1.We are going to do more exercise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improve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improve  ) our health.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 am going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be  ) a doctor when I grow up.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open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box.It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person  ) thing.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4.When did you learn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play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play  ) the violin?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5.—Shall we go to the movies tonight?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—That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sound  ) interesting.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en-US" sz="2200" dirty="0"/>
          </a:p>
        </p:txBody>
      </p:sp>
      <p:sp>
        <p:nvSpPr>
          <p:cNvPr id="3" name="矩形 2"/>
          <p:cNvSpPr/>
          <p:nvPr/>
        </p:nvSpPr>
        <p:spPr>
          <a:xfrm>
            <a:off x="4548443" y="2594576"/>
            <a:ext cx="145432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4548443" y="2916792"/>
            <a:ext cx="1454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269280" y="2924821"/>
            <a:ext cx="59225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269281" y="3247037"/>
            <a:ext cx="5922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236472" y="3429000"/>
            <a:ext cx="112083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236472" y="3751216"/>
            <a:ext cx="11208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085403" y="3782230"/>
            <a:ext cx="90568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3085403" y="4104446"/>
            <a:ext cx="9056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482514" y="4595498"/>
            <a:ext cx="89492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1482514" y="4917714"/>
            <a:ext cx="8949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6757"/>
            <a:ext cx="11430000" cy="28984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用方框中所给单词的适当形式填空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keep,learn,person,send,week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1.Most people have their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computers.They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work with them easily.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2.She is going to eat more vegetables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keep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3.Alice is going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play the piano next year.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4.Mr.Brown often buys this magazine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5.Yesterday was my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birthday.Some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my classmates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a lot of presents.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86617" y="3044965"/>
            <a:ext cx="115311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386617" y="3367181"/>
            <a:ext cx="11531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785111" y="3429000"/>
            <a:ext cx="104553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785111" y="3751216"/>
            <a:ext cx="10455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687369" y="3759245"/>
            <a:ext cx="69924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687370" y="4081461"/>
            <a:ext cx="6992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860413" y="4217121"/>
            <a:ext cx="97023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860415" y="4539337"/>
            <a:ext cx="9702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6549365" y="4642724"/>
            <a:ext cx="66901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6549366" y="4964940"/>
            <a:ext cx="6690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89363"/>
            <a:ext cx="11430000" cy="49332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A:Hey,Ji Ming.1.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 am playing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piano.I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practice it at least one hour every day.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A:Wow,now I know why you play it so well.2.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B:Yes.It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my dream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 you?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A:3.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B:That sounds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difficult.4.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going to join a sports club to practice it every day.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B:That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 good idea.5.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going to start next week.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 hope your dream can come true one day.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A:Thank you very much!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90551" y="1561841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590551" y="1884057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5796330" y="2347150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5796330" y="2669366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084481" y="3188571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1084481" y="3510787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172387" y="3595037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5172387" y="3917253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397374" y="4380346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3397374" y="4702562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5026"/>
            <a:ext cx="11430000" cy="29019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 want to be a tennis player.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ask you some questions?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you going to start?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you doing?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you going to do that?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F.Do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want to be a pianist when you grow up?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G.I want to be an artist.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89363"/>
            <a:ext cx="11430000" cy="49332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任务型阅读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the 21st anniversary(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周年纪念日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of Hong Kong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return(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回归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China.Some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young people in Hong Kong share their stories with us.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Mercy Yiu,20,is a student of the Chinese University of Hong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Kong.Yiu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said,“I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feel lucky to be born(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here.Though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family 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still got into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 why I love Hong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Kong,but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will never ever leave.”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Nydia Cheung,24,works in the city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center.“When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go out for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meal,I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meet so many people that someone might step(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踩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on my feet,” Nydia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says.“But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like my life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lived in Seattle last year and it was too quiet.”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 Weili,24,is a foreign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came to Hong Kong three years ago and he teaches English at a primary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says,“I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Cheung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best because of its beautiful scenery(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风景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and delicious food.”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09890"/>
            <a:ext cx="11430000" cy="24922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1.Who was born in Hong Kong?(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Mercy Yiu. 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2.How old is Nydia Cheung?(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Twenty-four/24 years old. 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3.Where is Cheung Chau?(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 Hong Kong.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英语模板</Template>
  <TotalTime>0</TotalTime>
  <Words>342</Words>
  <Application>Microsoft Office PowerPoint</Application>
  <PresentationFormat>宽屏</PresentationFormat>
  <Paragraphs>59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I’m going to study computer science.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2018-06-29T07:13:00Z</dcterms:created>
  <dcterms:modified xsi:type="dcterms:W3CDTF">2023-01-16T21:34:04Z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F7DD08BA70614B17AF6D3609B6A1F965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